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8"/>
  </p:notesMasterIdLst>
  <p:sldIdLst>
    <p:sldId id="256" r:id="rId2"/>
    <p:sldId id="260" r:id="rId3"/>
    <p:sldId id="262" r:id="rId4"/>
    <p:sldId id="263" r:id="rId5"/>
    <p:sldId id="264" r:id="rId6"/>
    <p:sldId id="265" r:id="rId7"/>
    <p:sldId id="266" r:id="rId8"/>
    <p:sldId id="267" r:id="rId9"/>
    <p:sldId id="268" r:id="rId10"/>
    <p:sldId id="269" r:id="rId11"/>
    <p:sldId id="271" r:id="rId12"/>
    <p:sldId id="272" r:id="rId13"/>
    <p:sldId id="273" r:id="rId14"/>
    <p:sldId id="276" r:id="rId15"/>
    <p:sldId id="275" r:id="rId16"/>
    <p:sldId id="280" r:id="rId17"/>
    <p:sldId id="278" r:id="rId18"/>
    <p:sldId id="317" r:id="rId19"/>
    <p:sldId id="318" r:id="rId20"/>
    <p:sldId id="321" r:id="rId21"/>
    <p:sldId id="322" r:id="rId22"/>
    <p:sldId id="323" r:id="rId23"/>
    <p:sldId id="449" r:id="rId24"/>
    <p:sldId id="324" r:id="rId25"/>
    <p:sldId id="325" r:id="rId26"/>
    <p:sldId id="326" r:id="rId27"/>
    <p:sldId id="327" r:id="rId28"/>
    <p:sldId id="328" r:id="rId29"/>
    <p:sldId id="329" r:id="rId30"/>
    <p:sldId id="330" r:id="rId31"/>
    <p:sldId id="331" r:id="rId32"/>
    <p:sldId id="332" r:id="rId33"/>
    <p:sldId id="333" r:id="rId34"/>
    <p:sldId id="334" r:id="rId35"/>
    <p:sldId id="366" r:id="rId36"/>
    <p:sldId id="367" r:id="rId37"/>
    <p:sldId id="335" r:id="rId38"/>
    <p:sldId id="336" r:id="rId39"/>
    <p:sldId id="340" r:id="rId40"/>
    <p:sldId id="341" r:id="rId41"/>
    <p:sldId id="358" r:id="rId42"/>
    <p:sldId id="359" r:id="rId43"/>
    <p:sldId id="360" r:id="rId44"/>
    <p:sldId id="361" r:id="rId45"/>
    <p:sldId id="363" r:id="rId46"/>
    <p:sldId id="364" r:id="rId47"/>
    <p:sldId id="343" r:id="rId48"/>
    <p:sldId id="339" r:id="rId49"/>
    <p:sldId id="342" r:id="rId50"/>
    <p:sldId id="344" r:id="rId51"/>
    <p:sldId id="345" r:id="rId52"/>
    <p:sldId id="346" r:id="rId53"/>
    <p:sldId id="347" r:id="rId54"/>
    <p:sldId id="348" r:id="rId55"/>
    <p:sldId id="349" r:id="rId56"/>
    <p:sldId id="350" r:id="rId57"/>
    <p:sldId id="352" r:id="rId58"/>
    <p:sldId id="353" r:id="rId59"/>
    <p:sldId id="354" r:id="rId60"/>
    <p:sldId id="355" r:id="rId61"/>
    <p:sldId id="356" r:id="rId62"/>
    <p:sldId id="357" r:id="rId63"/>
    <p:sldId id="365" r:id="rId64"/>
    <p:sldId id="368" r:id="rId65"/>
    <p:sldId id="370" r:id="rId66"/>
    <p:sldId id="371" r:id="rId67"/>
    <p:sldId id="372" r:id="rId68"/>
    <p:sldId id="373" r:id="rId69"/>
    <p:sldId id="375" r:id="rId70"/>
    <p:sldId id="374" r:id="rId71"/>
    <p:sldId id="377" r:id="rId72"/>
    <p:sldId id="376" r:id="rId73"/>
    <p:sldId id="378" r:id="rId74"/>
    <p:sldId id="379" r:id="rId75"/>
    <p:sldId id="380" r:id="rId76"/>
    <p:sldId id="387" r:id="rId77"/>
    <p:sldId id="388" r:id="rId78"/>
    <p:sldId id="389" r:id="rId79"/>
    <p:sldId id="390" r:id="rId80"/>
    <p:sldId id="391" r:id="rId81"/>
    <p:sldId id="392" r:id="rId82"/>
    <p:sldId id="381" r:id="rId83"/>
    <p:sldId id="393" r:id="rId84"/>
    <p:sldId id="382" r:id="rId85"/>
    <p:sldId id="394" r:id="rId86"/>
    <p:sldId id="395" r:id="rId87"/>
    <p:sldId id="396" r:id="rId88"/>
    <p:sldId id="398" r:id="rId89"/>
    <p:sldId id="399" r:id="rId90"/>
    <p:sldId id="401" r:id="rId91"/>
    <p:sldId id="402" r:id="rId92"/>
    <p:sldId id="403" r:id="rId93"/>
    <p:sldId id="404" r:id="rId94"/>
    <p:sldId id="405" r:id="rId95"/>
    <p:sldId id="406" r:id="rId96"/>
    <p:sldId id="407" r:id="rId97"/>
    <p:sldId id="408" r:id="rId98"/>
    <p:sldId id="409" r:id="rId99"/>
    <p:sldId id="417" r:id="rId100"/>
    <p:sldId id="416" r:id="rId101"/>
    <p:sldId id="412" r:id="rId102"/>
    <p:sldId id="411" r:id="rId103"/>
    <p:sldId id="413" r:id="rId104"/>
    <p:sldId id="414" r:id="rId105"/>
    <p:sldId id="415" r:id="rId106"/>
    <p:sldId id="418" r:id="rId107"/>
    <p:sldId id="420" r:id="rId108"/>
    <p:sldId id="419" r:id="rId109"/>
    <p:sldId id="421" r:id="rId110"/>
    <p:sldId id="422" r:id="rId111"/>
    <p:sldId id="423" r:id="rId112"/>
    <p:sldId id="424" r:id="rId113"/>
    <p:sldId id="425" r:id="rId114"/>
    <p:sldId id="426" r:id="rId115"/>
    <p:sldId id="410" r:id="rId116"/>
    <p:sldId id="427" r:id="rId117"/>
    <p:sldId id="428" r:id="rId118"/>
    <p:sldId id="429" r:id="rId119"/>
    <p:sldId id="430" r:id="rId120"/>
    <p:sldId id="431" r:id="rId121"/>
    <p:sldId id="369" r:id="rId122"/>
    <p:sldId id="432" r:id="rId123"/>
    <p:sldId id="433" r:id="rId124"/>
    <p:sldId id="435" r:id="rId125"/>
    <p:sldId id="436" r:id="rId126"/>
    <p:sldId id="437" r:id="rId127"/>
    <p:sldId id="438" r:id="rId128"/>
    <p:sldId id="439" r:id="rId129"/>
    <p:sldId id="443" r:id="rId130"/>
    <p:sldId id="440" r:id="rId131"/>
    <p:sldId id="445" r:id="rId132"/>
    <p:sldId id="447" r:id="rId133"/>
    <p:sldId id="446" r:id="rId134"/>
    <p:sldId id="442" r:id="rId135"/>
    <p:sldId id="451" r:id="rId136"/>
    <p:sldId id="450" r:id="rId13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B490B862-EFD7-4DEA-BEE6-BB4E44BE5A93}">
          <p14:sldIdLst>
            <p14:sldId id="256"/>
            <p14:sldId id="260"/>
            <p14:sldId id="262"/>
            <p14:sldId id="263"/>
            <p14:sldId id="264"/>
            <p14:sldId id="265"/>
            <p14:sldId id="266"/>
            <p14:sldId id="267"/>
            <p14:sldId id="268"/>
            <p14:sldId id="269"/>
            <p14:sldId id="271"/>
            <p14:sldId id="272"/>
            <p14:sldId id="273"/>
            <p14:sldId id="276"/>
            <p14:sldId id="275"/>
            <p14:sldId id="280"/>
            <p14:sldId id="278"/>
            <p14:sldId id="317"/>
            <p14:sldId id="318"/>
            <p14:sldId id="321"/>
            <p14:sldId id="322"/>
            <p14:sldId id="323"/>
            <p14:sldId id="449"/>
            <p14:sldId id="324"/>
            <p14:sldId id="325"/>
            <p14:sldId id="326"/>
            <p14:sldId id="327"/>
            <p14:sldId id="328"/>
            <p14:sldId id="329"/>
            <p14:sldId id="330"/>
            <p14:sldId id="331"/>
            <p14:sldId id="332"/>
            <p14:sldId id="333"/>
            <p14:sldId id="334"/>
            <p14:sldId id="366"/>
            <p14:sldId id="367"/>
            <p14:sldId id="335"/>
            <p14:sldId id="336"/>
            <p14:sldId id="340"/>
            <p14:sldId id="341"/>
            <p14:sldId id="358"/>
            <p14:sldId id="359"/>
            <p14:sldId id="360"/>
            <p14:sldId id="361"/>
            <p14:sldId id="363"/>
            <p14:sldId id="364"/>
            <p14:sldId id="343"/>
            <p14:sldId id="339"/>
            <p14:sldId id="342"/>
            <p14:sldId id="344"/>
            <p14:sldId id="345"/>
            <p14:sldId id="346"/>
            <p14:sldId id="347"/>
            <p14:sldId id="348"/>
            <p14:sldId id="349"/>
            <p14:sldId id="350"/>
            <p14:sldId id="352"/>
            <p14:sldId id="353"/>
            <p14:sldId id="354"/>
            <p14:sldId id="355"/>
            <p14:sldId id="356"/>
            <p14:sldId id="357"/>
            <p14:sldId id="365"/>
            <p14:sldId id="368"/>
            <p14:sldId id="370"/>
            <p14:sldId id="371"/>
            <p14:sldId id="372"/>
            <p14:sldId id="373"/>
            <p14:sldId id="375"/>
            <p14:sldId id="374"/>
            <p14:sldId id="377"/>
            <p14:sldId id="376"/>
            <p14:sldId id="378"/>
            <p14:sldId id="379"/>
            <p14:sldId id="380"/>
            <p14:sldId id="387"/>
            <p14:sldId id="388"/>
            <p14:sldId id="389"/>
            <p14:sldId id="390"/>
            <p14:sldId id="391"/>
            <p14:sldId id="392"/>
            <p14:sldId id="381"/>
            <p14:sldId id="393"/>
            <p14:sldId id="382"/>
            <p14:sldId id="394"/>
            <p14:sldId id="395"/>
            <p14:sldId id="396"/>
            <p14:sldId id="398"/>
            <p14:sldId id="399"/>
            <p14:sldId id="401"/>
            <p14:sldId id="402"/>
            <p14:sldId id="403"/>
            <p14:sldId id="404"/>
            <p14:sldId id="405"/>
            <p14:sldId id="406"/>
            <p14:sldId id="407"/>
            <p14:sldId id="408"/>
            <p14:sldId id="409"/>
            <p14:sldId id="417"/>
            <p14:sldId id="416"/>
            <p14:sldId id="412"/>
            <p14:sldId id="411"/>
            <p14:sldId id="413"/>
            <p14:sldId id="414"/>
            <p14:sldId id="415"/>
            <p14:sldId id="418"/>
            <p14:sldId id="420"/>
            <p14:sldId id="419"/>
            <p14:sldId id="421"/>
            <p14:sldId id="422"/>
            <p14:sldId id="423"/>
            <p14:sldId id="424"/>
            <p14:sldId id="425"/>
            <p14:sldId id="426"/>
            <p14:sldId id="410"/>
            <p14:sldId id="427"/>
            <p14:sldId id="428"/>
            <p14:sldId id="429"/>
            <p14:sldId id="430"/>
            <p14:sldId id="431"/>
            <p14:sldId id="369"/>
            <p14:sldId id="432"/>
            <p14:sldId id="433"/>
            <p14:sldId id="435"/>
            <p14:sldId id="436"/>
            <p14:sldId id="437"/>
            <p14:sldId id="438"/>
            <p14:sldId id="439"/>
            <p14:sldId id="443"/>
            <p14:sldId id="440"/>
            <p14:sldId id="445"/>
            <p14:sldId id="447"/>
            <p14:sldId id="446"/>
            <p14:sldId id="442"/>
            <p14:sldId id="451"/>
            <p14:sldId id="4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9AD0"/>
    <a:srgbClr val="214486"/>
    <a:srgbClr val="F07070"/>
    <a:srgbClr val="EEEA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106DBD-0109-4AEE-9AEB-5944453EC2A4}" v="13" dt="2024-02-21T19:00:28.176"/>
    <p1510:client id="{F7F37F37-0364-4DB5-A963-0BF7A0D7E646}" v="3192" dt="2024-02-22T11:03:39.612"/>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93342" autoAdjust="0"/>
  </p:normalViewPr>
  <p:slideViewPr>
    <p:cSldViewPr snapToGrid="0">
      <p:cViewPr varScale="1">
        <p:scale>
          <a:sx n="75" d="100"/>
          <a:sy n="75" d="100"/>
        </p:scale>
        <p:origin x="128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od angel" userId="322f971a48f5a8c9" providerId="Windows Live" clId="Web-{25106DBD-0109-4AEE-9AEB-5944453EC2A4}"/>
    <pc:docChg chg="modSld">
      <pc:chgData name="good angel" userId="322f971a48f5a8c9" providerId="Windows Live" clId="Web-{25106DBD-0109-4AEE-9AEB-5944453EC2A4}" dt="2024-02-21T19:00:25.629" v="5" actId="20577"/>
      <pc:docMkLst>
        <pc:docMk/>
      </pc:docMkLst>
      <pc:sldChg chg="modSp">
        <pc:chgData name="good angel" userId="322f971a48f5a8c9" providerId="Windows Live" clId="Web-{25106DBD-0109-4AEE-9AEB-5944453EC2A4}" dt="2024-02-21T19:00:25.629" v="5" actId="20577"/>
        <pc:sldMkLst>
          <pc:docMk/>
          <pc:sldMk cId="695131707" sldId="266"/>
        </pc:sldMkLst>
        <pc:spChg chg="mod">
          <ac:chgData name="good angel" userId="322f971a48f5a8c9" providerId="Windows Live" clId="Web-{25106DBD-0109-4AEE-9AEB-5944453EC2A4}" dt="2024-02-21T19:00:25.629" v="5" actId="20577"/>
          <ac:spMkLst>
            <pc:docMk/>
            <pc:sldMk cId="695131707" sldId="266"/>
            <ac:spMk id="3" creationId="{97275832-6F96-1BF1-EAFB-A8E8521A87C8}"/>
          </ac:spMkLst>
        </pc:spChg>
      </pc:sldChg>
    </pc:docChg>
  </pc:docChgLst>
  <pc:docChgLst>
    <pc:chgData name="good angel" userId="322f971a48f5a8c9" providerId="LiveId" clId="{F7F37F37-0364-4DB5-A963-0BF7A0D7E646}"/>
    <pc:docChg chg="undo custSel addSld delSld modSld sldOrd addSection delSection modSection">
      <pc:chgData name="good angel" userId="322f971a48f5a8c9" providerId="LiveId" clId="{F7F37F37-0364-4DB5-A963-0BF7A0D7E646}" dt="2024-02-22T12:43:31.626" v="13058" actId="1076"/>
      <pc:docMkLst>
        <pc:docMk/>
      </pc:docMkLst>
      <pc:sldChg chg="addSp modSp mod">
        <pc:chgData name="good angel" userId="322f971a48f5a8c9" providerId="LiveId" clId="{F7F37F37-0364-4DB5-A963-0BF7A0D7E646}" dt="2024-02-19T10:05:53.705" v="11430" actId="1076"/>
        <pc:sldMkLst>
          <pc:docMk/>
          <pc:sldMk cId="297102877" sldId="256"/>
        </pc:sldMkLst>
        <pc:spChg chg="mod">
          <ac:chgData name="good angel" userId="322f971a48f5a8c9" providerId="LiveId" clId="{F7F37F37-0364-4DB5-A963-0BF7A0D7E646}" dt="2024-02-19T10:00:35.779" v="11409" actId="207"/>
          <ac:spMkLst>
            <pc:docMk/>
            <pc:sldMk cId="297102877" sldId="256"/>
            <ac:spMk id="11" creationId="{8FB5E289-AB64-48BB-EBDE-DC33DED7BC27}"/>
          </ac:spMkLst>
        </pc:spChg>
        <pc:picChg chg="add mod">
          <ac:chgData name="good angel" userId="322f971a48f5a8c9" providerId="LiveId" clId="{F7F37F37-0364-4DB5-A963-0BF7A0D7E646}" dt="2024-02-19T10:01:50.252" v="11413"/>
          <ac:picMkLst>
            <pc:docMk/>
            <pc:sldMk cId="297102877" sldId="256"/>
            <ac:picMk id="2" creationId="{F379FC2A-488B-2968-4A2C-B9F82EC07769}"/>
          </ac:picMkLst>
        </pc:picChg>
        <pc:picChg chg="add mod">
          <ac:chgData name="good angel" userId="322f971a48f5a8c9" providerId="LiveId" clId="{F7F37F37-0364-4DB5-A963-0BF7A0D7E646}" dt="2024-02-19T10:02:55.664" v="11418" actId="1076"/>
          <ac:picMkLst>
            <pc:docMk/>
            <pc:sldMk cId="297102877" sldId="256"/>
            <ac:picMk id="4" creationId="{7B1A0C0D-E7D7-F580-C1B3-9A62968AC145}"/>
          </ac:picMkLst>
        </pc:picChg>
        <pc:picChg chg="add mod">
          <ac:chgData name="good angel" userId="322f971a48f5a8c9" providerId="LiveId" clId="{F7F37F37-0364-4DB5-A963-0BF7A0D7E646}" dt="2024-02-19T10:03:39.584" v="11423" actId="1076"/>
          <ac:picMkLst>
            <pc:docMk/>
            <pc:sldMk cId="297102877" sldId="256"/>
            <ac:picMk id="8" creationId="{5B447F5C-4EF9-3195-71C5-99C6FA9A1543}"/>
          </ac:picMkLst>
        </pc:picChg>
        <pc:picChg chg="mod">
          <ac:chgData name="good angel" userId="322f971a48f5a8c9" providerId="LiveId" clId="{F7F37F37-0364-4DB5-A963-0BF7A0D7E646}" dt="2024-02-19T10:01:37.326" v="11412" actId="1076"/>
          <ac:picMkLst>
            <pc:docMk/>
            <pc:sldMk cId="297102877" sldId="256"/>
            <ac:picMk id="9" creationId="{C0173189-EE93-F18C-F6E6-88BF43D13C7F}"/>
          </ac:picMkLst>
        </pc:picChg>
        <pc:picChg chg="add mod">
          <ac:chgData name="good angel" userId="322f971a48f5a8c9" providerId="LiveId" clId="{F7F37F37-0364-4DB5-A963-0BF7A0D7E646}" dt="2024-02-19T10:05:53.705" v="11430" actId="1076"/>
          <ac:picMkLst>
            <pc:docMk/>
            <pc:sldMk cId="297102877" sldId="256"/>
            <ac:picMk id="13" creationId="{C78D6377-CB93-E2C3-3DEA-45F9915BB775}"/>
          </ac:picMkLst>
        </pc:picChg>
      </pc:sldChg>
      <pc:sldChg chg="addSp delSp modSp del mod">
        <pc:chgData name="good angel" userId="322f971a48f5a8c9" providerId="LiveId" clId="{F7F37F37-0364-4DB5-A963-0BF7A0D7E646}" dt="2024-02-19T11:06:45.354" v="11611" actId="2696"/>
        <pc:sldMkLst>
          <pc:docMk/>
          <pc:sldMk cId="1892822169" sldId="257"/>
        </pc:sldMkLst>
        <pc:spChg chg="add mod">
          <ac:chgData name="good angel" userId="322f971a48f5a8c9" providerId="LiveId" clId="{F7F37F37-0364-4DB5-A963-0BF7A0D7E646}" dt="2024-02-18T15:31:28.524" v="11109" actId="1076"/>
          <ac:spMkLst>
            <pc:docMk/>
            <pc:sldMk cId="1892822169" sldId="257"/>
            <ac:spMk id="2" creationId="{0B3C04A8-DBAF-FD89-E47B-B3BF782948A8}"/>
          </ac:spMkLst>
        </pc:spChg>
        <pc:spChg chg="add mod">
          <ac:chgData name="good angel" userId="322f971a48f5a8c9" providerId="LiveId" clId="{F7F37F37-0364-4DB5-A963-0BF7A0D7E646}" dt="2024-02-18T15:31:28.524" v="11109" actId="1076"/>
          <ac:spMkLst>
            <pc:docMk/>
            <pc:sldMk cId="1892822169" sldId="257"/>
            <ac:spMk id="3" creationId="{598E9EAB-3151-F508-2B42-EC5380FFAC6C}"/>
          </ac:spMkLst>
        </pc:spChg>
        <pc:spChg chg="del mod">
          <ac:chgData name="good angel" userId="322f971a48f5a8c9" providerId="LiveId" clId="{F7F37F37-0364-4DB5-A963-0BF7A0D7E646}" dt="2024-02-19T10:56:28.222" v="11604" actId="478"/>
          <ac:spMkLst>
            <pc:docMk/>
            <pc:sldMk cId="1892822169" sldId="257"/>
            <ac:spMk id="4" creationId="{3F48CFB6-4399-96E2-25C2-B559EABA1FF6}"/>
          </ac:spMkLst>
        </pc:spChg>
        <pc:spChg chg="add del mod">
          <ac:chgData name="good angel" userId="322f971a48f5a8c9" providerId="LiveId" clId="{F7F37F37-0364-4DB5-A963-0BF7A0D7E646}" dt="2024-02-18T15:31:28.524" v="11109" actId="1076"/>
          <ac:spMkLst>
            <pc:docMk/>
            <pc:sldMk cId="1892822169" sldId="257"/>
            <ac:spMk id="5" creationId="{22B78768-3D91-8751-7C4F-3BEFDC087DAA}"/>
          </ac:spMkLst>
        </pc:spChg>
        <pc:spChg chg="add mod">
          <ac:chgData name="good angel" userId="322f971a48f5a8c9" providerId="LiveId" clId="{F7F37F37-0364-4DB5-A963-0BF7A0D7E646}" dt="2024-02-19T09:47:50.681" v="11195" actId="20577"/>
          <ac:spMkLst>
            <pc:docMk/>
            <pc:sldMk cId="1892822169" sldId="257"/>
            <ac:spMk id="6" creationId="{414DEC3D-4E0F-D8F7-B69E-8408FDA84727}"/>
          </ac:spMkLst>
        </pc:spChg>
        <pc:spChg chg="add mod ord">
          <ac:chgData name="good angel" userId="322f971a48f5a8c9" providerId="LiveId" clId="{F7F37F37-0364-4DB5-A963-0BF7A0D7E646}" dt="2024-02-19T10:56:56.555" v="11609" actId="14100"/>
          <ac:spMkLst>
            <pc:docMk/>
            <pc:sldMk cId="1892822169" sldId="257"/>
            <ac:spMk id="7" creationId="{4F23E925-94BD-D0FA-897B-4C94ED5DC5B3}"/>
          </ac:spMkLst>
        </pc:spChg>
        <pc:spChg chg="add mod">
          <ac:chgData name="good angel" userId="322f971a48f5a8c9" providerId="LiveId" clId="{F7F37F37-0364-4DB5-A963-0BF7A0D7E646}" dt="2024-02-18T15:31:28.524" v="11109" actId="1076"/>
          <ac:spMkLst>
            <pc:docMk/>
            <pc:sldMk cId="1892822169" sldId="257"/>
            <ac:spMk id="8" creationId="{5666423E-25B3-A614-D43C-E57FC5E3466D}"/>
          </ac:spMkLst>
        </pc:spChg>
        <pc:spChg chg="add mod">
          <ac:chgData name="good angel" userId="322f971a48f5a8c9" providerId="LiveId" clId="{F7F37F37-0364-4DB5-A963-0BF7A0D7E646}" dt="2024-02-18T15:31:28.524" v="11109" actId="1076"/>
          <ac:spMkLst>
            <pc:docMk/>
            <pc:sldMk cId="1892822169" sldId="257"/>
            <ac:spMk id="9" creationId="{7BEC0138-44E3-5BC8-5CD8-03436956E8D5}"/>
          </ac:spMkLst>
        </pc:spChg>
        <pc:spChg chg="add mod">
          <ac:chgData name="good angel" userId="322f971a48f5a8c9" providerId="LiveId" clId="{F7F37F37-0364-4DB5-A963-0BF7A0D7E646}" dt="2024-02-18T15:31:28.524" v="11109" actId="1076"/>
          <ac:spMkLst>
            <pc:docMk/>
            <pc:sldMk cId="1892822169" sldId="257"/>
            <ac:spMk id="10" creationId="{65E0FBCA-0D32-6305-6728-60FC1FE7A974}"/>
          </ac:spMkLst>
        </pc:spChg>
        <pc:spChg chg="add mod">
          <ac:chgData name="good angel" userId="322f971a48f5a8c9" providerId="LiveId" clId="{F7F37F37-0364-4DB5-A963-0BF7A0D7E646}" dt="2024-02-18T15:31:28.524" v="11109" actId="1076"/>
          <ac:spMkLst>
            <pc:docMk/>
            <pc:sldMk cId="1892822169" sldId="257"/>
            <ac:spMk id="11" creationId="{BFD6059E-A7B0-4BEE-FA25-7D3F0F17001D}"/>
          </ac:spMkLst>
        </pc:spChg>
        <pc:spChg chg="add mod">
          <ac:chgData name="good angel" userId="322f971a48f5a8c9" providerId="LiveId" clId="{F7F37F37-0364-4DB5-A963-0BF7A0D7E646}" dt="2024-02-19T09:48:12.257" v="11214" actId="20577"/>
          <ac:spMkLst>
            <pc:docMk/>
            <pc:sldMk cId="1892822169" sldId="257"/>
            <ac:spMk id="12" creationId="{B2E5DDB4-7044-24D3-A92E-94D6A7475360}"/>
          </ac:spMkLst>
        </pc:spChg>
        <pc:spChg chg="add mod">
          <ac:chgData name="good angel" userId="322f971a48f5a8c9" providerId="LiveId" clId="{F7F37F37-0364-4DB5-A963-0BF7A0D7E646}" dt="2024-02-18T15:31:44.062" v="11113" actId="20577"/>
          <ac:spMkLst>
            <pc:docMk/>
            <pc:sldMk cId="1892822169" sldId="257"/>
            <ac:spMk id="13" creationId="{0C9C786C-1567-69E9-3E86-775F0008F1F7}"/>
          </ac:spMkLst>
        </pc:spChg>
        <pc:spChg chg="add mod">
          <ac:chgData name="good angel" userId="322f971a48f5a8c9" providerId="LiveId" clId="{F7F37F37-0364-4DB5-A963-0BF7A0D7E646}" dt="2024-02-18T15:31:28.524" v="11109" actId="1076"/>
          <ac:spMkLst>
            <pc:docMk/>
            <pc:sldMk cId="1892822169" sldId="257"/>
            <ac:spMk id="14" creationId="{0BE65C14-B3BD-2C44-E87A-A39F8310A9E5}"/>
          </ac:spMkLst>
        </pc:spChg>
        <pc:spChg chg="add mod">
          <ac:chgData name="good angel" userId="322f971a48f5a8c9" providerId="LiveId" clId="{F7F37F37-0364-4DB5-A963-0BF7A0D7E646}" dt="2024-02-18T15:31:28.524" v="11109" actId="1076"/>
          <ac:spMkLst>
            <pc:docMk/>
            <pc:sldMk cId="1892822169" sldId="257"/>
            <ac:spMk id="15" creationId="{C6260DE7-982A-F302-025F-BF40104492F1}"/>
          </ac:spMkLst>
        </pc:spChg>
        <pc:spChg chg="add mod">
          <ac:chgData name="good angel" userId="322f971a48f5a8c9" providerId="LiveId" clId="{F7F37F37-0364-4DB5-A963-0BF7A0D7E646}" dt="2024-02-18T15:31:28.524" v="11109" actId="1076"/>
          <ac:spMkLst>
            <pc:docMk/>
            <pc:sldMk cId="1892822169" sldId="257"/>
            <ac:spMk id="16" creationId="{34B6E92C-B26F-6BB5-4C50-7CFBA9E477BA}"/>
          </ac:spMkLst>
        </pc:spChg>
        <pc:spChg chg="add mod">
          <ac:chgData name="good angel" userId="322f971a48f5a8c9" providerId="LiveId" clId="{F7F37F37-0364-4DB5-A963-0BF7A0D7E646}" dt="2024-02-19T10:54:50.965" v="11470" actId="313"/>
          <ac:spMkLst>
            <pc:docMk/>
            <pc:sldMk cId="1892822169" sldId="257"/>
            <ac:spMk id="17" creationId="{4DF59926-6BF6-8BD9-4013-B5D681916D57}"/>
          </ac:spMkLst>
        </pc:spChg>
        <pc:spChg chg="add mod">
          <ac:chgData name="good angel" userId="322f971a48f5a8c9" providerId="LiveId" clId="{F7F37F37-0364-4DB5-A963-0BF7A0D7E646}" dt="2024-02-18T15:31:47.326" v="11115" actId="20577"/>
          <ac:spMkLst>
            <pc:docMk/>
            <pc:sldMk cId="1892822169" sldId="257"/>
            <ac:spMk id="18" creationId="{A1137446-B90A-BB5D-4835-09C8C99CF14C}"/>
          </ac:spMkLst>
        </pc:spChg>
        <pc:spChg chg="add mod">
          <ac:chgData name="good angel" userId="322f971a48f5a8c9" providerId="LiveId" clId="{F7F37F37-0364-4DB5-A963-0BF7A0D7E646}" dt="2024-02-18T15:31:28.524" v="11109" actId="1076"/>
          <ac:spMkLst>
            <pc:docMk/>
            <pc:sldMk cId="1892822169" sldId="257"/>
            <ac:spMk id="19" creationId="{776F4519-582E-B595-78A6-2BF179F2ACD1}"/>
          </ac:spMkLst>
        </pc:spChg>
        <pc:spChg chg="add mod">
          <ac:chgData name="good angel" userId="322f971a48f5a8c9" providerId="LiveId" clId="{F7F37F37-0364-4DB5-A963-0BF7A0D7E646}" dt="2024-02-18T15:31:28.524" v="11109" actId="1076"/>
          <ac:spMkLst>
            <pc:docMk/>
            <pc:sldMk cId="1892822169" sldId="257"/>
            <ac:spMk id="20" creationId="{5DB6A8CE-1D19-F2E7-FE81-8AF96EA3B852}"/>
          </ac:spMkLst>
        </pc:spChg>
        <pc:spChg chg="add mod">
          <ac:chgData name="good angel" userId="322f971a48f5a8c9" providerId="LiveId" clId="{F7F37F37-0364-4DB5-A963-0BF7A0D7E646}" dt="2024-02-18T15:31:28.524" v="11109" actId="1076"/>
          <ac:spMkLst>
            <pc:docMk/>
            <pc:sldMk cId="1892822169" sldId="257"/>
            <ac:spMk id="21" creationId="{FA9C4F82-C3C2-A4E9-3427-795A61388E27}"/>
          </ac:spMkLst>
        </pc:spChg>
        <pc:spChg chg="add mod">
          <ac:chgData name="good angel" userId="322f971a48f5a8c9" providerId="LiveId" clId="{F7F37F37-0364-4DB5-A963-0BF7A0D7E646}" dt="2024-02-19T10:55:06.816" v="11512" actId="20577"/>
          <ac:spMkLst>
            <pc:docMk/>
            <pc:sldMk cId="1892822169" sldId="257"/>
            <ac:spMk id="22" creationId="{6714F16F-F250-B3A0-5C25-52AF4D5B6730}"/>
          </ac:spMkLst>
        </pc:spChg>
        <pc:spChg chg="add mod">
          <ac:chgData name="good angel" userId="322f971a48f5a8c9" providerId="LiveId" clId="{F7F37F37-0364-4DB5-A963-0BF7A0D7E646}" dt="2024-02-18T15:31:49.621" v="11117" actId="20577"/>
          <ac:spMkLst>
            <pc:docMk/>
            <pc:sldMk cId="1892822169" sldId="257"/>
            <ac:spMk id="23" creationId="{5D663C69-3BE7-6B95-0190-DB230DE7ED1B}"/>
          </ac:spMkLst>
        </pc:spChg>
        <pc:spChg chg="add mod">
          <ac:chgData name="good angel" userId="322f971a48f5a8c9" providerId="LiveId" clId="{F7F37F37-0364-4DB5-A963-0BF7A0D7E646}" dt="2024-02-18T15:31:39.973" v="11111" actId="1076"/>
          <ac:spMkLst>
            <pc:docMk/>
            <pc:sldMk cId="1892822169" sldId="257"/>
            <ac:spMk id="24" creationId="{1DA920CE-AC40-807D-8499-E002F61A0A85}"/>
          </ac:spMkLst>
        </pc:spChg>
        <pc:spChg chg="add mod">
          <ac:chgData name="good angel" userId="322f971a48f5a8c9" providerId="LiveId" clId="{F7F37F37-0364-4DB5-A963-0BF7A0D7E646}" dt="2024-02-18T15:31:39.973" v="11111" actId="1076"/>
          <ac:spMkLst>
            <pc:docMk/>
            <pc:sldMk cId="1892822169" sldId="257"/>
            <ac:spMk id="25" creationId="{0AF7D7EA-1FC1-47D9-D1F4-3B19693CE485}"/>
          </ac:spMkLst>
        </pc:spChg>
        <pc:spChg chg="add mod">
          <ac:chgData name="good angel" userId="322f971a48f5a8c9" providerId="LiveId" clId="{F7F37F37-0364-4DB5-A963-0BF7A0D7E646}" dt="2024-02-18T15:31:39.973" v="11111" actId="1076"/>
          <ac:spMkLst>
            <pc:docMk/>
            <pc:sldMk cId="1892822169" sldId="257"/>
            <ac:spMk id="26" creationId="{979EF670-6DD1-6D80-E22C-44F433C9F876}"/>
          </ac:spMkLst>
        </pc:spChg>
        <pc:spChg chg="add mod">
          <ac:chgData name="good angel" userId="322f971a48f5a8c9" providerId="LiveId" clId="{F7F37F37-0364-4DB5-A963-0BF7A0D7E646}" dt="2024-02-19T10:55:26.855" v="11533" actId="20577"/>
          <ac:spMkLst>
            <pc:docMk/>
            <pc:sldMk cId="1892822169" sldId="257"/>
            <ac:spMk id="27" creationId="{9C215B1A-F885-43EE-77DE-82E4E857499E}"/>
          </ac:spMkLst>
        </pc:spChg>
        <pc:spChg chg="add mod">
          <ac:chgData name="good angel" userId="322f971a48f5a8c9" providerId="LiveId" clId="{F7F37F37-0364-4DB5-A963-0BF7A0D7E646}" dt="2024-02-18T15:31:52.639" v="11119" actId="20577"/>
          <ac:spMkLst>
            <pc:docMk/>
            <pc:sldMk cId="1892822169" sldId="257"/>
            <ac:spMk id="28" creationId="{8A3284C0-C253-5C71-2F97-98475B844DA7}"/>
          </ac:spMkLst>
        </pc:spChg>
        <pc:spChg chg="add mod">
          <ac:chgData name="good angel" userId="322f971a48f5a8c9" providerId="LiveId" clId="{F7F37F37-0364-4DB5-A963-0BF7A0D7E646}" dt="2024-02-18T15:31:39.973" v="11111" actId="1076"/>
          <ac:spMkLst>
            <pc:docMk/>
            <pc:sldMk cId="1892822169" sldId="257"/>
            <ac:spMk id="29" creationId="{89DD121A-AA0D-515F-CB9F-1B99DB4CE6AA}"/>
          </ac:spMkLst>
        </pc:spChg>
        <pc:spChg chg="add mod">
          <ac:chgData name="good angel" userId="322f971a48f5a8c9" providerId="LiveId" clId="{F7F37F37-0364-4DB5-A963-0BF7A0D7E646}" dt="2024-02-18T15:31:39.973" v="11111" actId="1076"/>
          <ac:spMkLst>
            <pc:docMk/>
            <pc:sldMk cId="1892822169" sldId="257"/>
            <ac:spMk id="30" creationId="{C4492D50-F855-0C21-7AAE-57F3FFB138D1}"/>
          </ac:spMkLst>
        </pc:spChg>
        <pc:spChg chg="add mod">
          <ac:chgData name="good angel" userId="322f971a48f5a8c9" providerId="LiveId" clId="{F7F37F37-0364-4DB5-A963-0BF7A0D7E646}" dt="2024-02-18T15:31:39.973" v="11111" actId="1076"/>
          <ac:spMkLst>
            <pc:docMk/>
            <pc:sldMk cId="1892822169" sldId="257"/>
            <ac:spMk id="31" creationId="{E5C3E61F-8EFC-C24A-7CF6-10B8F92C547A}"/>
          </ac:spMkLst>
        </pc:spChg>
        <pc:spChg chg="add mod">
          <ac:chgData name="good angel" userId="322f971a48f5a8c9" providerId="LiveId" clId="{F7F37F37-0364-4DB5-A963-0BF7A0D7E646}" dt="2024-02-19T10:55:35.299" v="11555" actId="20577"/>
          <ac:spMkLst>
            <pc:docMk/>
            <pc:sldMk cId="1892822169" sldId="257"/>
            <ac:spMk id="32" creationId="{25994800-69D5-E2BB-7148-F9CFFEEA191E}"/>
          </ac:spMkLst>
        </pc:spChg>
        <pc:spChg chg="add mod">
          <ac:chgData name="good angel" userId="322f971a48f5a8c9" providerId="LiveId" clId="{F7F37F37-0364-4DB5-A963-0BF7A0D7E646}" dt="2024-02-18T15:31:55.379" v="11121" actId="20577"/>
          <ac:spMkLst>
            <pc:docMk/>
            <pc:sldMk cId="1892822169" sldId="257"/>
            <ac:spMk id="33" creationId="{29DB1C33-9428-106D-A2AB-544C961954BB}"/>
          </ac:spMkLst>
        </pc:spChg>
        <pc:spChg chg="add mod">
          <ac:chgData name="good angel" userId="322f971a48f5a8c9" providerId="LiveId" clId="{F7F37F37-0364-4DB5-A963-0BF7A0D7E646}" dt="2024-02-18T15:31:39.973" v="11111" actId="1076"/>
          <ac:spMkLst>
            <pc:docMk/>
            <pc:sldMk cId="1892822169" sldId="257"/>
            <ac:spMk id="34" creationId="{251F7A45-E4DE-BB98-27EC-1C44CD094F46}"/>
          </ac:spMkLst>
        </pc:spChg>
        <pc:spChg chg="add mod">
          <ac:chgData name="good angel" userId="322f971a48f5a8c9" providerId="LiveId" clId="{F7F37F37-0364-4DB5-A963-0BF7A0D7E646}" dt="2024-02-18T15:31:39.973" v="11111" actId="1076"/>
          <ac:spMkLst>
            <pc:docMk/>
            <pc:sldMk cId="1892822169" sldId="257"/>
            <ac:spMk id="35" creationId="{41E8EAD9-BE1F-7801-F322-0858FE698583}"/>
          </ac:spMkLst>
        </pc:spChg>
        <pc:spChg chg="add mod">
          <ac:chgData name="good angel" userId="322f971a48f5a8c9" providerId="LiveId" clId="{F7F37F37-0364-4DB5-A963-0BF7A0D7E646}" dt="2024-02-18T15:31:39.973" v="11111" actId="1076"/>
          <ac:spMkLst>
            <pc:docMk/>
            <pc:sldMk cId="1892822169" sldId="257"/>
            <ac:spMk id="36" creationId="{EAAC5183-F01E-5B1B-BB99-4022B53C41CB}"/>
          </ac:spMkLst>
        </pc:spChg>
        <pc:spChg chg="add mod">
          <ac:chgData name="good angel" userId="322f971a48f5a8c9" providerId="LiveId" clId="{F7F37F37-0364-4DB5-A963-0BF7A0D7E646}" dt="2024-02-19T10:56:05.295" v="11601" actId="313"/>
          <ac:spMkLst>
            <pc:docMk/>
            <pc:sldMk cId="1892822169" sldId="257"/>
            <ac:spMk id="37" creationId="{8796AA96-CB97-7DDC-3EDB-602B9FA871D6}"/>
          </ac:spMkLst>
        </pc:spChg>
        <pc:spChg chg="add mod">
          <ac:chgData name="good angel" userId="322f971a48f5a8c9" providerId="LiveId" clId="{F7F37F37-0364-4DB5-A963-0BF7A0D7E646}" dt="2024-02-18T15:31:57.684" v="11123" actId="20577"/>
          <ac:spMkLst>
            <pc:docMk/>
            <pc:sldMk cId="1892822169" sldId="257"/>
            <ac:spMk id="38" creationId="{924FDD41-DE20-73CF-E6D6-DB30E66A4276}"/>
          </ac:spMkLst>
        </pc:spChg>
        <pc:spChg chg="add del mod">
          <ac:chgData name="good angel" userId="322f971a48f5a8c9" providerId="LiveId" clId="{F7F37F37-0364-4DB5-A963-0BF7A0D7E646}" dt="2024-02-19T10:56:23.920" v="11603" actId="478"/>
          <ac:spMkLst>
            <pc:docMk/>
            <pc:sldMk cId="1892822169" sldId="257"/>
            <ac:spMk id="39" creationId="{4C8D2A23-3D42-94EF-9C37-B35D84AF93F3}"/>
          </ac:spMkLst>
        </pc:spChg>
        <pc:picChg chg="add del mod">
          <ac:chgData name="good angel" userId="322f971a48f5a8c9" providerId="LiveId" clId="{F7F37F37-0364-4DB5-A963-0BF7A0D7E646}" dt="2024-02-18T15:29:25.710" v="11094" actId="478"/>
          <ac:picMkLst>
            <pc:docMk/>
            <pc:sldMk cId="1892822169" sldId="257"/>
            <ac:picMk id="7" creationId="{4BD714E7-89FC-714D-CBD6-D6CA725F7FF8}"/>
          </ac:picMkLst>
        </pc:picChg>
        <pc:picChg chg="add mod">
          <ac:chgData name="good angel" userId="322f971a48f5a8c9" providerId="LiveId" clId="{F7F37F37-0364-4DB5-A963-0BF7A0D7E646}" dt="2024-02-19T10:57:02.504" v="11610"/>
          <ac:picMkLst>
            <pc:docMk/>
            <pc:sldMk cId="1892822169" sldId="257"/>
            <ac:picMk id="40" creationId="{113816EF-78F4-421F-D7A0-2CFB5F9DB0A7}"/>
          </ac:picMkLst>
        </pc:picChg>
      </pc:sldChg>
      <pc:sldChg chg="del">
        <pc:chgData name="good angel" userId="322f971a48f5a8c9" providerId="LiveId" clId="{F7F37F37-0364-4DB5-A963-0BF7A0D7E646}" dt="2024-02-15T12:42:23.112" v="1694" actId="2696"/>
        <pc:sldMkLst>
          <pc:docMk/>
          <pc:sldMk cId="3943041108" sldId="258"/>
        </pc:sldMkLst>
      </pc:sldChg>
      <pc:sldChg chg="del">
        <pc:chgData name="good angel" userId="322f971a48f5a8c9" providerId="LiveId" clId="{F7F37F37-0364-4DB5-A963-0BF7A0D7E646}" dt="2024-02-15T12:42:25.787" v="1695" actId="2696"/>
        <pc:sldMkLst>
          <pc:docMk/>
          <pc:sldMk cId="942192696" sldId="259"/>
        </pc:sldMkLst>
      </pc:sldChg>
      <pc:sldChg chg="addSp delSp modSp mod ord modAnim">
        <pc:chgData name="good angel" userId="322f971a48f5a8c9" providerId="LiveId" clId="{F7F37F37-0364-4DB5-A963-0BF7A0D7E646}" dt="2024-02-22T08:24:45.841" v="12835" actId="164"/>
        <pc:sldMkLst>
          <pc:docMk/>
          <pc:sldMk cId="1001557340" sldId="260"/>
        </pc:sldMkLst>
        <pc:spChg chg="add mod">
          <ac:chgData name="good angel" userId="322f971a48f5a8c9" providerId="LiveId" clId="{F7F37F37-0364-4DB5-A963-0BF7A0D7E646}" dt="2024-02-15T08:10:08.823" v="46" actId="1076"/>
          <ac:spMkLst>
            <pc:docMk/>
            <pc:sldMk cId="1001557340" sldId="260"/>
            <ac:spMk id="2" creationId="{86D9C3BA-8B37-C1C0-BDA1-44766694D4BE}"/>
          </ac:spMkLst>
        </pc:spChg>
        <pc:spChg chg="add del mod">
          <ac:chgData name="good angel" userId="322f971a48f5a8c9" providerId="LiveId" clId="{F7F37F37-0364-4DB5-A963-0BF7A0D7E646}" dt="2024-02-15T15:07:38.365" v="2345" actId="478"/>
          <ac:spMkLst>
            <pc:docMk/>
            <pc:sldMk cId="1001557340" sldId="260"/>
            <ac:spMk id="3" creationId="{6E4E4E84-04B9-CB90-8B90-CF680DB6E11A}"/>
          </ac:spMkLst>
        </pc:spChg>
        <pc:spChg chg="add mod">
          <ac:chgData name="good angel" userId="322f971a48f5a8c9" providerId="LiveId" clId="{F7F37F37-0364-4DB5-A963-0BF7A0D7E646}" dt="2024-02-22T08:21:31.015" v="12800" actId="164"/>
          <ac:spMkLst>
            <pc:docMk/>
            <pc:sldMk cId="1001557340" sldId="260"/>
            <ac:spMk id="3" creationId="{75D3DF48-F227-C1C2-767B-8A12E1040EA0}"/>
          </ac:spMkLst>
        </pc:spChg>
        <pc:spChg chg="add mod ord">
          <ac:chgData name="good angel" userId="322f971a48f5a8c9" providerId="LiveId" clId="{F7F37F37-0364-4DB5-A963-0BF7A0D7E646}" dt="2024-02-19T09:53:13.861" v="11274" actId="167"/>
          <ac:spMkLst>
            <pc:docMk/>
            <pc:sldMk cId="1001557340" sldId="260"/>
            <ac:spMk id="17" creationId="{4DE7595B-7AA6-40EA-F352-F45CB52D84EF}"/>
          </ac:spMkLst>
        </pc:spChg>
        <pc:spChg chg="del">
          <ac:chgData name="good angel" userId="322f971a48f5a8c9" providerId="LiveId" clId="{F7F37F37-0364-4DB5-A963-0BF7A0D7E646}" dt="2024-02-15T15:50:58.238" v="2631" actId="478"/>
          <ac:spMkLst>
            <pc:docMk/>
            <pc:sldMk cId="1001557340" sldId="260"/>
            <ac:spMk id="17" creationId="{79BC9EC6-EE1F-964C-0BB4-169196608EBE}"/>
          </ac:spMkLst>
        </pc:spChg>
        <pc:spChg chg="add mod">
          <ac:chgData name="good angel" userId="322f971a48f5a8c9" providerId="LiveId" clId="{F7F37F37-0364-4DB5-A963-0BF7A0D7E646}" dt="2024-02-22T08:24:45.841" v="12835" actId="164"/>
          <ac:spMkLst>
            <pc:docMk/>
            <pc:sldMk cId="1001557340" sldId="260"/>
            <ac:spMk id="19" creationId="{AA238545-EFD3-0475-F2FD-AEFE64B82FBF}"/>
          </ac:spMkLst>
        </pc:spChg>
        <pc:spChg chg="add del mod">
          <ac:chgData name="good angel" userId="322f971a48f5a8c9" providerId="LiveId" clId="{F7F37F37-0364-4DB5-A963-0BF7A0D7E646}" dt="2024-02-19T09:53:11.166" v="11272" actId="478"/>
          <ac:spMkLst>
            <pc:docMk/>
            <pc:sldMk cId="1001557340" sldId="260"/>
            <ac:spMk id="23" creationId="{AB2F6B4A-D84B-CC9C-D428-44B552C6C235}"/>
          </ac:spMkLst>
        </pc:spChg>
        <pc:grpChg chg="add mod">
          <ac:chgData name="good angel" userId="322f971a48f5a8c9" providerId="LiveId" clId="{F7F37F37-0364-4DB5-A963-0BF7A0D7E646}" dt="2024-02-22T08:21:31.015" v="12800" actId="164"/>
          <ac:grpSpMkLst>
            <pc:docMk/>
            <pc:sldMk cId="1001557340" sldId="260"/>
            <ac:grpSpMk id="18" creationId="{2459DC67-1A48-ABAC-763F-A63E14313979}"/>
          </ac:grpSpMkLst>
        </pc:grpChg>
        <pc:grpChg chg="add mod">
          <ac:chgData name="good angel" userId="322f971a48f5a8c9" providerId="LiveId" clId="{F7F37F37-0364-4DB5-A963-0BF7A0D7E646}" dt="2024-02-22T08:24:45.841" v="12835" actId="164"/>
          <ac:grpSpMkLst>
            <pc:docMk/>
            <pc:sldMk cId="1001557340" sldId="260"/>
            <ac:grpSpMk id="20" creationId="{D6182063-0D6B-31CC-2C07-D5A01135579E}"/>
          </ac:grpSpMkLst>
        </pc:grpChg>
        <pc:picChg chg="add del mod">
          <ac:chgData name="good angel" userId="322f971a48f5a8c9" providerId="LiveId" clId="{F7F37F37-0364-4DB5-A963-0BF7A0D7E646}" dt="2024-02-19T09:50:24.370" v="11221" actId="478"/>
          <ac:picMkLst>
            <pc:docMk/>
            <pc:sldMk cId="1001557340" sldId="260"/>
            <ac:picMk id="3" creationId="{16A72BAD-D0E6-DC78-0D1A-E419ECA225DB}"/>
          </ac:picMkLst>
        </pc:picChg>
        <pc:picChg chg="add mod">
          <ac:chgData name="good angel" userId="322f971a48f5a8c9" providerId="LiveId" clId="{F7F37F37-0364-4DB5-A963-0BF7A0D7E646}" dt="2024-02-19T09:53:34.481" v="11276" actId="1076"/>
          <ac:picMkLst>
            <pc:docMk/>
            <pc:sldMk cId="1001557340" sldId="260"/>
            <ac:picMk id="8" creationId="{E338E18A-3855-8C6B-05F3-8DC0BB438EE6}"/>
          </ac:picMkLst>
        </pc:picChg>
        <pc:cxnChg chg="mod">
          <ac:chgData name="good angel" userId="322f971a48f5a8c9" providerId="LiveId" clId="{F7F37F37-0364-4DB5-A963-0BF7A0D7E646}" dt="2024-02-22T08:21:31.015" v="12800" actId="164"/>
          <ac:cxnSpMkLst>
            <pc:docMk/>
            <pc:sldMk cId="1001557340" sldId="260"/>
            <ac:cxnSpMk id="9" creationId="{DBA5D8D0-54E0-5C9D-9E44-A2D54CC5A3EA}"/>
          </ac:cxnSpMkLst>
        </pc:cxnChg>
        <pc:cxnChg chg="mod">
          <ac:chgData name="good angel" userId="322f971a48f5a8c9" providerId="LiveId" clId="{F7F37F37-0364-4DB5-A963-0BF7A0D7E646}" dt="2024-02-22T08:24:45.841" v="12835" actId="164"/>
          <ac:cxnSpMkLst>
            <pc:docMk/>
            <pc:sldMk cId="1001557340" sldId="260"/>
            <ac:cxnSpMk id="11" creationId="{2B28C18A-A621-4A03-55DD-FD543FDABA2E}"/>
          </ac:cxnSpMkLst>
        </pc:cxnChg>
        <pc:cxnChg chg="add del mod">
          <ac:chgData name="good angel" userId="322f971a48f5a8c9" providerId="LiveId" clId="{F7F37F37-0364-4DB5-A963-0BF7A0D7E646}" dt="2024-02-15T15:09:25.043" v="2354" actId="478"/>
          <ac:cxnSpMkLst>
            <pc:docMk/>
            <pc:sldMk cId="1001557340" sldId="260"/>
            <ac:cxnSpMk id="18" creationId="{665D414C-7730-9F9C-5146-08C3F65BBE65}"/>
          </ac:cxnSpMkLst>
        </pc:cxnChg>
        <pc:cxnChg chg="add del mod ord">
          <ac:chgData name="good angel" userId="322f971a48f5a8c9" providerId="LiveId" clId="{F7F37F37-0364-4DB5-A963-0BF7A0D7E646}" dt="2024-02-19T12:11:13.739" v="11629" actId="478"/>
          <ac:cxnSpMkLst>
            <pc:docMk/>
            <pc:sldMk cId="1001557340" sldId="260"/>
            <ac:cxnSpMk id="19" creationId="{5838FFDF-39C6-7EE5-AE1B-9A99A4AE800C}"/>
          </ac:cxnSpMkLst>
        </pc:cxnChg>
        <pc:cxnChg chg="add del mod">
          <ac:chgData name="good angel" userId="322f971a48f5a8c9" providerId="LiveId" clId="{F7F37F37-0364-4DB5-A963-0BF7A0D7E646}" dt="2024-02-19T12:11:13.739" v="11629" actId="478"/>
          <ac:cxnSpMkLst>
            <pc:docMk/>
            <pc:sldMk cId="1001557340" sldId="260"/>
            <ac:cxnSpMk id="22" creationId="{233C6A9B-C788-B1C1-EB7F-42EF56D33FAD}"/>
          </ac:cxnSpMkLst>
        </pc:cxnChg>
      </pc:sldChg>
      <pc:sldChg chg="addSp delSp modSp mod modAnim">
        <pc:chgData name="good angel" userId="322f971a48f5a8c9" providerId="LiveId" clId="{F7F37F37-0364-4DB5-A963-0BF7A0D7E646}" dt="2024-02-22T08:24:59.073" v="12838" actId="478"/>
        <pc:sldMkLst>
          <pc:docMk/>
          <pc:sldMk cId="1004318881" sldId="262"/>
        </pc:sldMkLst>
        <pc:spChg chg="mod">
          <ac:chgData name="good angel" userId="322f971a48f5a8c9" providerId="LiveId" clId="{F7F37F37-0364-4DB5-A963-0BF7A0D7E646}" dt="2024-02-21T13:17:58.070" v="12399" actId="255"/>
          <ac:spMkLst>
            <pc:docMk/>
            <pc:sldMk cId="1004318881" sldId="262"/>
            <ac:spMk id="2" creationId="{FA903B00-1323-52C4-A7A2-97D1CC4C8D17}"/>
          </ac:spMkLst>
        </pc:spChg>
        <pc:spChg chg="add mod">
          <ac:chgData name="good angel" userId="322f971a48f5a8c9" providerId="LiveId" clId="{F7F37F37-0364-4DB5-A963-0BF7A0D7E646}" dt="2024-02-19T09:53:07.076" v="11269"/>
          <ac:spMkLst>
            <pc:docMk/>
            <pc:sldMk cId="1004318881" sldId="262"/>
            <ac:spMk id="17" creationId="{A22CECBF-6878-2227-8681-346CD914D4C8}"/>
          </ac:spMkLst>
        </pc:spChg>
        <pc:spChg chg="del">
          <ac:chgData name="good angel" userId="322f971a48f5a8c9" providerId="LiveId" clId="{F7F37F37-0364-4DB5-A963-0BF7A0D7E646}" dt="2024-02-15T15:50:54.654" v="2629" actId="478"/>
          <ac:spMkLst>
            <pc:docMk/>
            <pc:sldMk cId="1004318881" sldId="262"/>
            <ac:spMk id="17" creationId="{FC80C472-63E9-FAEC-623E-2424FB897ADF}"/>
          </ac:spMkLst>
        </pc:spChg>
        <pc:spChg chg="mod">
          <ac:chgData name="good angel" userId="322f971a48f5a8c9" providerId="LiveId" clId="{F7F37F37-0364-4DB5-A963-0BF7A0D7E646}" dt="2024-02-22T08:22:05.033" v="12801"/>
          <ac:spMkLst>
            <pc:docMk/>
            <pc:sldMk cId="1004318881" sldId="262"/>
            <ac:spMk id="18" creationId="{21CD591C-A42D-3FE4-4148-B0B28A5F7757}"/>
          </ac:spMkLst>
        </pc:spChg>
        <pc:spChg chg="add del mod">
          <ac:chgData name="good angel" userId="322f971a48f5a8c9" providerId="LiveId" clId="{F7F37F37-0364-4DB5-A963-0BF7A0D7E646}" dt="2024-02-19T09:53:06.766" v="11268" actId="478"/>
          <ac:spMkLst>
            <pc:docMk/>
            <pc:sldMk cId="1004318881" sldId="262"/>
            <ac:spMk id="18" creationId="{EF3D2BB9-A0DE-82CB-9EDE-DD31DF1856BC}"/>
          </ac:spMkLst>
        </pc:spChg>
        <pc:spChg chg="mod">
          <ac:chgData name="good angel" userId="322f971a48f5a8c9" providerId="LiveId" clId="{F7F37F37-0364-4DB5-A963-0BF7A0D7E646}" dt="2024-02-22T08:24:49.745" v="12836"/>
          <ac:spMkLst>
            <pc:docMk/>
            <pc:sldMk cId="1004318881" sldId="262"/>
            <ac:spMk id="22" creationId="{69C540CE-A932-5016-2E45-93AC924EABB7}"/>
          </ac:spMkLst>
        </pc:spChg>
        <pc:grpChg chg="add mod">
          <ac:chgData name="good angel" userId="322f971a48f5a8c9" providerId="LiveId" clId="{F7F37F37-0364-4DB5-A963-0BF7A0D7E646}" dt="2024-02-22T08:22:13.726" v="12802" actId="1076"/>
          <ac:grpSpMkLst>
            <pc:docMk/>
            <pc:sldMk cId="1004318881" sldId="262"/>
            <ac:grpSpMk id="3" creationId="{BEEE9C44-96AE-297B-91BD-22094F5360DD}"/>
          </ac:grpSpMkLst>
        </pc:grpChg>
        <pc:grpChg chg="add mod">
          <ac:chgData name="good angel" userId="322f971a48f5a8c9" providerId="LiveId" clId="{F7F37F37-0364-4DB5-A963-0BF7A0D7E646}" dt="2024-02-22T08:24:56.178" v="12837" actId="1076"/>
          <ac:grpSpMkLst>
            <pc:docMk/>
            <pc:sldMk cId="1004318881" sldId="262"/>
            <ac:grpSpMk id="19" creationId="{969A2124-F4C0-C635-8A0F-9C7D2FC48F61}"/>
          </ac:grpSpMkLst>
        </pc:grpChg>
        <pc:picChg chg="add mod">
          <ac:chgData name="good angel" userId="322f971a48f5a8c9" providerId="LiveId" clId="{F7F37F37-0364-4DB5-A963-0BF7A0D7E646}" dt="2024-02-19T09:54:28.311" v="11281" actId="1036"/>
          <ac:picMkLst>
            <pc:docMk/>
            <pc:sldMk cId="1004318881" sldId="262"/>
            <ac:picMk id="19" creationId="{B627070C-C965-9426-856A-E5444C615AD2}"/>
          </ac:picMkLst>
        </pc:picChg>
        <pc:picChg chg="add mod">
          <ac:chgData name="good angel" userId="322f971a48f5a8c9" providerId="LiveId" clId="{F7F37F37-0364-4DB5-A963-0BF7A0D7E646}" dt="2024-02-19T09:54:30.089" v="11282"/>
          <ac:picMkLst>
            <pc:docMk/>
            <pc:sldMk cId="1004318881" sldId="262"/>
            <ac:picMk id="20" creationId="{8C9BB2B1-BC1C-0BBF-7681-76DC1B508F73}"/>
          </ac:picMkLst>
        </pc:picChg>
        <pc:cxnChg chg="add del mod">
          <ac:chgData name="good angel" userId="322f971a48f5a8c9" providerId="LiveId" clId="{F7F37F37-0364-4DB5-A963-0BF7A0D7E646}" dt="2024-02-19T12:11:07.492" v="11628" actId="478"/>
          <ac:cxnSpMkLst>
            <pc:docMk/>
            <pc:sldMk cId="1004318881" sldId="262"/>
            <ac:cxnSpMk id="3" creationId="{BC451BC7-B2B3-C72E-4147-FC68F13C9EB4}"/>
          </ac:cxnSpMkLst>
        </pc:cxnChg>
        <pc:cxnChg chg="add del mod">
          <ac:chgData name="good angel" userId="322f971a48f5a8c9" providerId="LiveId" clId="{F7F37F37-0364-4DB5-A963-0BF7A0D7E646}" dt="2024-02-19T12:11:07.492" v="11628" actId="478"/>
          <ac:cxnSpMkLst>
            <pc:docMk/>
            <pc:sldMk cId="1004318881" sldId="262"/>
            <ac:cxnSpMk id="8" creationId="{745E0241-2E1D-3F18-7C6D-10E350801D3E}"/>
          </ac:cxnSpMkLst>
        </pc:cxnChg>
        <pc:cxnChg chg="mod">
          <ac:chgData name="good angel" userId="322f971a48f5a8c9" providerId="LiveId" clId="{F7F37F37-0364-4DB5-A963-0BF7A0D7E646}" dt="2024-02-22T08:22:05.033" v="12801"/>
          <ac:cxnSpMkLst>
            <pc:docMk/>
            <pc:sldMk cId="1004318881" sldId="262"/>
            <ac:cxnSpMk id="8" creationId="{AF7199C2-A981-5B8D-4A7F-D689A4B199D1}"/>
          </ac:cxnSpMkLst>
        </pc:cxnChg>
        <pc:cxnChg chg="del">
          <ac:chgData name="good angel" userId="322f971a48f5a8c9" providerId="LiveId" clId="{F7F37F37-0364-4DB5-A963-0BF7A0D7E646}" dt="2024-02-22T08:24:06.440" v="12829" actId="478"/>
          <ac:cxnSpMkLst>
            <pc:docMk/>
            <pc:sldMk cId="1004318881" sldId="262"/>
            <ac:cxnSpMk id="9" creationId="{43B305A5-590D-1B01-A8E1-749D2FC0B25C}"/>
          </ac:cxnSpMkLst>
        </pc:cxnChg>
        <pc:cxnChg chg="del">
          <ac:chgData name="good angel" userId="322f971a48f5a8c9" providerId="LiveId" clId="{F7F37F37-0364-4DB5-A963-0BF7A0D7E646}" dt="2024-02-22T08:24:59.073" v="12838" actId="478"/>
          <ac:cxnSpMkLst>
            <pc:docMk/>
            <pc:sldMk cId="1004318881" sldId="262"/>
            <ac:cxnSpMk id="11" creationId="{01CB2317-C32B-76B0-C9DF-7A1BF104D88D}"/>
          </ac:cxnSpMkLst>
        </pc:cxnChg>
        <pc:cxnChg chg="mod">
          <ac:chgData name="good angel" userId="322f971a48f5a8c9" providerId="LiveId" clId="{F7F37F37-0364-4DB5-A963-0BF7A0D7E646}" dt="2024-02-22T08:24:49.745" v="12836"/>
          <ac:cxnSpMkLst>
            <pc:docMk/>
            <pc:sldMk cId="1004318881" sldId="262"/>
            <ac:cxnSpMk id="21" creationId="{DFAEC6AA-5CEA-E711-D4DB-0C45FD696ABF}"/>
          </ac:cxnSpMkLst>
        </pc:cxnChg>
      </pc:sldChg>
      <pc:sldChg chg="addSp delSp modSp mod delAnim modAnim">
        <pc:chgData name="good angel" userId="322f971a48f5a8c9" providerId="LiveId" clId="{F7F37F37-0364-4DB5-A963-0BF7A0D7E646}" dt="2024-02-22T08:25:02.706" v="12840"/>
        <pc:sldMkLst>
          <pc:docMk/>
          <pc:sldMk cId="2367282367" sldId="263"/>
        </pc:sldMkLst>
        <pc:spChg chg="add del mod">
          <ac:chgData name="good angel" userId="322f971a48f5a8c9" providerId="LiveId" clId="{F7F37F37-0364-4DB5-A963-0BF7A0D7E646}" dt="2024-02-15T08:10:32.457" v="49" actId="478"/>
          <ac:spMkLst>
            <pc:docMk/>
            <pc:sldMk cId="2367282367" sldId="263"/>
            <ac:spMk id="2" creationId="{4B17710F-6276-8248-BA79-48A5C55366A8}"/>
          </ac:spMkLst>
        </pc:spChg>
        <pc:spChg chg="add mod">
          <ac:chgData name="good angel" userId="322f971a48f5a8c9" providerId="LiveId" clId="{F7F37F37-0364-4DB5-A963-0BF7A0D7E646}" dt="2024-02-19T09:53:04.465" v="11267"/>
          <ac:spMkLst>
            <pc:docMk/>
            <pc:sldMk cId="2367282367" sldId="263"/>
            <ac:spMk id="2" creationId="{FCC3BE24-7B37-B411-2D79-0B607E9A471B}"/>
          </ac:spMkLst>
        </pc:spChg>
        <pc:spChg chg="add mod">
          <ac:chgData name="good angel" userId="322f971a48f5a8c9" providerId="LiveId" clId="{F7F37F37-0364-4DB5-A963-0BF7A0D7E646}" dt="2024-02-15T08:11:03.429" v="50"/>
          <ac:spMkLst>
            <pc:docMk/>
            <pc:sldMk cId="2367282367" sldId="263"/>
            <ac:spMk id="3" creationId="{A9149DDB-D45E-1579-5095-F55B2B0FC05D}"/>
          </ac:spMkLst>
        </pc:spChg>
        <pc:spChg chg="add mod">
          <ac:chgData name="good angel" userId="322f971a48f5a8c9" providerId="LiveId" clId="{F7F37F37-0364-4DB5-A963-0BF7A0D7E646}" dt="2024-02-15T08:11:34.618" v="55"/>
          <ac:spMkLst>
            <pc:docMk/>
            <pc:sldMk cId="2367282367" sldId="263"/>
            <ac:spMk id="8" creationId="{3F7DE2E0-5237-B1FA-E065-5EB7E4C4BF22}"/>
          </ac:spMkLst>
        </pc:spChg>
        <pc:spChg chg="del">
          <ac:chgData name="good angel" userId="322f971a48f5a8c9" providerId="LiveId" clId="{F7F37F37-0364-4DB5-A963-0BF7A0D7E646}" dt="2024-02-15T15:50:50.934" v="2627" actId="478"/>
          <ac:spMkLst>
            <pc:docMk/>
            <pc:sldMk cId="2367282367" sldId="263"/>
            <ac:spMk id="17" creationId="{75AC553A-274C-AF9F-E0C6-8FAE84152846}"/>
          </ac:spMkLst>
        </pc:spChg>
        <pc:spChg chg="mod">
          <ac:chgData name="good angel" userId="322f971a48f5a8c9" providerId="LiveId" clId="{F7F37F37-0364-4DB5-A963-0BF7A0D7E646}" dt="2024-02-22T08:22:21.916" v="12804"/>
          <ac:spMkLst>
            <pc:docMk/>
            <pc:sldMk cId="2367282367" sldId="263"/>
            <ac:spMk id="20" creationId="{05E7CF32-ABC3-BB5C-7DE8-8CCD32803066}"/>
          </ac:spMkLst>
        </pc:spChg>
        <pc:spChg chg="add del mod">
          <ac:chgData name="good angel" userId="322f971a48f5a8c9" providerId="LiveId" clId="{F7F37F37-0364-4DB5-A963-0BF7A0D7E646}" dt="2024-02-19T09:53:04.198" v="11266" actId="478"/>
          <ac:spMkLst>
            <pc:docMk/>
            <pc:sldMk cId="2367282367" sldId="263"/>
            <ac:spMk id="20" creationId="{2045D013-E460-C3A9-3FCB-551E198905FB}"/>
          </ac:spMkLst>
        </pc:spChg>
        <pc:spChg chg="mod">
          <ac:chgData name="good angel" userId="322f971a48f5a8c9" providerId="LiveId" clId="{F7F37F37-0364-4DB5-A963-0BF7A0D7E646}" dt="2024-02-22T08:25:02.706" v="12840"/>
          <ac:spMkLst>
            <pc:docMk/>
            <pc:sldMk cId="2367282367" sldId="263"/>
            <ac:spMk id="23" creationId="{51D901C7-36F7-F8AA-440C-61AB90FB1A63}"/>
          </ac:spMkLst>
        </pc:spChg>
        <pc:grpChg chg="add mod">
          <ac:chgData name="good angel" userId="322f971a48f5a8c9" providerId="LiveId" clId="{F7F37F37-0364-4DB5-A963-0BF7A0D7E646}" dt="2024-02-22T08:22:21.916" v="12804"/>
          <ac:grpSpMkLst>
            <pc:docMk/>
            <pc:sldMk cId="2367282367" sldId="263"/>
            <ac:grpSpMk id="18" creationId="{368D6E75-9BA3-3FF8-8008-E82D0B9D32CE}"/>
          </ac:grpSpMkLst>
        </pc:grpChg>
        <pc:grpChg chg="add mod">
          <ac:chgData name="good angel" userId="322f971a48f5a8c9" providerId="LiveId" clId="{F7F37F37-0364-4DB5-A963-0BF7A0D7E646}" dt="2024-02-22T08:25:02.706" v="12840"/>
          <ac:grpSpMkLst>
            <pc:docMk/>
            <pc:sldMk cId="2367282367" sldId="263"/>
            <ac:grpSpMk id="21" creationId="{95FA1CF1-8CFC-96A5-5395-63964D3976D6}"/>
          </ac:grpSpMkLst>
        </pc:grpChg>
        <pc:picChg chg="add mod">
          <ac:chgData name="good angel" userId="322f971a48f5a8c9" providerId="LiveId" clId="{F7F37F37-0364-4DB5-A963-0BF7A0D7E646}" dt="2024-02-19T09:54:32.276" v="11283"/>
          <ac:picMkLst>
            <pc:docMk/>
            <pc:sldMk cId="2367282367" sldId="263"/>
            <ac:picMk id="17" creationId="{70FA9A18-BF6D-9956-1061-9D37A5DE73BE}"/>
          </ac:picMkLst>
        </pc:picChg>
        <pc:cxnChg chg="del">
          <ac:chgData name="good angel" userId="322f971a48f5a8c9" providerId="LiveId" clId="{F7F37F37-0364-4DB5-A963-0BF7A0D7E646}" dt="2024-02-22T08:22:21.276" v="12803" actId="478"/>
          <ac:cxnSpMkLst>
            <pc:docMk/>
            <pc:sldMk cId="2367282367" sldId="263"/>
            <ac:cxnSpMk id="9" creationId="{BD01CFA6-7B49-1E9D-ABDA-9182F68042DF}"/>
          </ac:cxnSpMkLst>
        </pc:cxnChg>
        <pc:cxnChg chg="del">
          <ac:chgData name="good angel" userId="322f971a48f5a8c9" providerId="LiveId" clId="{F7F37F37-0364-4DB5-A963-0BF7A0D7E646}" dt="2024-02-22T08:25:02.337" v="12839" actId="478"/>
          <ac:cxnSpMkLst>
            <pc:docMk/>
            <pc:sldMk cId="2367282367" sldId="263"/>
            <ac:cxnSpMk id="11" creationId="{DE57FCAA-385D-E948-5777-F1FFAD83059E}"/>
          </ac:cxnSpMkLst>
        </pc:cxnChg>
        <pc:cxnChg chg="add del mod">
          <ac:chgData name="good angel" userId="322f971a48f5a8c9" providerId="LiveId" clId="{F7F37F37-0364-4DB5-A963-0BF7A0D7E646}" dt="2024-02-19T12:11:01.805" v="11627" actId="478"/>
          <ac:cxnSpMkLst>
            <pc:docMk/>
            <pc:sldMk cId="2367282367" sldId="263"/>
            <ac:cxnSpMk id="18" creationId="{E6AD552B-B4B5-A756-4C02-20DE1FDA6F15}"/>
          </ac:cxnSpMkLst>
        </pc:cxnChg>
        <pc:cxnChg chg="add del mod">
          <ac:chgData name="good angel" userId="322f971a48f5a8c9" providerId="LiveId" clId="{F7F37F37-0364-4DB5-A963-0BF7A0D7E646}" dt="2024-02-19T12:11:01.805" v="11627" actId="478"/>
          <ac:cxnSpMkLst>
            <pc:docMk/>
            <pc:sldMk cId="2367282367" sldId="263"/>
            <ac:cxnSpMk id="19" creationId="{A4CFE80C-A46D-858B-A052-07C9817C6646}"/>
          </ac:cxnSpMkLst>
        </pc:cxnChg>
        <pc:cxnChg chg="mod">
          <ac:chgData name="good angel" userId="322f971a48f5a8c9" providerId="LiveId" clId="{F7F37F37-0364-4DB5-A963-0BF7A0D7E646}" dt="2024-02-22T08:22:21.916" v="12804"/>
          <ac:cxnSpMkLst>
            <pc:docMk/>
            <pc:sldMk cId="2367282367" sldId="263"/>
            <ac:cxnSpMk id="19" creationId="{CD06C82B-918F-07F4-F1FA-A48A83763082}"/>
          </ac:cxnSpMkLst>
        </pc:cxnChg>
        <pc:cxnChg chg="mod">
          <ac:chgData name="good angel" userId="322f971a48f5a8c9" providerId="LiveId" clId="{F7F37F37-0364-4DB5-A963-0BF7A0D7E646}" dt="2024-02-22T08:25:02.706" v="12840"/>
          <ac:cxnSpMkLst>
            <pc:docMk/>
            <pc:sldMk cId="2367282367" sldId="263"/>
            <ac:cxnSpMk id="22" creationId="{173702B3-188B-0F0F-AE4F-338C968C0E57}"/>
          </ac:cxnSpMkLst>
        </pc:cxnChg>
      </pc:sldChg>
      <pc:sldChg chg="addSp delSp modSp mod modAnim">
        <pc:chgData name="good angel" userId="322f971a48f5a8c9" providerId="LiveId" clId="{F7F37F37-0364-4DB5-A963-0BF7A0D7E646}" dt="2024-02-22T08:25:15.287" v="12843" actId="478"/>
        <pc:sldMkLst>
          <pc:docMk/>
          <pc:sldMk cId="152728405" sldId="264"/>
        </pc:sldMkLst>
        <pc:spChg chg="mod">
          <ac:chgData name="good angel" userId="322f971a48f5a8c9" providerId="LiveId" clId="{F7F37F37-0364-4DB5-A963-0BF7A0D7E646}" dt="2024-02-21T13:18:21.671" v="12412" actId="255"/>
          <ac:spMkLst>
            <pc:docMk/>
            <pc:sldMk cId="152728405" sldId="264"/>
            <ac:spMk id="3" creationId="{D205D886-DC50-4959-8186-118DDF0247C9}"/>
          </ac:spMkLst>
        </pc:spChg>
        <pc:spChg chg="add mod">
          <ac:chgData name="good angel" userId="322f971a48f5a8c9" providerId="LiveId" clId="{F7F37F37-0364-4DB5-A963-0BF7A0D7E646}" dt="2024-02-19T09:53:01.518" v="11265"/>
          <ac:spMkLst>
            <pc:docMk/>
            <pc:sldMk cId="152728405" sldId="264"/>
            <ac:spMk id="17" creationId="{6DB2834F-44D7-A153-DE7A-59F19102153E}"/>
          </ac:spMkLst>
        </pc:spChg>
        <pc:spChg chg="del">
          <ac:chgData name="good angel" userId="322f971a48f5a8c9" providerId="LiveId" clId="{F7F37F37-0364-4DB5-A963-0BF7A0D7E646}" dt="2024-02-15T15:50:46.853" v="2625" actId="478"/>
          <ac:spMkLst>
            <pc:docMk/>
            <pc:sldMk cId="152728405" sldId="264"/>
            <ac:spMk id="17" creationId="{DF3CFC1A-1B38-4E73-B8D0-A5AE5FAF5A65}"/>
          </ac:spMkLst>
        </pc:spChg>
        <pc:spChg chg="add del mod">
          <ac:chgData name="good angel" userId="322f971a48f5a8c9" providerId="LiveId" clId="{F7F37F37-0364-4DB5-A963-0BF7A0D7E646}" dt="2024-02-19T09:53:01.268" v="11264" actId="478"/>
          <ac:spMkLst>
            <pc:docMk/>
            <pc:sldMk cId="152728405" sldId="264"/>
            <ac:spMk id="18" creationId="{9EEC0082-A648-C6D6-3C76-C4B9AAF5B834}"/>
          </ac:spMkLst>
        </pc:spChg>
        <pc:spChg chg="mod">
          <ac:chgData name="good angel" userId="322f971a48f5a8c9" providerId="LiveId" clId="{F7F37F37-0364-4DB5-A963-0BF7A0D7E646}" dt="2024-02-22T08:22:26.519" v="12805"/>
          <ac:spMkLst>
            <pc:docMk/>
            <pc:sldMk cId="152728405" sldId="264"/>
            <ac:spMk id="18" creationId="{CB295FAF-CECF-A1B9-A3C0-CABBF87B37CE}"/>
          </ac:spMkLst>
        </pc:spChg>
        <pc:spChg chg="mod">
          <ac:chgData name="good angel" userId="322f971a48f5a8c9" providerId="LiveId" clId="{F7F37F37-0364-4DB5-A963-0BF7A0D7E646}" dt="2024-02-22T08:25:05.411" v="12841"/>
          <ac:spMkLst>
            <pc:docMk/>
            <pc:sldMk cId="152728405" sldId="264"/>
            <ac:spMk id="22" creationId="{C41141A0-781A-D94F-35CF-34F8027D9F0F}"/>
          </ac:spMkLst>
        </pc:spChg>
        <pc:grpChg chg="add mod">
          <ac:chgData name="good angel" userId="322f971a48f5a8c9" providerId="LiveId" clId="{F7F37F37-0364-4DB5-A963-0BF7A0D7E646}" dt="2024-02-22T08:22:31.662" v="12806" actId="1076"/>
          <ac:grpSpMkLst>
            <pc:docMk/>
            <pc:sldMk cId="152728405" sldId="264"/>
            <ac:grpSpMk id="5" creationId="{80D4FCF3-98AA-5440-1C46-981CB01C8D4A}"/>
          </ac:grpSpMkLst>
        </pc:grpChg>
        <pc:grpChg chg="add mod">
          <ac:chgData name="good angel" userId="322f971a48f5a8c9" providerId="LiveId" clId="{F7F37F37-0364-4DB5-A963-0BF7A0D7E646}" dt="2024-02-22T08:25:12.752" v="12842" actId="1076"/>
          <ac:grpSpMkLst>
            <pc:docMk/>
            <pc:sldMk cId="152728405" sldId="264"/>
            <ac:grpSpMk id="20" creationId="{A3E288BD-0392-1400-7769-BE0736B3F6B7}"/>
          </ac:grpSpMkLst>
        </pc:grpChg>
        <pc:picChg chg="add mod">
          <ac:chgData name="good angel" userId="322f971a48f5a8c9" providerId="LiveId" clId="{F7F37F37-0364-4DB5-A963-0BF7A0D7E646}" dt="2024-02-19T09:54:33.551" v="11284"/>
          <ac:picMkLst>
            <pc:docMk/>
            <pc:sldMk cId="152728405" sldId="264"/>
            <ac:picMk id="19" creationId="{6AB4F5F3-1E52-B03D-85FE-BD91CA34AF6F}"/>
          </ac:picMkLst>
        </pc:picChg>
        <pc:cxnChg chg="add del mod">
          <ac:chgData name="good angel" userId="322f971a48f5a8c9" providerId="LiveId" clId="{F7F37F37-0364-4DB5-A963-0BF7A0D7E646}" dt="2024-02-19T12:10:55.188" v="11626" actId="478"/>
          <ac:cxnSpMkLst>
            <pc:docMk/>
            <pc:sldMk cId="152728405" sldId="264"/>
            <ac:cxnSpMk id="5" creationId="{D289D0BC-65FD-C2E4-97C1-2F36D93E3FFE}"/>
          </ac:cxnSpMkLst>
        </pc:cxnChg>
        <pc:cxnChg chg="add del mod">
          <ac:chgData name="good angel" userId="322f971a48f5a8c9" providerId="LiveId" clId="{F7F37F37-0364-4DB5-A963-0BF7A0D7E646}" dt="2024-02-19T12:10:55.188" v="11626" actId="478"/>
          <ac:cxnSpMkLst>
            <pc:docMk/>
            <pc:sldMk cId="152728405" sldId="264"/>
            <ac:cxnSpMk id="8" creationId="{C073E889-A6D3-3812-C3E8-B574F51BDD84}"/>
          </ac:cxnSpMkLst>
        </pc:cxnChg>
        <pc:cxnChg chg="mod">
          <ac:chgData name="good angel" userId="322f971a48f5a8c9" providerId="LiveId" clId="{F7F37F37-0364-4DB5-A963-0BF7A0D7E646}" dt="2024-02-22T08:22:26.519" v="12805"/>
          <ac:cxnSpMkLst>
            <pc:docMk/>
            <pc:sldMk cId="152728405" sldId="264"/>
            <ac:cxnSpMk id="8" creationId="{E69E3C18-A379-24E3-714D-7A120022F040}"/>
          </ac:cxnSpMkLst>
        </pc:cxnChg>
        <pc:cxnChg chg="del">
          <ac:chgData name="good angel" userId="322f971a48f5a8c9" providerId="LiveId" clId="{F7F37F37-0364-4DB5-A963-0BF7A0D7E646}" dt="2024-02-22T08:24:12.092" v="12830" actId="478"/>
          <ac:cxnSpMkLst>
            <pc:docMk/>
            <pc:sldMk cId="152728405" sldId="264"/>
            <ac:cxnSpMk id="9" creationId="{EDC635FD-A070-B8DD-26EF-4FB53098C0EE}"/>
          </ac:cxnSpMkLst>
        </pc:cxnChg>
        <pc:cxnChg chg="del">
          <ac:chgData name="good angel" userId="322f971a48f5a8c9" providerId="LiveId" clId="{F7F37F37-0364-4DB5-A963-0BF7A0D7E646}" dt="2024-02-22T08:25:15.287" v="12843" actId="478"/>
          <ac:cxnSpMkLst>
            <pc:docMk/>
            <pc:sldMk cId="152728405" sldId="264"/>
            <ac:cxnSpMk id="11" creationId="{80AB3A39-5122-8767-EE89-789731BB8A4B}"/>
          </ac:cxnSpMkLst>
        </pc:cxnChg>
        <pc:cxnChg chg="mod">
          <ac:chgData name="good angel" userId="322f971a48f5a8c9" providerId="LiveId" clId="{F7F37F37-0364-4DB5-A963-0BF7A0D7E646}" dt="2024-02-22T08:25:05.411" v="12841"/>
          <ac:cxnSpMkLst>
            <pc:docMk/>
            <pc:sldMk cId="152728405" sldId="264"/>
            <ac:cxnSpMk id="21" creationId="{27253EA2-2051-E466-B306-39FF5FC21186}"/>
          </ac:cxnSpMkLst>
        </pc:cxnChg>
      </pc:sldChg>
      <pc:sldChg chg="addSp delSp modSp mod">
        <pc:chgData name="good angel" userId="322f971a48f5a8c9" providerId="LiveId" clId="{F7F37F37-0364-4DB5-A963-0BF7A0D7E646}" dt="2024-02-22T08:25:19.143" v="12845"/>
        <pc:sldMkLst>
          <pc:docMk/>
          <pc:sldMk cId="543994161" sldId="265"/>
        </pc:sldMkLst>
        <pc:spChg chg="add mod">
          <ac:chgData name="good angel" userId="322f971a48f5a8c9" providerId="LiveId" clId="{F7F37F37-0364-4DB5-A963-0BF7A0D7E646}" dt="2024-02-15T08:11:31.013" v="54" actId="1076"/>
          <ac:spMkLst>
            <pc:docMk/>
            <pc:sldMk cId="543994161" sldId="265"/>
            <ac:spMk id="2" creationId="{B18B5F0F-FE48-F2EC-6779-B2E28DF2EB16}"/>
          </ac:spMkLst>
        </pc:spChg>
        <pc:spChg chg="add mod">
          <ac:chgData name="good angel" userId="322f971a48f5a8c9" providerId="LiveId" clId="{F7F37F37-0364-4DB5-A963-0BF7A0D7E646}" dt="2024-02-19T09:52:58.038" v="11263"/>
          <ac:spMkLst>
            <pc:docMk/>
            <pc:sldMk cId="543994161" sldId="265"/>
            <ac:spMk id="3" creationId="{857E531E-D2E7-86C6-4548-A07CB909D4B9}"/>
          </ac:spMkLst>
        </pc:spChg>
        <pc:spChg chg="add mod">
          <ac:chgData name="good angel" userId="322f971a48f5a8c9" providerId="LiveId" clId="{F7F37F37-0364-4DB5-A963-0BF7A0D7E646}" dt="2024-02-15T08:12:02.128" v="60"/>
          <ac:spMkLst>
            <pc:docMk/>
            <pc:sldMk cId="543994161" sldId="265"/>
            <ac:spMk id="3" creationId="{FE4EE460-AD98-86EB-F170-D0C296B8329A}"/>
          </ac:spMkLst>
        </pc:spChg>
        <pc:spChg chg="add mod">
          <ac:chgData name="good angel" userId="322f971a48f5a8c9" providerId="LiveId" clId="{F7F37F37-0364-4DB5-A963-0BF7A0D7E646}" dt="2024-02-15T08:12:12.108" v="61"/>
          <ac:spMkLst>
            <pc:docMk/>
            <pc:sldMk cId="543994161" sldId="265"/>
            <ac:spMk id="8" creationId="{2EE1A499-AD23-988D-1683-20AD043ABD8C}"/>
          </ac:spMkLst>
        </pc:spChg>
        <pc:spChg chg="del">
          <ac:chgData name="good angel" userId="322f971a48f5a8c9" providerId="LiveId" clId="{F7F37F37-0364-4DB5-A963-0BF7A0D7E646}" dt="2024-02-15T15:50:43.377" v="2623" actId="478"/>
          <ac:spMkLst>
            <pc:docMk/>
            <pc:sldMk cId="543994161" sldId="265"/>
            <ac:spMk id="17" creationId="{0D530449-FA00-8F86-D163-065D07FCC427}"/>
          </ac:spMkLst>
        </pc:spChg>
        <pc:spChg chg="add del mod">
          <ac:chgData name="good angel" userId="322f971a48f5a8c9" providerId="LiveId" clId="{F7F37F37-0364-4DB5-A963-0BF7A0D7E646}" dt="2024-02-19T09:52:57.715" v="11262" actId="478"/>
          <ac:spMkLst>
            <pc:docMk/>
            <pc:sldMk cId="543994161" sldId="265"/>
            <ac:spMk id="20" creationId="{4AF573F5-BCC5-D187-6A91-ED43E2C7BFD2}"/>
          </ac:spMkLst>
        </pc:spChg>
        <pc:spChg chg="mod">
          <ac:chgData name="good angel" userId="322f971a48f5a8c9" providerId="LiveId" clId="{F7F37F37-0364-4DB5-A963-0BF7A0D7E646}" dt="2024-02-22T08:22:36.305" v="12808"/>
          <ac:spMkLst>
            <pc:docMk/>
            <pc:sldMk cId="543994161" sldId="265"/>
            <ac:spMk id="20" creationId="{DCB007DB-C8DE-0AAE-6BBB-BBD9CDC5C29B}"/>
          </ac:spMkLst>
        </pc:spChg>
        <pc:spChg chg="mod">
          <ac:chgData name="good angel" userId="322f971a48f5a8c9" providerId="LiveId" clId="{F7F37F37-0364-4DB5-A963-0BF7A0D7E646}" dt="2024-02-22T08:25:19.143" v="12845"/>
          <ac:spMkLst>
            <pc:docMk/>
            <pc:sldMk cId="543994161" sldId="265"/>
            <ac:spMk id="23" creationId="{0946B9FE-EAB9-A217-2355-29D62436546E}"/>
          </ac:spMkLst>
        </pc:spChg>
        <pc:grpChg chg="add mod">
          <ac:chgData name="good angel" userId="322f971a48f5a8c9" providerId="LiveId" clId="{F7F37F37-0364-4DB5-A963-0BF7A0D7E646}" dt="2024-02-22T08:22:36.305" v="12808"/>
          <ac:grpSpMkLst>
            <pc:docMk/>
            <pc:sldMk cId="543994161" sldId="265"/>
            <ac:grpSpMk id="18" creationId="{B8EB3CE8-D398-778F-545C-B6669158574E}"/>
          </ac:grpSpMkLst>
        </pc:grpChg>
        <pc:grpChg chg="add mod">
          <ac:chgData name="good angel" userId="322f971a48f5a8c9" providerId="LiveId" clId="{F7F37F37-0364-4DB5-A963-0BF7A0D7E646}" dt="2024-02-22T08:25:19.143" v="12845"/>
          <ac:grpSpMkLst>
            <pc:docMk/>
            <pc:sldMk cId="543994161" sldId="265"/>
            <ac:grpSpMk id="21" creationId="{D0162A6B-1A54-F3CA-8D79-A8FCC282E319}"/>
          </ac:grpSpMkLst>
        </pc:grpChg>
        <pc:picChg chg="add mod">
          <ac:chgData name="good angel" userId="322f971a48f5a8c9" providerId="LiveId" clId="{F7F37F37-0364-4DB5-A963-0BF7A0D7E646}" dt="2024-02-19T09:54:34.752" v="11285"/>
          <ac:picMkLst>
            <pc:docMk/>
            <pc:sldMk cId="543994161" sldId="265"/>
            <ac:picMk id="17" creationId="{17841DCA-C14D-E4CC-4CF6-F1ECCA797035}"/>
          </ac:picMkLst>
        </pc:picChg>
        <pc:cxnChg chg="del">
          <ac:chgData name="good angel" userId="322f971a48f5a8c9" providerId="LiveId" clId="{F7F37F37-0364-4DB5-A963-0BF7A0D7E646}" dt="2024-02-22T08:22:35.871" v="12807" actId="478"/>
          <ac:cxnSpMkLst>
            <pc:docMk/>
            <pc:sldMk cId="543994161" sldId="265"/>
            <ac:cxnSpMk id="9" creationId="{40BDDE67-1C9B-3920-30A4-B4871500CDBA}"/>
          </ac:cxnSpMkLst>
        </pc:cxnChg>
        <pc:cxnChg chg="del">
          <ac:chgData name="good angel" userId="322f971a48f5a8c9" providerId="LiveId" clId="{F7F37F37-0364-4DB5-A963-0BF7A0D7E646}" dt="2024-02-22T08:25:18.768" v="12844" actId="478"/>
          <ac:cxnSpMkLst>
            <pc:docMk/>
            <pc:sldMk cId="543994161" sldId="265"/>
            <ac:cxnSpMk id="11" creationId="{B896BE6C-854F-9E0B-7F11-EAD078B858E7}"/>
          </ac:cxnSpMkLst>
        </pc:cxnChg>
        <pc:cxnChg chg="add del mod">
          <ac:chgData name="good angel" userId="322f971a48f5a8c9" providerId="LiveId" clId="{F7F37F37-0364-4DB5-A963-0BF7A0D7E646}" dt="2024-02-19T12:10:50.260" v="11625" actId="478"/>
          <ac:cxnSpMkLst>
            <pc:docMk/>
            <pc:sldMk cId="543994161" sldId="265"/>
            <ac:cxnSpMk id="18" creationId="{9F81BE6D-B900-5B72-50FE-5FB6056D9DCC}"/>
          </ac:cxnSpMkLst>
        </pc:cxnChg>
        <pc:cxnChg chg="mod">
          <ac:chgData name="good angel" userId="322f971a48f5a8c9" providerId="LiveId" clId="{F7F37F37-0364-4DB5-A963-0BF7A0D7E646}" dt="2024-02-22T08:22:36.305" v="12808"/>
          <ac:cxnSpMkLst>
            <pc:docMk/>
            <pc:sldMk cId="543994161" sldId="265"/>
            <ac:cxnSpMk id="19" creationId="{068D8A77-B59A-2CE2-D896-871FD12B090B}"/>
          </ac:cxnSpMkLst>
        </pc:cxnChg>
        <pc:cxnChg chg="add del mod">
          <ac:chgData name="good angel" userId="322f971a48f5a8c9" providerId="LiveId" clId="{F7F37F37-0364-4DB5-A963-0BF7A0D7E646}" dt="2024-02-19T12:10:50.260" v="11625" actId="478"/>
          <ac:cxnSpMkLst>
            <pc:docMk/>
            <pc:sldMk cId="543994161" sldId="265"/>
            <ac:cxnSpMk id="19" creationId="{DE72B21D-1B9C-A8D8-8E94-E20A8DFBF571}"/>
          </ac:cxnSpMkLst>
        </pc:cxnChg>
        <pc:cxnChg chg="mod">
          <ac:chgData name="good angel" userId="322f971a48f5a8c9" providerId="LiveId" clId="{F7F37F37-0364-4DB5-A963-0BF7A0D7E646}" dt="2024-02-22T08:25:19.143" v="12845"/>
          <ac:cxnSpMkLst>
            <pc:docMk/>
            <pc:sldMk cId="543994161" sldId="265"/>
            <ac:cxnSpMk id="22" creationId="{77E977B9-C52E-06BD-C9A3-8CFD1C01DB11}"/>
          </ac:cxnSpMkLst>
        </pc:cxnChg>
      </pc:sldChg>
      <pc:sldChg chg="addSp delSp modSp mod modAnim">
        <pc:chgData name="good angel" userId="322f971a48f5a8c9" providerId="LiveId" clId="{F7F37F37-0364-4DB5-A963-0BF7A0D7E646}" dt="2024-02-22T08:25:30.766" v="12848" actId="478"/>
        <pc:sldMkLst>
          <pc:docMk/>
          <pc:sldMk cId="695131707" sldId="266"/>
        </pc:sldMkLst>
        <pc:spChg chg="mod">
          <ac:chgData name="good angel" userId="322f971a48f5a8c9" providerId="LiveId" clId="{F7F37F37-0364-4DB5-A963-0BF7A0D7E646}" dt="2024-02-21T13:18:39.318" v="12413" actId="255"/>
          <ac:spMkLst>
            <pc:docMk/>
            <pc:sldMk cId="695131707" sldId="266"/>
            <ac:spMk id="3" creationId="{97275832-6F96-1BF1-EAFB-A8E8521A87C8}"/>
          </ac:spMkLst>
        </pc:spChg>
        <pc:spChg chg="del">
          <ac:chgData name="good angel" userId="322f971a48f5a8c9" providerId="LiveId" clId="{F7F37F37-0364-4DB5-A963-0BF7A0D7E646}" dt="2024-02-15T15:50:40.422" v="2621" actId="478"/>
          <ac:spMkLst>
            <pc:docMk/>
            <pc:sldMk cId="695131707" sldId="266"/>
            <ac:spMk id="17" creationId="{0B39C8DC-1DAA-13C1-F61A-2DD5711C0293}"/>
          </ac:spMkLst>
        </pc:spChg>
        <pc:spChg chg="add mod">
          <ac:chgData name="good angel" userId="322f971a48f5a8c9" providerId="LiveId" clId="{F7F37F37-0364-4DB5-A963-0BF7A0D7E646}" dt="2024-02-19T09:52:54.658" v="11261"/>
          <ac:spMkLst>
            <pc:docMk/>
            <pc:sldMk cId="695131707" sldId="266"/>
            <ac:spMk id="17" creationId="{653EACC2-0F61-380A-C622-A2DBD79E7A6B}"/>
          </ac:spMkLst>
        </pc:spChg>
        <pc:spChg chg="add del mod">
          <ac:chgData name="good angel" userId="322f971a48f5a8c9" providerId="LiveId" clId="{F7F37F37-0364-4DB5-A963-0BF7A0D7E646}" dt="2024-02-19T09:52:54.171" v="11260" actId="478"/>
          <ac:spMkLst>
            <pc:docMk/>
            <pc:sldMk cId="695131707" sldId="266"/>
            <ac:spMk id="18" creationId="{7F0F3120-57A9-351D-EAAF-E93265F5953D}"/>
          </ac:spMkLst>
        </pc:spChg>
        <pc:spChg chg="mod">
          <ac:chgData name="good angel" userId="322f971a48f5a8c9" providerId="LiveId" clId="{F7F37F37-0364-4DB5-A963-0BF7A0D7E646}" dt="2024-02-22T08:22:39.959" v="12809"/>
          <ac:spMkLst>
            <pc:docMk/>
            <pc:sldMk cId="695131707" sldId="266"/>
            <ac:spMk id="18" creationId="{D6C5434E-B8D4-80D7-DAAA-70B29EEE82F8}"/>
          </ac:spMkLst>
        </pc:spChg>
        <pc:spChg chg="mod">
          <ac:chgData name="good angel" userId="322f971a48f5a8c9" providerId="LiveId" clId="{F7F37F37-0364-4DB5-A963-0BF7A0D7E646}" dt="2024-02-22T08:25:22.712" v="12846"/>
          <ac:spMkLst>
            <pc:docMk/>
            <pc:sldMk cId="695131707" sldId="266"/>
            <ac:spMk id="22" creationId="{66A2EA96-CBBC-2CEB-4A02-62AF29E117CC}"/>
          </ac:spMkLst>
        </pc:spChg>
        <pc:grpChg chg="add mod">
          <ac:chgData name="good angel" userId="322f971a48f5a8c9" providerId="LiveId" clId="{F7F37F37-0364-4DB5-A963-0BF7A0D7E646}" dt="2024-02-22T08:22:44.489" v="12810" actId="1076"/>
          <ac:grpSpMkLst>
            <pc:docMk/>
            <pc:sldMk cId="695131707" sldId="266"/>
            <ac:grpSpMk id="6" creationId="{B5975DD1-32AE-679D-1968-30915C74F8CB}"/>
          </ac:grpSpMkLst>
        </pc:grpChg>
        <pc:grpChg chg="add mod">
          <ac:chgData name="good angel" userId="322f971a48f5a8c9" providerId="LiveId" clId="{F7F37F37-0364-4DB5-A963-0BF7A0D7E646}" dt="2024-02-22T08:25:28.614" v="12847" actId="1076"/>
          <ac:grpSpMkLst>
            <pc:docMk/>
            <pc:sldMk cId="695131707" sldId="266"/>
            <ac:grpSpMk id="20" creationId="{D4AA3C02-DE97-E21B-67C8-739342C282F5}"/>
          </ac:grpSpMkLst>
        </pc:grpChg>
        <pc:picChg chg="add mod">
          <ac:chgData name="good angel" userId="322f971a48f5a8c9" providerId="LiveId" clId="{F7F37F37-0364-4DB5-A963-0BF7A0D7E646}" dt="2024-02-19T09:54:36.889" v="11286"/>
          <ac:picMkLst>
            <pc:docMk/>
            <pc:sldMk cId="695131707" sldId="266"/>
            <ac:picMk id="19" creationId="{55D7C671-BAD9-A9AF-AEF3-CF17316B1F64}"/>
          </ac:picMkLst>
        </pc:picChg>
        <pc:cxnChg chg="add del mod">
          <ac:chgData name="good angel" userId="322f971a48f5a8c9" providerId="LiveId" clId="{F7F37F37-0364-4DB5-A963-0BF7A0D7E646}" dt="2024-02-19T12:10:46.191" v="11624" actId="478"/>
          <ac:cxnSpMkLst>
            <pc:docMk/>
            <pc:sldMk cId="695131707" sldId="266"/>
            <ac:cxnSpMk id="6" creationId="{22D8367A-987D-A1C9-0127-2B7B87A4CC58}"/>
          </ac:cxnSpMkLst>
        </pc:cxnChg>
        <pc:cxnChg chg="mod">
          <ac:chgData name="good angel" userId="322f971a48f5a8c9" providerId="LiveId" clId="{F7F37F37-0364-4DB5-A963-0BF7A0D7E646}" dt="2024-02-22T08:22:39.959" v="12809"/>
          <ac:cxnSpMkLst>
            <pc:docMk/>
            <pc:sldMk cId="695131707" sldId="266"/>
            <ac:cxnSpMk id="8" creationId="{5446AADF-1CFE-8ECF-55ED-62B534ECD834}"/>
          </ac:cxnSpMkLst>
        </pc:cxnChg>
        <pc:cxnChg chg="add del mod">
          <ac:chgData name="good angel" userId="322f971a48f5a8c9" providerId="LiveId" clId="{F7F37F37-0364-4DB5-A963-0BF7A0D7E646}" dt="2024-02-19T12:10:46.191" v="11624" actId="478"/>
          <ac:cxnSpMkLst>
            <pc:docMk/>
            <pc:sldMk cId="695131707" sldId="266"/>
            <ac:cxnSpMk id="8" creationId="{EDD27988-6667-5D90-39F0-28D727BEF049}"/>
          </ac:cxnSpMkLst>
        </pc:cxnChg>
        <pc:cxnChg chg="del">
          <ac:chgData name="good angel" userId="322f971a48f5a8c9" providerId="LiveId" clId="{F7F37F37-0364-4DB5-A963-0BF7A0D7E646}" dt="2024-02-22T08:24:17.359" v="12831" actId="478"/>
          <ac:cxnSpMkLst>
            <pc:docMk/>
            <pc:sldMk cId="695131707" sldId="266"/>
            <ac:cxnSpMk id="9" creationId="{53688B27-D983-11ED-F2DC-5D406E0BBD23}"/>
          </ac:cxnSpMkLst>
        </pc:cxnChg>
        <pc:cxnChg chg="del">
          <ac:chgData name="good angel" userId="322f971a48f5a8c9" providerId="LiveId" clId="{F7F37F37-0364-4DB5-A963-0BF7A0D7E646}" dt="2024-02-22T08:25:30.766" v="12848" actId="478"/>
          <ac:cxnSpMkLst>
            <pc:docMk/>
            <pc:sldMk cId="695131707" sldId="266"/>
            <ac:cxnSpMk id="11" creationId="{1BDE53A3-DE58-E710-9A84-81D9A57B559F}"/>
          </ac:cxnSpMkLst>
        </pc:cxnChg>
        <pc:cxnChg chg="mod">
          <ac:chgData name="good angel" userId="322f971a48f5a8c9" providerId="LiveId" clId="{F7F37F37-0364-4DB5-A963-0BF7A0D7E646}" dt="2024-02-22T08:25:22.712" v="12846"/>
          <ac:cxnSpMkLst>
            <pc:docMk/>
            <pc:sldMk cId="695131707" sldId="266"/>
            <ac:cxnSpMk id="21" creationId="{8B7275AB-10B6-DD56-6B4F-8184D4982B0B}"/>
          </ac:cxnSpMkLst>
        </pc:cxnChg>
      </pc:sldChg>
      <pc:sldChg chg="addSp delSp modSp mod">
        <pc:chgData name="good angel" userId="322f971a48f5a8c9" providerId="LiveId" clId="{F7F37F37-0364-4DB5-A963-0BF7A0D7E646}" dt="2024-02-22T08:25:35.422" v="12850"/>
        <pc:sldMkLst>
          <pc:docMk/>
          <pc:sldMk cId="234001942" sldId="267"/>
        </pc:sldMkLst>
        <pc:spChg chg="add mod">
          <ac:chgData name="good angel" userId="322f971a48f5a8c9" providerId="LiveId" clId="{F7F37F37-0364-4DB5-A963-0BF7A0D7E646}" dt="2024-02-15T08:11:55.015" v="59" actId="1076"/>
          <ac:spMkLst>
            <pc:docMk/>
            <pc:sldMk cId="234001942" sldId="267"/>
            <ac:spMk id="2" creationId="{B0B5062C-6637-AE57-97CB-99C84CB3DC82}"/>
          </ac:spMkLst>
        </pc:spChg>
        <pc:spChg chg="del">
          <ac:chgData name="good angel" userId="322f971a48f5a8c9" providerId="LiveId" clId="{F7F37F37-0364-4DB5-A963-0BF7A0D7E646}" dt="2024-02-15T15:50:36.743" v="2619" actId="478"/>
          <ac:spMkLst>
            <pc:docMk/>
            <pc:sldMk cId="234001942" sldId="267"/>
            <ac:spMk id="17" creationId="{1E1692AB-4242-782B-D4A5-36E3379EC250}"/>
          </ac:spMkLst>
        </pc:spChg>
        <pc:spChg chg="add mod">
          <ac:chgData name="good angel" userId="322f971a48f5a8c9" providerId="LiveId" clId="{F7F37F37-0364-4DB5-A963-0BF7A0D7E646}" dt="2024-02-19T09:52:51.628" v="11259"/>
          <ac:spMkLst>
            <pc:docMk/>
            <pc:sldMk cId="234001942" sldId="267"/>
            <ac:spMk id="17" creationId="{3407F36D-01AF-E129-3C88-54ED8CA40A43}"/>
          </ac:spMkLst>
        </pc:spChg>
        <pc:spChg chg="add del mod">
          <ac:chgData name="good angel" userId="322f971a48f5a8c9" providerId="LiveId" clId="{F7F37F37-0364-4DB5-A963-0BF7A0D7E646}" dt="2024-02-19T09:52:51.155" v="11258" actId="478"/>
          <ac:spMkLst>
            <pc:docMk/>
            <pc:sldMk cId="234001942" sldId="267"/>
            <ac:spMk id="18" creationId="{037627D1-97E0-CE30-9B8C-4257A74CEF74}"/>
          </ac:spMkLst>
        </pc:spChg>
        <pc:spChg chg="mod">
          <ac:chgData name="good angel" userId="322f971a48f5a8c9" providerId="LiveId" clId="{F7F37F37-0364-4DB5-A963-0BF7A0D7E646}" dt="2024-02-22T08:22:56.535" v="12812"/>
          <ac:spMkLst>
            <pc:docMk/>
            <pc:sldMk cId="234001942" sldId="267"/>
            <ac:spMk id="18" creationId="{2CCEB042-733C-EB66-F0E2-53BFBD1836B4}"/>
          </ac:spMkLst>
        </pc:spChg>
        <pc:spChg chg="mod">
          <ac:chgData name="good angel" userId="322f971a48f5a8c9" providerId="LiveId" clId="{F7F37F37-0364-4DB5-A963-0BF7A0D7E646}" dt="2024-02-22T08:25:35.422" v="12850"/>
          <ac:spMkLst>
            <pc:docMk/>
            <pc:sldMk cId="234001942" sldId="267"/>
            <ac:spMk id="22" creationId="{FE4AE990-DBDC-9057-72B5-873F050FBC92}"/>
          </ac:spMkLst>
        </pc:spChg>
        <pc:grpChg chg="add mod">
          <ac:chgData name="good angel" userId="322f971a48f5a8c9" providerId="LiveId" clId="{F7F37F37-0364-4DB5-A963-0BF7A0D7E646}" dt="2024-02-22T08:22:56.535" v="12812"/>
          <ac:grpSpMkLst>
            <pc:docMk/>
            <pc:sldMk cId="234001942" sldId="267"/>
            <ac:grpSpMk id="3" creationId="{05FD72CF-C803-FD16-0056-72A2C695F3AB}"/>
          </ac:grpSpMkLst>
        </pc:grpChg>
        <pc:grpChg chg="add mod">
          <ac:chgData name="good angel" userId="322f971a48f5a8c9" providerId="LiveId" clId="{F7F37F37-0364-4DB5-A963-0BF7A0D7E646}" dt="2024-02-22T08:25:35.422" v="12850"/>
          <ac:grpSpMkLst>
            <pc:docMk/>
            <pc:sldMk cId="234001942" sldId="267"/>
            <ac:grpSpMk id="20" creationId="{0CF81A99-5036-C50B-DBBD-41ABCF18D7E1}"/>
          </ac:grpSpMkLst>
        </pc:grpChg>
        <pc:picChg chg="add mod">
          <ac:chgData name="good angel" userId="322f971a48f5a8c9" providerId="LiveId" clId="{F7F37F37-0364-4DB5-A963-0BF7A0D7E646}" dt="2024-02-19T09:54:39.786" v="11287"/>
          <ac:picMkLst>
            <pc:docMk/>
            <pc:sldMk cId="234001942" sldId="267"/>
            <ac:picMk id="19" creationId="{4ACC804C-51AE-3065-25DF-57554F4FEB45}"/>
          </ac:picMkLst>
        </pc:picChg>
        <pc:cxnChg chg="add del mod">
          <ac:chgData name="good angel" userId="322f971a48f5a8c9" providerId="LiveId" clId="{F7F37F37-0364-4DB5-A963-0BF7A0D7E646}" dt="2024-02-19T12:10:41.959" v="11623" actId="478"/>
          <ac:cxnSpMkLst>
            <pc:docMk/>
            <pc:sldMk cId="234001942" sldId="267"/>
            <ac:cxnSpMk id="3" creationId="{DC70741C-081F-792A-2629-D34FF7E347D6}"/>
          </ac:cxnSpMkLst>
        </pc:cxnChg>
        <pc:cxnChg chg="add del mod">
          <ac:chgData name="good angel" userId="322f971a48f5a8c9" providerId="LiveId" clId="{F7F37F37-0364-4DB5-A963-0BF7A0D7E646}" dt="2024-02-19T12:10:41.959" v="11623" actId="478"/>
          <ac:cxnSpMkLst>
            <pc:docMk/>
            <pc:sldMk cId="234001942" sldId="267"/>
            <ac:cxnSpMk id="8" creationId="{3D14BB17-3E4A-F975-8C18-44D44A0AB2C6}"/>
          </ac:cxnSpMkLst>
        </pc:cxnChg>
        <pc:cxnChg chg="mod">
          <ac:chgData name="good angel" userId="322f971a48f5a8c9" providerId="LiveId" clId="{F7F37F37-0364-4DB5-A963-0BF7A0D7E646}" dt="2024-02-22T08:22:56.535" v="12812"/>
          <ac:cxnSpMkLst>
            <pc:docMk/>
            <pc:sldMk cId="234001942" sldId="267"/>
            <ac:cxnSpMk id="8" creationId="{652B6FD1-3DE9-F5D1-8153-465A3080E44D}"/>
          </ac:cxnSpMkLst>
        </pc:cxnChg>
        <pc:cxnChg chg="del">
          <ac:chgData name="good angel" userId="322f971a48f5a8c9" providerId="LiveId" clId="{F7F37F37-0364-4DB5-A963-0BF7A0D7E646}" dt="2024-02-22T08:22:56.149" v="12811" actId="478"/>
          <ac:cxnSpMkLst>
            <pc:docMk/>
            <pc:sldMk cId="234001942" sldId="267"/>
            <ac:cxnSpMk id="9" creationId="{9E2E2D14-7D9E-739E-06A7-ED653F5521B8}"/>
          </ac:cxnSpMkLst>
        </pc:cxnChg>
        <pc:cxnChg chg="del">
          <ac:chgData name="good angel" userId="322f971a48f5a8c9" providerId="LiveId" clId="{F7F37F37-0364-4DB5-A963-0BF7A0D7E646}" dt="2024-02-22T08:25:34.868" v="12849" actId="478"/>
          <ac:cxnSpMkLst>
            <pc:docMk/>
            <pc:sldMk cId="234001942" sldId="267"/>
            <ac:cxnSpMk id="11" creationId="{C197C04F-BB7B-F004-88CB-F3B9BC96ABAD}"/>
          </ac:cxnSpMkLst>
        </pc:cxnChg>
        <pc:cxnChg chg="mod">
          <ac:chgData name="good angel" userId="322f971a48f5a8c9" providerId="LiveId" clId="{F7F37F37-0364-4DB5-A963-0BF7A0D7E646}" dt="2024-02-22T08:25:35.422" v="12850"/>
          <ac:cxnSpMkLst>
            <pc:docMk/>
            <pc:sldMk cId="234001942" sldId="267"/>
            <ac:cxnSpMk id="21" creationId="{596735E9-FD65-85A0-DA7A-2E39548A5AAB}"/>
          </ac:cxnSpMkLst>
        </pc:cxnChg>
      </pc:sldChg>
      <pc:sldChg chg="addSp delSp modSp mod delAnim">
        <pc:chgData name="good angel" userId="322f971a48f5a8c9" providerId="LiveId" clId="{F7F37F37-0364-4DB5-A963-0BF7A0D7E646}" dt="2024-02-22T08:25:50.142" v="12853" actId="478"/>
        <pc:sldMkLst>
          <pc:docMk/>
          <pc:sldMk cId="1947691794" sldId="268"/>
        </pc:sldMkLst>
        <pc:spChg chg="add mod">
          <ac:chgData name="good angel" userId="322f971a48f5a8c9" providerId="LiveId" clId="{F7F37F37-0364-4DB5-A963-0BF7A0D7E646}" dt="2024-02-19T09:52:48.398" v="11257"/>
          <ac:spMkLst>
            <pc:docMk/>
            <pc:sldMk cId="1947691794" sldId="268"/>
            <ac:spMk id="3" creationId="{C57D5039-6C89-851D-0A97-79F9DCD8DBB5}"/>
          </ac:spMkLst>
        </pc:spChg>
        <pc:spChg chg="del">
          <ac:chgData name="good angel" userId="322f971a48f5a8c9" providerId="LiveId" clId="{F7F37F37-0364-4DB5-A963-0BF7A0D7E646}" dt="2024-02-15T15:50:33.529" v="2617" actId="478"/>
          <ac:spMkLst>
            <pc:docMk/>
            <pc:sldMk cId="1947691794" sldId="268"/>
            <ac:spMk id="17" creationId="{9C4A9FF2-C153-1DA9-7188-E47420133A27}"/>
          </ac:spMkLst>
        </pc:spChg>
        <pc:spChg chg="mod">
          <ac:chgData name="good angel" userId="322f971a48f5a8c9" providerId="LiveId" clId="{F7F37F37-0364-4DB5-A963-0BF7A0D7E646}" dt="2024-02-22T08:23:03.260" v="12813"/>
          <ac:spMkLst>
            <pc:docMk/>
            <pc:sldMk cId="1947691794" sldId="268"/>
            <ac:spMk id="19" creationId="{0ACEB750-A710-C204-EB3F-278A13A5B5C4}"/>
          </ac:spMkLst>
        </pc:spChg>
        <pc:spChg chg="del">
          <ac:chgData name="good angel" userId="322f971a48f5a8c9" providerId="LiveId" clId="{F7F37F37-0364-4DB5-A963-0BF7A0D7E646}" dt="2024-02-15T08:08:39.952" v="41" actId="478"/>
          <ac:spMkLst>
            <pc:docMk/>
            <pc:sldMk cId="1947691794" sldId="268"/>
            <ac:spMk id="22" creationId="{E6C8A06E-3342-A70D-F9B6-E03A621A70DE}"/>
          </ac:spMkLst>
        </pc:spChg>
        <pc:spChg chg="del">
          <ac:chgData name="good angel" userId="322f971a48f5a8c9" providerId="LiveId" clId="{F7F37F37-0364-4DB5-A963-0BF7A0D7E646}" dt="2024-02-15T08:08:39.952" v="41" actId="478"/>
          <ac:spMkLst>
            <pc:docMk/>
            <pc:sldMk cId="1947691794" sldId="268"/>
            <ac:spMk id="23" creationId="{A03BB8A1-B734-C079-4E28-6F41309FD7D9}"/>
          </ac:spMkLst>
        </pc:spChg>
        <pc:spChg chg="mod">
          <ac:chgData name="good angel" userId="322f971a48f5a8c9" providerId="LiveId" clId="{F7F37F37-0364-4DB5-A963-0BF7A0D7E646}" dt="2024-02-22T08:25:41.160" v="12851"/>
          <ac:spMkLst>
            <pc:docMk/>
            <pc:sldMk cId="1947691794" sldId="268"/>
            <ac:spMk id="23" creationId="{A63701C9-A41A-02CE-2C30-920AA986F4DF}"/>
          </ac:spMkLst>
        </pc:spChg>
        <pc:spChg chg="del">
          <ac:chgData name="good angel" userId="322f971a48f5a8c9" providerId="LiveId" clId="{F7F37F37-0364-4DB5-A963-0BF7A0D7E646}" dt="2024-02-15T08:08:39.952" v="41" actId="478"/>
          <ac:spMkLst>
            <pc:docMk/>
            <pc:sldMk cId="1947691794" sldId="268"/>
            <ac:spMk id="25" creationId="{6F45B2C8-E86E-5B23-19AD-AB685E605D62}"/>
          </ac:spMkLst>
        </pc:spChg>
        <pc:spChg chg="del">
          <ac:chgData name="good angel" userId="322f971a48f5a8c9" providerId="LiveId" clId="{F7F37F37-0364-4DB5-A963-0BF7A0D7E646}" dt="2024-02-15T08:08:39.952" v="41" actId="478"/>
          <ac:spMkLst>
            <pc:docMk/>
            <pc:sldMk cId="1947691794" sldId="268"/>
            <ac:spMk id="26" creationId="{2F092BA2-5036-6BB0-1A41-EACCB489E8E4}"/>
          </ac:spMkLst>
        </pc:spChg>
        <pc:spChg chg="del">
          <ac:chgData name="good angel" userId="322f971a48f5a8c9" providerId="LiveId" clId="{F7F37F37-0364-4DB5-A963-0BF7A0D7E646}" dt="2024-02-15T08:08:39.952" v="41" actId="478"/>
          <ac:spMkLst>
            <pc:docMk/>
            <pc:sldMk cId="1947691794" sldId="268"/>
            <ac:spMk id="27" creationId="{628742FB-676D-A5D2-343E-64B691EEBE74}"/>
          </ac:spMkLst>
        </pc:spChg>
        <pc:spChg chg="add mod">
          <ac:chgData name="good angel" userId="322f971a48f5a8c9" providerId="LiveId" clId="{F7F37F37-0364-4DB5-A963-0BF7A0D7E646}" dt="2024-02-15T08:08:40.428" v="42"/>
          <ac:spMkLst>
            <pc:docMk/>
            <pc:sldMk cId="1947691794" sldId="268"/>
            <ac:spMk id="30" creationId="{550F97E5-A3A2-85EE-D5AB-DC46F4B0E58A}"/>
          </ac:spMkLst>
        </pc:spChg>
        <pc:spChg chg="add mod">
          <ac:chgData name="good angel" userId="322f971a48f5a8c9" providerId="LiveId" clId="{F7F37F37-0364-4DB5-A963-0BF7A0D7E646}" dt="2024-02-15T08:08:40.428" v="42"/>
          <ac:spMkLst>
            <pc:docMk/>
            <pc:sldMk cId="1947691794" sldId="268"/>
            <ac:spMk id="31" creationId="{0CEA9B39-C0C4-0121-0FBC-D71EEF95F013}"/>
          </ac:spMkLst>
        </pc:spChg>
        <pc:spChg chg="add mod">
          <ac:chgData name="good angel" userId="322f971a48f5a8c9" providerId="LiveId" clId="{F7F37F37-0364-4DB5-A963-0BF7A0D7E646}" dt="2024-02-15T08:08:40.428" v="42"/>
          <ac:spMkLst>
            <pc:docMk/>
            <pc:sldMk cId="1947691794" sldId="268"/>
            <ac:spMk id="32" creationId="{6C534D81-BB29-C940-E1C4-F94EFBA65AB6}"/>
          </ac:spMkLst>
        </pc:spChg>
        <pc:spChg chg="add mod">
          <ac:chgData name="good angel" userId="322f971a48f5a8c9" providerId="LiveId" clId="{F7F37F37-0364-4DB5-A963-0BF7A0D7E646}" dt="2024-02-15T08:08:40.428" v="42"/>
          <ac:spMkLst>
            <pc:docMk/>
            <pc:sldMk cId="1947691794" sldId="268"/>
            <ac:spMk id="33" creationId="{CB813A8C-83F4-8858-6272-BD8ACF947E47}"/>
          </ac:spMkLst>
        </pc:spChg>
        <pc:spChg chg="add del mod">
          <ac:chgData name="good angel" userId="322f971a48f5a8c9" providerId="LiveId" clId="{F7F37F37-0364-4DB5-A963-0BF7A0D7E646}" dt="2024-02-19T09:52:47.949" v="11256" actId="478"/>
          <ac:spMkLst>
            <pc:docMk/>
            <pc:sldMk cId="1947691794" sldId="268"/>
            <ac:spMk id="36" creationId="{9AE6BB21-5790-989F-61C6-06B9026A5605}"/>
          </ac:spMkLst>
        </pc:spChg>
        <pc:grpChg chg="add mod">
          <ac:chgData name="good angel" userId="322f971a48f5a8c9" providerId="LiveId" clId="{F7F37F37-0364-4DB5-A963-0BF7A0D7E646}" dt="2024-02-22T08:23:06.925" v="12814" actId="1076"/>
          <ac:grpSpMkLst>
            <pc:docMk/>
            <pc:sldMk cId="1947691794" sldId="268"/>
            <ac:grpSpMk id="17" creationId="{44D5F6A1-7467-580F-3A1B-7029BC32D0A4}"/>
          </ac:grpSpMkLst>
        </pc:grpChg>
        <pc:grpChg chg="add mod">
          <ac:chgData name="good angel" userId="322f971a48f5a8c9" providerId="LiveId" clId="{F7F37F37-0364-4DB5-A963-0BF7A0D7E646}" dt="2024-02-22T08:25:47.823" v="12852" actId="1076"/>
          <ac:grpSpMkLst>
            <pc:docMk/>
            <pc:sldMk cId="1947691794" sldId="268"/>
            <ac:grpSpMk id="20" creationId="{7325D5C4-FFD0-90CB-1CBC-504E86132F8D}"/>
          </ac:grpSpMkLst>
        </pc:grpChg>
        <pc:picChg chg="del">
          <ac:chgData name="good angel" userId="322f971a48f5a8c9" providerId="LiveId" clId="{F7F37F37-0364-4DB5-A963-0BF7A0D7E646}" dt="2024-02-15T08:08:39.952" v="41" actId="478"/>
          <ac:picMkLst>
            <pc:docMk/>
            <pc:sldMk cId="1947691794" sldId="268"/>
            <ac:picMk id="3" creationId="{8380C0E0-087D-BFA1-86B3-DE3121AB5E1D}"/>
          </ac:picMkLst>
        </pc:picChg>
        <pc:picChg chg="add mod">
          <ac:chgData name="good angel" userId="322f971a48f5a8c9" providerId="LiveId" clId="{F7F37F37-0364-4DB5-A963-0BF7A0D7E646}" dt="2024-02-15T08:08:40.428" v="42"/>
          <ac:picMkLst>
            <pc:docMk/>
            <pc:sldMk cId="1947691794" sldId="268"/>
            <ac:picMk id="7" creationId="{9C8E131B-6DD6-6656-8B24-413EA53B2A1F}"/>
          </ac:picMkLst>
        </pc:picChg>
        <pc:picChg chg="add mod">
          <ac:chgData name="good angel" userId="322f971a48f5a8c9" providerId="LiveId" clId="{F7F37F37-0364-4DB5-A963-0BF7A0D7E646}" dt="2024-02-19T09:54:43.346" v="11288"/>
          <ac:picMkLst>
            <pc:docMk/>
            <pc:sldMk cId="1947691794" sldId="268"/>
            <ac:picMk id="8" creationId="{27D04A72-4D11-8591-82F5-D116FC37BD0D}"/>
          </ac:picMkLst>
        </pc:picChg>
        <pc:picChg chg="del">
          <ac:chgData name="good angel" userId="322f971a48f5a8c9" providerId="LiveId" clId="{F7F37F37-0364-4DB5-A963-0BF7A0D7E646}" dt="2024-02-15T08:08:39.952" v="41" actId="478"/>
          <ac:picMkLst>
            <pc:docMk/>
            <pc:sldMk cId="1947691794" sldId="268"/>
            <ac:picMk id="8" creationId="{B9698F45-77EE-6F8C-0340-286FE27C5242}"/>
          </ac:picMkLst>
        </pc:picChg>
        <pc:picChg chg="del">
          <ac:chgData name="good angel" userId="322f971a48f5a8c9" providerId="LiveId" clId="{F7F37F37-0364-4DB5-A963-0BF7A0D7E646}" dt="2024-02-15T08:08:39.952" v="41" actId="478"/>
          <ac:picMkLst>
            <pc:docMk/>
            <pc:sldMk cId="1947691794" sldId="268"/>
            <ac:picMk id="18" creationId="{20ABC459-BCDF-ECC2-C581-9D17AF922CA9}"/>
          </ac:picMkLst>
        </pc:picChg>
        <pc:picChg chg="del">
          <ac:chgData name="good angel" userId="322f971a48f5a8c9" providerId="LiveId" clId="{F7F37F37-0364-4DB5-A963-0BF7A0D7E646}" dt="2024-02-15T08:08:39.952" v="41" actId="478"/>
          <ac:picMkLst>
            <pc:docMk/>
            <pc:sldMk cId="1947691794" sldId="268"/>
            <ac:picMk id="19" creationId="{E8BB6C52-CE19-54B8-7AA4-B5B48369AAE9}"/>
          </ac:picMkLst>
        </pc:picChg>
        <pc:picChg chg="del">
          <ac:chgData name="good angel" userId="322f971a48f5a8c9" providerId="LiveId" clId="{F7F37F37-0364-4DB5-A963-0BF7A0D7E646}" dt="2024-02-15T08:08:39.952" v="41" actId="478"/>
          <ac:picMkLst>
            <pc:docMk/>
            <pc:sldMk cId="1947691794" sldId="268"/>
            <ac:picMk id="20" creationId="{D92CCC66-BDC6-9145-DF30-315FE0C9DF95}"/>
          </ac:picMkLst>
        </pc:picChg>
        <pc:picChg chg="add mod">
          <ac:chgData name="good angel" userId="322f971a48f5a8c9" providerId="LiveId" clId="{F7F37F37-0364-4DB5-A963-0BF7A0D7E646}" dt="2024-02-15T08:08:40.428" v="42"/>
          <ac:picMkLst>
            <pc:docMk/>
            <pc:sldMk cId="1947691794" sldId="268"/>
            <ac:picMk id="21" creationId="{7FACC7E3-3AA7-8E49-E324-A1DDC05FC458}"/>
          </ac:picMkLst>
        </pc:picChg>
        <pc:picChg chg="add mod">
          <ac:chgData name="good angel" userId="322f971a48f5a8c9" providerId="LiveId" clId="{F7F37F37-0364-4DB5-A963-0BF7A0D7E646}" dt="2024-02-15T08:08:40.428" v="42"/>
          <ac:picMkLst>
            <pc:docMk/>
            <pc:sldMk cId="1947691794" sldId="268"/>
            <ac:picMk id="24" creationId="{962A0645-F96B-D4C3-46C4-B5CD4E3AC1B6}"/>
          </ac:picMkLst>
        </pc:picChg>
        <pc:picChg chg="add mod">
          <ac:chgData name="good angel" userId="322f971a48f5a8c9" providerId="LiveId" clId="{F7F37F37-0364-4DB5-A963-0BF7A0D7E646}" dt="2024-02-15T08:08:40.428" v="42"/>
          <ac:picMkLst>
            <pc:docMk/>
            <pc:sldMk cId="1947691794" sldId="268"/>
            <ac:picMk id="29" creationId="{3E6F042A-F88D-9B44-C8BC-4D73BC8E1561}"/>
          </ac:picMkLst>
        </pc:picChg>
        <pc:cxnChg chg="del">
          <ac:chgData name="good angel" userId="322f971a48f5a8c9" providerId="LiveId" clId="{F7F37F37-0364-4DB5-A963-0BF7A0D7E646}" dt="2024-02-22T08:23:11.674" v="12815" actId="478"/>
          <ac:cxnSpMkLst>
            <pc:docMk/>
            <pc:sldMk cId="1947691794" sldId="268"/>
            <ac:cxnSpMk id="9" creationId="{B536A45D-CFDF-D611-A5EB-A3AF0BCB3BC7}"/>
          </ac:cxnSpMkLst>
        </pc:cxnChg>
        <pc:cxnChg chg="del">
          <ac:chgData name="good angel" userId="322f971a48f5a8c9" providerId="LiveId" clId="{F7F37F37-0364-4DB5-A963-0BF7A0D7E646}" dt="2024-02-22T08:25:50.142" v="12853" actId="478"/>
          <ac:cxnSpMkLst>
            <pc:docMk/>
            <pc:sldMk cId="1947691794" sldId="268"/>
            <ac:cxnSpMk id="11" creationId="{35FA53C8-E1FD-3CA0-C1FE-BA660B66E6DC}"/>
          </ac:cxnSpMkLst>
        </pc:cxnChg>
        <pc:cxnChg chg="mod">
          <ac:chgData name="good angel" userId="322f971a48f5a8c9" providerId="LiveId" clId="{F7F37F37-0364-4DB5-A963-0BF7A0D7E646}" dt="2024-02-22T08:23:03.260" v="12813"/>
          <ac:cxnSpMkLst>
            <pc:docMk/>
            <pc:sldMk cId="1947691794" sldId="268"/>
            <ac:cxnSpMk id="18" creationId="{18CD6A5B-8C27-94D9-E0ED-CA377E482A9A}"/>
          </ac:cxnSpMkLst>
        </pc:cxnChg>
        <pc:cxnChg chg="mod">
          <ac:chgData name="good angel" userId="322f971a48f5a8c9" providerId="LiveId" clId="{F7F37F37-0364-4DB5-A963-0BF7A0D7E646}" dt="2024-02-22T08:25:41.160" v="12851"/>
          <ac:cxnSpMkLst>
            <pc:docMk/>
            <pc:sldMk cId="1947691794" sldId="268"/>
            <ac:cxnSpMk id="22" creationId="{9A170941-F5A6-4E46-9BD6-195C94B99B43}"/>
          </ac:cxnSpMkLst>
        </pc:cxnChg>
        <pc:cxnChg chg="add del mod">
          <ac:chgData name="good angel" userId="322f971a48f5a8c9" providerId="LiveId" clId="{F7F37F37-0364-4DB5-A963-0BF7A0D7E646}" dt="2024-02-19T12:10:35.746" v="11622" actId="478"/>
          <ac:cxnSpMkLst>
            <pc:docMk/>
            <pc:sldMk cId="1947691794" sldId="268"/>
            <ac:cxnSpMk id="34" creationId="{5D4FBDD0-0174-9A27-6106-3AD9DAE582EA}"/>
          </ac:cxnSpMkLst>
        </pc:cxnChg>
        <pc:cxnChg chg="add del mod">
          <ac:chgData name="good angel" userId="322f971a48f5a8c9" providerId="LiveId" clId="{F7F37F37-0364-4DB5-A963-0BF7A0D7E646}" dt="2024-02-19T12:10:35.746" v="11622" actId="478"/>
          <ac:cxnSpMkLst>
            <pc:docMk/>
            <pc:sldMk cId="1947691794" sldId="268"/>
            <ac:cxnSpMk id="35" creationId="{A769569C-B6D6-BD76-A5AC-27824D9470D6}"/>
          </ac:cxnSpMkLst>
        </pc:cxnChg>
      </pc:sldChg>
      <pc:sldChg chg="addSp delSp modSp mod modTransition">
        <pc:chgData name="good angel" userId="322f971a48f5a8c9" providerId="LiveId" clId="{F7F37F37-0364-4DB5-A963-0BF7A0D7E646}" dt="2024-02-22T09:57:41.661" v="12953"/>
        <pc:sldMkLst>
          <pc:docMk/>
          <pc:sldMk cId="2734037261" sldId="269"/>
        </pc:sldMkLst>
        <pc:spChg chg="add mod">
          <ac:chgData name="good angel" userId="322f971a48f5a8c9" providerId="LiveId" clId="{F7F37F37-0364-4DB5-A963-0BF7A0D7E646}" dt="2024-02-19T09:52:44.939" v="11255"/>
          <ac:spMkLst>
            <pc:docMk/>
            <pc:sldMk cId="2734037261" sldId="269"/>
            <ac:spMk id="3" creationId="{3251056C-8428-C9E6-4221-15C627C4A057}"/>
          </ac:spMkLst>
        </pc:spChg>
        <pc:spChg chg="del">
          <ac:chgData name="good angel" userId="322f971a48f5a8c9" providerId="LiveId" clId="{F7F37F37-0364-4DB5-A963-0BF7A0D7E646}" dt="2024-02-15T14:37:51.301" v="1814" actId="478"/>
          <ac:spMkLst>
            <pc:docMk/>
            <pc:sldMk cId="2734037261" sldId="269"/>
            <ac:spMk id="7" creationId="{01998870-5EF9-D706-A5EF-E35DF01358E5}"/>
          </ac:spMkLst>
        </pc:spChg>
        <pc:spChg chg="del">
          <ac:chgData name="good angel" userId="322f971a48f5a8c9" providerId="LiveId" clId="{F7F37F37-0364-4DB5-A963-0BF7A0D7E646}" dt="2024-02-15T15:50:29.768" v="2615" actId="478"/>
          <ac:spMkLst>
            <pc:docMk/>
            <pc:sldMk cId="2734037261" sldId="269"/>
            <ac:spMk id="17" creationId="{C3D8002C-960D-7ABC-DA2F-281ED63C0BB3}"/>
          </ac:spMkLst>
        </pc:spChg>
        <pc:spChg chg="mod">
          <ac:chgData name="good angel" userId="322f971a48f5a8c9" providerId="LiveId" clId="{F7F37F37-0364-4DB5-A963-0BF7A0D7E646}" dt="2024-02-22T08:23:17.544" v="12816"/>
          <ac:spMkLst>
            <pc:docMk/>
            <pc:sldMk cId="2734037261" sldId="269"/>
            <ac:spMk id="18" creationId="{4D3247BF-7F49-2FE9-C320-A82BDF56C0EF}"/>
          </ac:spMkLst>
        </pc:spChg>
        <pc:spChg chg="del">
          <ac:chgData name="good angel" userId="322f971a48f5a8c9" providerId="LiveId" clId="{F7F37F37-0364-4DB5-A963-0BF7A0D7E646}" dt="2024-02-15T14:37:57.345" v="1815" actId="478"/>
          <ac:spMkLst>
            <pc:docMk/>
            <pc:sldMk cId="2734037261" sldId="269"/>
            <ac:spMk id="21" creationId="{5119417D-ADE2-F0BD-3367-7652DEF95ED8}"/>
          </ac:spMkLst>
        </pc:spChg>
        <pc:spChg chg="mod">
          <ac:chgData name="good angel" userId="322f971a48f5a8c9" providerId="LiveId" clId="{F7F37F37-0364-4DB5-A963-0BF7A0D7E646}" dt="2024-02-22T08:25:55.068" v="12855"/>
          <ac:spMkLst>
            <pc:docMk/>
            <pc:sldMk cId="2734037261" sldId="269"/>
            <ac:spMk id="21" creationId="{A3446C52-B1D1-EFED-A427-9F8EA38F4466}"/>
          </ac:spMkLst>
        </pc:spChg>
        <pc:spChg chg="del">
          <ac:chgData name="good angel" userId="322f971a48f5a8c9" providerId="LiveId" clId="{F7F37F37-0364-4DB5-A963-0BF7A0D7E646}" dt="2024-02-15T08:07:09.965" v="31" actId="478"/>
          <ac:spMkLst>
            <pc:docMk/>
            <pc:sldMk cId="2734037261" sldId="269"/>
            <ac:spMk id="22" creationId="{97F07C9C-D3F5-50BA-8439-F77CC10E0787}"/>
          </ac:spMkLst>
        </pc:spChg>
        <pc:spChg chg="del">
          <ac:chgData name="good angel" userId="322f971a48f5a8c9" providerId="LiveId" clId="{F7F37F37-0364-4DB5-A963-0BF7A0D7E646}" dt="2024-02-15T08:07:09.965" v="31" actId="478"/>
          <ac:spMkLst>
            <pc:docMk/>
            <pc:sldMk cId="2734037261" sldId="269"/>
            <ac:spMk id="23" creationId="{7B85F2EE-11C1-ECBD-CFE5-F8918DBD07A7}"/>
          </ac:spMkLst>
        </pc:spChg>
        <pc:spChg chg="del">
          <ac:chgData name="good angel" userId="322f971a48f5a8c9" providerId="LiveId" clId="{F7F37F37-0364-4DB5-A963-0BF7A0D7E646}" dt="2024-02-15T08:07:09.965" v="31" actId="478"/>
          <ac:spMkLst>
            <pc:docMk/>
            <pc:sldMk cId="2734037261" sldId="269"/>
            <ac:spMk id="25" creationId="{EB0BABE8-E461-E9A9-0CBE-B9364030098E}"/>
          </ac:spMkLst>
        </pc:spChg>
        <pc:spChg chg="del">
          <ac:chgData name="good angel" userId="322f971a48f5a8c9" providerId="LiveId" clId="{F7F37F37-0364-4DB5-A963-0BF7A0D7E646}" dt="2024-02-15T08:07:09.965" v="31" actId="478"/>
          <ac:spMkLst>
            <pc:docMk/>
            <pc:sldMk cId="2734037261" sldId="269"/>
            <ac:spMk id="26" creationId="{74AA1E00-F143-D71C-6ABA-41452399BEE1}"/>
          </ac:spMkLst>
        </pc:spChg>
        <pc:spChg chg="del">
          <ac:chgData name="good angel" userId="322f971a48f5a8c9" providerId="LiveId" clId="{F7F37F37-0364-4DB5-A963-0BF7A0D7E646}" dt="2024-02-15T08:07:09.965" v="31" actId="478"/>
          <ac:spMkLst>
            <pc:docMk/>
            <pc:sldMk cId="2734037261" sldId="269"/>
            <ac:spMk id="27" creationId="{4C558AAB-B07A-96F8-9B21-4FC7D2053657}"/>
          </ac:spMkLst>
        </pc:spChg>
        <pc:spChg chg="add mod">
          <ac:chgData name="good angel" userId="322f971a48f5a8c9" providerId="LiveId" clId="{F7F37F37-0364-4DB5-A963-0BF7A0D7E646}" dt="2024-02-15T08:07:41.158" v="39" actId="113"/>
          <ac:spMkLst>
            <pc:docMk/>
            <pc:sldMk cId="2734037261" sldId="269"/>
            <ac:spMk id="32" creationId="{F7C7F981-B0BF-84AA-8C66-8164E0ED1FB2}"/>
          </ac:spMkLst>
        </pc:spChg>
        <pc:spChg chg="add mod">
          <ac:chgData name="good angel" userId="322f971a48f5a8c9" providerId="LiveId" clId="{F7F37F37-0364-4DB5-A963-0BF7A0D7E646}" dt="2024-02-15T08:07:19.355" v="33"/>
          <ac:spMkLst>
            <pc:docMk/>
            <pc:sldMk cId="2734037261" sldId="269"/>
            <ac:spMk id="33" creationId="{C05D522B-D5FD-24D4-1DB8-F710340D40B0}"/>
          </ac:spMkLst>
        </pc:spChg>
        <pc:spChg chg="add mod">
          <ac:chgData name="good angel" userId="322f971a48f5a8c9" providerId="LiveId" clId="{F7F37F37-0364-4DB5-A963-0BF7A0D7E646}" dt="2024-02-15T08:07:19.355" v="33"/>
          <ac:spMkLst>
            <pc:docMk/>
            <pc:sldMk cId="2734037261" sldId="269"/>
            <ac:spMk id="34" creationId="{246C47DD-782E-BC35-F659-3A7F4BCBCE02}"/>
          </ac:spMkLst>
        </pc:spChg>
        <pc:spChg chg="add mod">
          <ac:chgData name="good angel" userId="322f971a48f5a8c9" providerId="LiveId" clId="{F7F37F37-0364-4DB5-A963-0BF7A0D7E646}" dt="2024-02-15T08:07:19.355" v="33"/>
          <ac:spMkLst>
            <pc:docMk/>
            <pc:sldMk cId="2734037261" sldId="269"/>
            <ac:spMk id="35" creationId="{16B8660F-8D2F-65EE-99FF-BF43304DA419}"/>
          </ac:spMkLst>
        </pc:spChg>
        <pc:spChg chg="add mod">
          <ac:chgData name="good angel" userId="322f971a48f5a8c9" providerId="LiveId" clId="{F7F37F37-0364-4DB5-A963-0BF7A0D7E646}" dt="2024-02-15T15:50:26.493" v="2614"/>
          <ac:spMkLst>
            <pc:docMk/>
            <pc:sldMk cId="2734037261" sldId="269"/>
            <ac:spMk id="38" creationId="{E96FF9F0-F7A9-3EDD-C4A0-12AD2543C4D2}"/>
          </ac:spMkLst>
        </pc:spChg>
        <pc:spChg chg="add del mod">
          <ac:chgData name="good angel" userId="322f971a48f5a8c9" providerId="LiveId" clId="{F7F37F37-0364-4DB5-A963-0BF7A0D7E646}" dt="2024-02-19T09:52:44.492" v="11254" actId="478"/>
          <ac:spMkLst>
            <pc:docMk/>
            <pc:sldMk cId="2734037261" sldId="269"/>
            <ac:spMk id="39" creationId="{68146CE8-70AC-B567-7482-53269ED2A6A9}"/>
          </ac:spMkLst>
        </pc:spChg>
        <pc:grpChg chg="add mod">
          <ac:chgData name="good angel" userId="322f971a48f5a8c9" providerId="LiveId" clId="{F7F37F37-0364-4DB5-A963-0BF7A0D7E646}" dt="2024-02-22T08:23:22.002" v="12817" actId="1076"/>
          <ac:grpSpMkLst>
            <pc:docMk/>
            <pc:sldMk cId="2734037261" sldId="269"/>
            <ac:grpSpMk id="8" creationId="{CBCC6A21-54E6-F211-F2D0-99A266D37520}"/>
          </ac:grpSpMkLst>
        </pc:grpChg>
        <pc:grpChg chg="add mod">
          <ac:chgData name="good angel" userId="322f971a48f5a8c9" providerId="LiveId" clId="{F7F37F37-0364-4DB5-A963-0BF7A0D7E646}" dt="2024-02-22T08:25:55.068" v="12855"/>
          <ac:grpSpMkLst>
            <pc:docMk/>
            <pc:sldMk cId="2734037261" sldId="269"/>
            <ac:grpSpMk id="19" creationId="{91B2A39B-E6CD-0914-FD63-796D38A83C41}"/>
          </ac:grpSpMkLst>
        </pc:grpChg>
        <pc:picChg chg="del">
          <ac:chgData name="good angel" userId="322f971a48f5a8c9" providerId="LiveId" clId="{F7F37F37-0364-4DB5-A963-0BF7A0D7E646}" dt="2024-02-15T08:07:09.965" v="31" actId="478"/>
          <ac:picMkLst>
            <pc:docMk/>
            <pc:sldMk cId="2734037261" sldId="269"/>
            <ac:picMk id="3" creationId="{540D867B-5CA0-C3D0-F03A-4FA6C315BDCB}"/>
          </ac:picMkLst>
        </pc:picChg>
        <pc:picChg chg="add mod">
          <ac:chgData name="good angel" userId="322f971a48f5a8c9" providerId="LiveId" clId="{F7F37F37-0364-4DB5-A963-0BF7A0D7E646}" dt="2024-02-19T09:54:46.204" v="11289"/>
          <ac:picMkLst>
            <pc:docMk/>
            <pc:sldMk cId="2734037261" sldId="269"/>
            <ac:picMk id="7" creationId="{EFDFDE92-8DAF-AAA8-FB55-1CBF90DC3BF8}"/>
          </ac:picMkLst>
        </pc:picChg>
        <pc:picChg chg="del">
          <ac:chgData name="good angel" userId="322f971a48f5a8c9" providerId="LiveId" clId="{F7F37F37-0364-4DB5-A963-0BF7A0D7E646}" dt="2024-02-15T08:07:09.965" v="31" actId="478"/>
          <ac:picMkLst>
            <pc:docMk/>
            <pc:sldMk cId="2734037261" sldId="269"/>
            <ac:picMk id="8" creationId="{B3F18D34-F933-7208-DE9E-8DCFF4C3AC91}"/>
          </ac:picMkLst>
        </pc:picChg>
        <pc:picChg chg="del">
          <ac:chgData name="good angel" userId="322f971a48f5a8c9" providerId="LiveId" clId="{F7F37F37-0364-4DB5-A963-0BF7A0D7E646}" dt="2024-02-15T08:07:09.965" v="31" actId="478"/>
          <ac:picMkLst>
            <pc:docMk/>
            <pc:sldMk cId="2734037261" sldId="269"/>
            <ac:picMk id="18" creationId="{17B34DDB-AEDF-BD4E-5BC6-FDC803C8C908}"/>
          </ac:picMkLst>
        </pc:picChg>
        <pc:picChg chg="del mod">
          <ac:chgData name="good angel" userId="322f971a48f5a8c9" providerId="LiveId" clId="{F7F37F37-0364-4DB5-A963-0BF7A0D7E646}" dt="2024-02-15T08:07:35.222" v="37" actId="478"/>
          <ac:picMkLst>
            <pc:docMk/>
            <pc:sldMk cId="2734037261" sldId="269"/>
            <ac:picMk id="19" creationId="{41BA68EB-1AED-984E-00DE-7A1E65CAD79C}"/>
          </ac:picMkLst>
        </pc:picChg>
        <pc:picChg chg="del">
          <ac:chgData name="good angel" userId="322f971a48f5a8c9" providerId="LiveId" clId="{F7F37F37-0364-4DB5-A963-0BF7A0D7E646}" dt="2024-02-15T08:07:09.965" v="31" actId="478"/>
          <ac:picMkLst>
            <pc:docMk/>
            <pc:sldMk cId="2734037261" sldId="269"/>
            <ac:picMk id="20" creationId="{22AACBA8-30CB-6139-04C7-22C9EDE59AC4}"/>
          </ac:picMkLst>
        </pc:picChg>
        <pc:picChg chg="add del mod">
          <ac:chgData name="good angel" userId="322f971a48f5a8c9" providerId="LiveId" clId="{F7F37F37-0364-4DB5-A963-0BF7A0D7E646}" dt="2024-02-15T08:07:22.539" v="34" actId="478"/>
          <ac:picMkLst>
            <pc:docMk/>
            <pc:sldMk cId="2734037261" sldId="269"/>
            <ac:picMk id="24" creationId="{07BEB9FE-BC1E-CE27-A3B2-8548130DB83A}"/>
          </ac:picMkLst>
        </pc:picChg>
        <pc:picChg chg="add mod">
          <ac:chgData name="good angel" userId="322f971a48f5a8c9" providerId="LiveId" clId="{F7F37F37-0364-4DB5-A963-0BF7A0D7E646}" dt="2024-02-15T08:07:19.355" v="33"/>
          <ac:picMkLst>
            <pc:docMk/>
            <pc:sldMk cId="2734037261" sldId="269"/>
            <ac:picMk id="28" creationId="{27CFF346-35A8-02FB-9259-C72DCC0762B9}"/>
          </ac:picMkLst>
        </pc:picChg>
        <pc:picChg chg="add mod">
          <ac:chgData name="good angel" userId="322f971a48f5a8c9" providerId="LiveId" clId="{F7F37F37-0364-4DB5-A963-0BF7A0D7E646}" dt="2024-02-15T08:07:19.355" v="33"/>
          <ac:picMkLst>
            <pc:docMk/>
            <pc:sldMk cId="2734037261" sldId="269"/>
            <ac:picMk id="29" creationId="{40652ED0-BC7F-EB4E-69E9-19896C1F8C63}"/>
          </ac:picMkLst>
        </pc:picChg>
        <pc:picChg chg="add mod">
          <ac:chgData name="good angel" userId="322f971a48f5a8c9" providerId="LiveId" clId="{F7F37F37-0364-4DB5-A963-0BF7A0D7E646}" dt="2024-02-15T08:07:44.475" v="40" actId="1076"/>
          <ac:picMkLst>
            <pc:docMk/>
            <pc:sldMk cId="2734037261" sldId="269"/>
            <ac:picMk id="30" creationId="{A98B9BA0-2EE3-DF3B-FEA5-1F2C89E37F31}"/>
          </ac:picMkLst>
        </pc:picChg>
        <pc:picChg chg="add mod">
          <ac:chgData name="good angel" userId="322f971a48f5a8c9" providerId="LiveId" clId="{F7F37F37-0364-4DB5-A963-0BF7A0D7E646}" dt="2024-02-15T08:07:19.355" v="33"/>
          <ac:picMkLst>
            <pc:docMk/>
            <pc:sldMk cId="2734037261" sldId="269"/>
            <ac:picMk id="31" creationId="{2FAB6243-B84E-3209-A027-23D2A5EF7C66}"/>
          </ac:picMkLst>
        </pc:picChg>
        <pc:cxnChg chg="del">
          <ac:chgData name="good angel" userId="322f971a48f5a8c9" providerId="LiveId" clId="{F7F37F37-0364-4DB5-A963-0BF7A0D7E646}" dt="2024-02-22T08:23:26.651" v="12818" actId="478"/>
          <ac:cxnSpMkLst>
            <pc:docMk/>
            <pc:sldMk cId="2734037261" sldId="269"/>
            <ac:cxnSpMk id="9" creationId="{38619E0E-CCD9-A91F-176A-D9B75EC63FE1}"/>
          </ac:cxnSpMkLst>
        </pc:cxnChg>
        <pc:cxnChg chg="del">
          <ac:chgData name="good angel" userId="322f971a48f5a8c9" providerId="LiveId" clId="{F7F37F37-0364-4DB5-A963-0BF7A0D7E646}" dt="2024-02-22T08:25:54.725" v="12854" actId="478"/>
          <ac:cxnSpMkLst>
            <pc:docMk/>
            <pc:sldMk cId="2734037261" sldId="269"/>
            <ac:cxnSpMk id="11" creationId="{C0A619E1-4490-9B79-A177-1B9904A35C7C}"/>
          </ac:cxnSpMkLst>
        </pc:cxnChg>
        <pc:cxnChg chg="mod">
          <ac:chgData name="good angel" userId="322f971a48f5a8c9" providerId="LiveId" clId="{F7F37F37-0364-4DB5-A963-0BF7A0D7E646}" dt="2024-02-22T08:23:17.544" v="12816"/>
          <ac:cxnSpMkLst>
            <pc:docMk/>
            <pc:sldMk cId="2734037261" sldId="269"/>
            <ac:cxnSpMk id="17" creationId="{0A530AB8-5145-013A-D09E-6634E2468232}"/>
          </ac:cxnSpMkLst>
        </pc:cxnChg>
        <pc:cxnChg chg="mod">
          <ac:chgData name="good angel" userId="322f971a48f5a8c9" providerId="LiveId" clId="{F7F37F37-0364-4DB5-A963-0BF7A0D7E646}" dt="2024-02-22T08:25:55.068" v="12855"/>
          <ac:cxnSpMkLst>
            <pc:docMk/>
            <pc:sldMk cId="2734037261" sldId="269"/>
            <ac:cxnSpMk id="20" creationId="{9B215364-572A-073C-EDFB-224C0CBF7745}"/>
          </ac:cxnSpMkLst>
        </pc:cxnChg>
        <pc:cxnChg chg="add del mod">
          <ac:chgData name="good angel" userId="322f971a48f5a8c9" providerId="LiveId" clId="{F7F37F37-0364-4DB5-A963-0BF7A0D7E646}" dt="2024-02-19T12:10:29.960" v="11621" actId="478"/>
          <ac:cxnSpMkLst>
            <pc:docMk/>
            <pc:sldMk cId="2734037261" sldId="269"/>
            <ac:cxnSpMk id="36" creationId="{FC86F84E-AC9C-A83E-3FE0-1273F1313D9E}"/>
          </ac:cxnSpMkLst>
        </pc:cxnChg>
        <pc:cxnChg chg="add del mod">
          <ac:chgData name="good angel" userId="322f971a48f5a8c9" providerId="LiveId" clId="{F7F37F37-0364-4DB5-A963-0BF7A0D7E646}" dt="2024-02-19T12:10:29.960" v="11621" actId="478"/>
          <ac:cxnSpMkLst>
            <pc:docMk/>
            <pc:sldMk cId="2734037261" sldId="269"/>
            <ac:cxnSpMk id="37" creationId="{96098AB3-EA6F-05F6-73DC-05936C7916AF}"/>
          </ac:cxnSpMkLst>
        </pc:cxnChg>
      </pc:sldChg>
      <pc:sldChg chg="addSp delSp modSp mod modTransition">
        <pc:chgData name="good angel" userId="322f971a48f5a8c9" providerId="LiveId" clId="{F7F37F37-0364-4DB5-A963-0BF7A0D7E646}" dt="2024-02-22T09:57:46.317" v="12957"/>
        <pc:sldMkLst>
          <pc:docMk/>
          <pc:sldMk cId="2679674807" sldId="271"/>
        </pc:sldMkLst>
        <pc:spChg chg="add mod">
          <ac:chgData name="good angel" userId="322f971a48f5a8c9" providerId="LiveId" clId="{F7F37F37-0364-4DB5-A963-0BF7A0D7E646}" dt="2024-02-19T09:52:41.311" v="11253"/>
          <ac:spMkLst>
            <pc:docMk/>
            <pc:sldMk cId="2679674807" sldId="271"/>
            <ac:spMk id="3" creationId="{A94C6A0E-0D74-AAA5-AC27-88A9CF98147B}"/>
          </ac:spMkLst>
        </pc:spChg>
        <pc:spChg chg="del">
          <ac:chgData name="good angel" userId="322f971a48f5a8c9" providerId="LiveId" clId="{F7F37F37-0364-4DB5-A963-0BF7A0D7E646}" dt="2024-02-15T14:39:38.333" v="1818" actId="478"/>
          <ac:spMkLst>
            <pc:docMk/>
            <pc:sldMk cId="2679674807" sldId="271"/>
            <ac:spMk id="7" creationId="{476185FD-0261-103F-88B4-DD77CE3BA7DE}"/>
          </ac:spMkLst>
        </pc:spChg>
        <pc:spChg chg="del">
          <ac:chgData name="good angel" userId="322f971a48f5a8c9" providerId="LiveId" clId="{F7F37F37-0364-4DB5-A963-0BF7A0D7E646}" dt="2024-02-15T15:50:23.473" v="2612" actId="478"/>
          <ac:spMkLst>
            <pc:docMk/>
            <pc:sldMk cId="2679674807" sldId="271"/>
            <ac:spMk id="17" creationId="{D94800D7-2EF3-6D4B-7D04-25BE4A3A061C}"/>
          </ac:spMkLst>
        </pc:spChg>
        <pc:spChg chg="mod">
          <ac:chgData name="good angel" userId="322f971a48f5a8c9" providerId="LiveId" clId="{F7F37F37-0364-4DB5-A963-0BF7A0D7E646}" dt="2024-02-22T08:23:29.562" v="12820"/>
          <ac:spMkLst>
            <pc:docMk/>
            <pc:sldMk cId="2679674807" sldId="271"/>
            <ac:spMk id="18" creationId="{4F1AAF91-853D-2975-5F0F-A9D57ABB3DC0}"/>
          </ac:spMkLst>
        </pc:spChg>
        <pc:spChg chg="mod">
          <ac:chgData name="good angel" userId="322f971a48f5a8c9" providerId="LiveId" clId="{F7F37F37-0364-4DB5-A963-0BF7A0D7E646}" dt="2024-02-22T08:25:57.807" v="12857"/>
          <ac:spMkLst>
            <pc:docMk/>
            <pc:sldMk cId="2679674807" sldId="271"/>
            <ac:spMk id="21" creationId="{119B6BB2-158A-A560-1963-679AC7E074C7}"/>
          </ac:spMkLst>
        </pc:spChg>
        <pc:spChg chg="del">
          <ac:chgData name="good angel" userId="322f971a48f5a8c9" providerId="LiveId" clId="{F7F37F37-0364-4DB5-A963-0BF7A0D7E646}" dt="2024-02-15T14:38:06.134" v="1817" actId="478"/>
          <ac:spMkLst>
            <pc:docMk/>
            <pc:sldMk cId="2679674807" sldId="271"/>
            <ac:spMk id="21" creationId="{FE54E7BC-3B81-46A7-2882-96B1D63F9200}"/>
          </ac:spMkLst>
        </pc:spChg>
        <pc:spChg chg="del">
          <ac:chgData name="good angel" userId="322f971a48f5a8c9" providerId="LiveId" clId="{F7F37F37-0364-4DB5-A963-0BF7A0D7E646}" dt="2024-02-15T08:06:20.349" v="20" actId="478"/>
          <ac:spMkLst>
            <pc:docMk/>
            <pc:sldMk cId="2679674807" sldId="271"/>
            <ac:spMk id="22" creationId="{59FDABD6-B7F0-8221-2632-1EF45D6926D2}"/>
          </ac:spMkLst>
        </pc:spChg>
        <pc:spChg chg="del">
          <ac:chgData name="good angel" userId="322f971a48f5a8c9" providerId="LiveId" clId="{F7F37F37-0364-4DB5-A963-0BF7A0D7E646}" dt="2024-02-15T08:06:26.208" v="22" actId="478"/>
          <ac:spMkLst>
            <pc:docMk/>
            <pc:sldMk cId="2679674807" sldId="271"/>
            <ac:spMk id="23" creationId="{CF2334F2-B03F-682B-6382-76C4E4EF779F}"/>
          </ac:spMkLst>
        </pc:spChg>
        <pc:spChg chg="del">
          <ac:chgData name="good angel" userId="322f971a48f5a8c9" providerId="LiveId" clId="{F7F37F37-0364-4DB5-A963-0BF7A0D7E646}" dt="2024-02-15T14:38:04.014" v="1816" actId="478"/>
          <ac:spMkLst>
            <pc:docMk/>
            <pc:sldMk cId="2679674807" sldId="271"/>
            <ac:spMk id="24" creationId="{1E71CBB5-C2EB-9649-025D-F89B64AAA8D3}"/>
          </ac:spMkLst>
        </pc:spChg>
        <pc:spChg chg="del">
          <ac:chgData name="good angel" userId="322f971a48f5a8c9" providerId="LiveId" clId="{F7F37F37-0364-4DB5-A963-0BF7A0D7E646}" dt="2024-02-15T08:06:17.343" v="19" actId="478"/>
          <ac:spMkLst>
            <pc:docMk/>
            <pc:sldMk cId="2679674807" sldId="271"/>
            <ac:spMk id="25" creationId="{5804372A-775C-746A-C05E-7C3777A08BF3}"/>
          </ac:spMkLst>
        </pc:spChg>
        <pc:spChg chg="del">
          <ac:chgData name="good angel" userId="322f971a48f5a8c9" providerId="LiveId" clId="{F7F37F37-0364-4DB5-A963-0BF7A0D7E646}" dt="2024-02-15T08:06:17.343" v="19" actId="478"/>
          <ac:spMkLst>
            <pc:docMk/>
            <pc:sldMk cId="2679674807" sldId="271"/>
            <ac:spMk id="26" creationId="{6AA06691-A12A-69DB-0C15-BB7AC180D87B}"/>
          </ac:spMkLst>
        </pc:spChg>
        <pc:spChg chg="del">
          <ac:chgData name="good angel" userId="322f971a48f5a8c9" providerId="LiveId" clId="{F7F37F37-0364-4DB5-A963-0BF7A0D7E646}" dt="2024-02-15T08:06:17.343" v="19" actId="478"/>
          <ac:spMkLst>
            <pc:docMk/>
            <pc:sldMk cId="2679674807" sldId="271"/>
            <ac:spMk id="27" creationId="{7A9496BD-8457-89CA-AFBF-3ACB8EBC6C26}"/>
          </ac:spMkLst>
        </pc:spChg>
        <pc:spChg chg="add mod">
          <ac:chgData name="good angel" userId="322f971a48f5a8c9" providerId="LiveId" clId="{F7F37F37-0364-4DB5-A963-0BF7A0D7E646}" dt="2024-02-15T08:06:26.653" v="23"/>
          <ac:spMkLst>
            <pc:docMk/>
            <pc:sldMk cId="2679674807" sldId="271"/>
            <ac:spMk id="32" creationId="{3A3EFEB5-938E-6560-7162-D67C6D18F301}"/>
          </ac:spMkLst>
        </pc:spChg>
        <pc:spChg chg="add mod">
          <ac:chgData name="good angel" userId="322f971a48f5a8c9" providerId="LiveId" clId="{F7F37F37-0364-4DB5-A963-0BF7A0D7E646}" dt="2024-02-15T08:06:47.706" v="28" actId="207"/>
          <ac:spMkLst>
            <pc:docMk/>
            <pc:sldMk cId="2679674807" sldId="271"/>
            <ac:spMk id="33" creationId="{7C6C6792-33D9-E3D9-DD6F-2BA8A9176380}"/>
          </ac:spMkLst>
        </pc:spChg>
        <pc:spChg chg="add mod">
          <ac:chgData name="good angel" userId="322f971a48f5a8c9" providerId="LiveId" clId="{F7F37F37-0364-4DB5-A963-0BF7A0D7E646}" dt="2024-02-15T08:06:26.653" v="23"/>
          <ac:spMkLst>
            <pc:docMk/>
            <pc:sldMk cId="2679674807" sldId="271"/>
            <ac:spMk id="34" creationId="{011E7ED2-A0D2-4E40-3228-491A12703878}"/>
          </ac:spMkLst>
        </pc:spChg>
        <pc:spChg chg="add mod">
          <ac:chgData name="good angel" userId="322f971a48f5a8c9" providerId="LiveId" clId="{F7F37F37-0364-4DB5-A963-0BF7A0D7E646}" dt="2024-02-15T08:06:26.653" v="23"/>
          <ac:spMkLst>
            <pc:docMk/>
            <pc:sldMk cId="2679674807" sldId="271"/>
            <ac:spMk id="35" creationId="{04B2E1DB-84B2-0A6E-84DF-F11C964A1D41}"/>
          </ac:spMkLst>
        </pc:spChg>
        <pc:spChg chg="add del mod">
          <ac:chgData name="good angel" userId="322f971a48f5a8c9" providerId="LiveId" clId="{F7F37F37-0364-4DB5-A963-0BF7A0D7E646}" dt="2024-02-19T09:52:40.913" v="11252" actId="478"/>
          <ac:spMkLst>
            <pc:docMk/>
            <pc:sldMk cId="2679674807" sldId="271"/>
            <ac:spMk id="38" creationId="{1E67A02E-E3B2-A948-58FC-1D6CD1F6CF0C}"/>
          </ac:spMkLst>
        </pc:spChg>
        <pc:grpChg chg="add mod">
          <ac:chgData name="good angel" userId="322f971a48f5a8c9" providerId="LiveId" clId="{F7F37F37-0364-4DB5-A963-0BF7A0D7E646}" dt="2024-02-22T08:23:29.562" v="12820"/>
          <ac:grpSpMkLst>
            <pc:docMk/>
            <pc:sldMk cId="2679674807" sldId="271"/>
            <ac:grpSpMk id="8" creationId="{9B71AB24-9DFA-732B-6534-2D9A5540A710}"/>
          </ac:grpSpMkLst>
        </pc:grpChg>
        <pc:grpChg chg="add mod">
          <ac:chgData name="good angel" userId="322f971a48f5a8c9" providerId="LiveId" clId="{F7F37F37-0364-4DB5-A963-0BF7A0D7E646}" dt="2024-02-22T08:25:57.807" v="12857"/>
          <ac:grpSpMkLst>
            <pc:docMk/>
            <pc:sldMk cId="2679674807" sldId="271"/>
            <ac:grpSpMk id="19" creationId="{ADA60DEF-A27E-BC34-13B1-1E96FDB18991}"/>
          </ac:grpSpMkLst>
        </pc:grpChg>
        <pc:picChg chg="del">
          <ac:chgData name="good angel" userId="322f971a48f5a8c9" providerId="LiveId" clId="{F7F37F37-0364-4DB5-A963-0BF7A0D7E646}" dt="2024-02-15T08:06:17.343" v="19" actId="478"/>
          <ac:picMkLst>
            <pc:docMk/>
            <pc:sldMk cId="2679674807" sldId="271"/>
            <ac:picMk id="3" creationId="{E25C85CA-4C7E-6D7D-AD41-F4C3C9A15E6C}"/>
          </ac:picMkLst>
        </pc:picChg>
        <pc:picChg chg="add mod">
          <ac:chgData name="good angel" userId="322f971a48f5a8c9" providerId="LiveId" clId="{F7F37F37-0364-4DB5-A963-0BF7A0D7E646}" dt="2024-02-19T09:54:47.903" v="11290"/>
          <ac:picMkLst>
            <pc:docMk/>
            <pc:sldMk cId="2679674807" sldId="271"/>
            <ac:picMk id="7" creationId="{3575B389-F81A-0979-FCA1-F00D996A2CFA}"/>
          </ac:picMkLst>
        </pc:picChg>
        <pc:picChg chg="del">
          <ac:chgData name="good angel" userId="322f971a48f5a8c9" providerId="LiveId" clId="{F7F37F37-0364-4DB5-A963-0BF7A0D7E646}" dt="2024-02-15T08:06:17.343" v="19" actId="478"/>
          <ac:picMkLst>
            <pc:docMk/>
            <pc:sldMk cId="2679674807" sldId="271"/>
            <ac:picMk id="8" creationId="{C75C92F1-823A-ADFB-3850-568E73D2E1D7}"/>
          </ac:picMkLst>
        </pc:picChg>
        <pc:picChg chg="del">
          <ac:chgData name="good angel" userId="322f971a48f5a8c9" providerId="LiveId" clId="{F7F37F37-0364-4DB5-A963-0BF7A0D7E646}" dt="2024-02-15T08:06:17.343" v="19" actId="478"/>
          <ac:picMkLst>
            <pc:docMk/>
            <pc:sldMk cId="2679674807" sldId="271"/>
            <ac:picMk id="18" creationId="{A939E728-2772-24F2-EE53-63FB0840C26E}"/>
          </ac:picMkLst>
        </pc:picChg>
        <pc:picChg chg="del">
          <ac:chgData name="good angel" userId="322f971a48f5a8c9" providerId="LiveId" clId="{F7F37F37-0364-4DB5-A963-0BF7A0D7E646}" dt="2024-02-15T08:06:20.349" v="20" actId="478"/>
          <ac:picMkLst>
            <pc:docMk/>
            <pc:sldMk cId="2679674807" sldId="271"/>
            <ac:picMk id="19" creationId="{A9746D7B-9320-280E-12A6-1098CB4948DD}"/>
          </ac:picMkLst>
        </pc:picChg>
        <pc:picChg chg="del mod">
          <ac:chgData name="good angel" userId="322f971a48f5a8c9" providerId="LiveId" clId="{F7F37F37-0364-4DB5-A963-0BF7A0D7E646}" dt="2024-02-15T08:06:50.180" v="29" actId="478"/>
          <ac:picMkLst>
            <pc:docMk/>
            <pc:sldMk cId="2679674807" sldId="271"/>
            <ac:picMk id="20" creationId="{D1620AC5-8976-4105-8BE0-738C29457AF5}"/>
          </ac:picMkLst>
        </pc:picChg>
        <pc:picChg chg="add mod">
          <ac:chgData name="good angel" userId="322f971a48f5a8c9" providerId="LiveId" clId="{F7F37F37-0364-4DB5-A963-0BF7A0D7E646}" dt="2024-02-15T08:06:26.653" v="23"/>
          <ac:picMkLst>
            <pc:docMk/>
            <pc:sldMk cId="2679674807" sldId="271"/>
            <ac:picMk id="28" creationId="{20A74ED7-AB7F-A23E-86E4-FD2B680E128E}"/>
          </ac:picMkLst>
        </pc:picChg>
        <pc:picChg chg="add mod">
          <ac:chgData name="good angel" userId="322f971a48f5a8c9" providerId="LiveId" clId="{F7F37F37-0364-4DB5-A963-0BF7A0D7E646}" dt="2024-02-15T08:06:26.653" v="23"/>
          <ac:picMkLst>
            <pc:docMk/>
            <pc:sldMk cId="2679674807" sldId="271"/>
            <ac:picMk id="29" creationId="{79C2EBD6-3DA3-CC7B-4691-9ACDC7B548F9}"/>
          </ac:picMkLst>
        </pc:picChg>
        <pc:picChg chg="add mod">
          <ac:chgData name="good angel" userId="322f971a48f5a8c9" providerId="LiveId" clId="{F7F37F37-0364-4DB5-A963-0BF7A0D7E646}" dt="2024-02-15T08:06:26.653" v="23"/>
          <ac:picMkLst>
            <pc:docMk/>
            <pc:sldMk cId="2679674807" sldId="271"/>
            <ac:picMk id="30" creationId="{E15BBF11-CFA7-4E8A-0308-91BBE2A219E7}"/>
          </ac:picMkLst>
        </pc:picChg>
        <pc:picChg chg="add mod">
          <ac:chgData name="good angel" userId="322f971a48f5a8c9" providerId="LiveId" clId="{F7F37F37-0364-4DB5-A963-0BF7A0D7E646}" dt="2024-02-15T08:06:41.862" v="26" actId="1076"/>
          <ac:picMkLst>
            <pc:docMk/>
            <pc:sldMk cId="2679674807" sldId="271"/>
            <ac:picMk id="31" creationId="{629D96E8-C58F-B999-90EC-2F4449E7C499}"/>
          </ac:picMkLst>
        </pc:picChg>
        <pc:cxnChg chg="del">
          <ac:chgData name="good angel" userId="322f971a48f5a8c9" providerId="LiveId" clId="{F7F37F37-0364-4DB5-A963-0BF7A0D7E646}" dt="2024-02-22T08:23:29.260" v="12819" actId="478"/>
          <ac:cxnSpMkLst>
            <pc:docMk/>
            <pc:sldMk cId="2679674807" sldId="271"/>
            <ac:cxnSpMk id="9" creationId="{63B794D9-C3CA-5119-836E-7221C29CDADC}"/>
          </ac:cxnSpMkLst>
        </pc:cxnChg>
        <pc:cxnChg chg="del">
          <ac:chgData name="good angel" userId="322f971a48f5a8c9" providerId="LiveId" clId="{F7F37F37-0364-4DB5-A963-0BF7A0D7E646}" dt="2024-02-22T08:25:57.389" v="12856" actId="478"/>
          <ac:cxnSpMkLst>
            <pc:docMk/>
            <pc:sldMk cId="2679674807" sldId="271"/>
            <ac:cxnSpMk id="11" creationId="{C4D324D6-9E6E-41B6-155F-A464B9F673A7}"/>
          </ac:cxnSpMkLst>
        </pc:cxnChg>
        <pc:cxnChg chg="mod">
          <ac:chgData name="good angel" userId="322f971a48f5a8c9" providerId="LiveId" clId="{F7F37F37-0364-4DB5-A963-0BF7A0D7E646}" dt="2024-02-22T08:23:29.562" v="12820"/>
          <ac:cxnSpMkLst>
            <pc:docMk/>
            <pc:sldMk cId="2679674807" sldId="271"/>
            <ac:cxnSpMk id="17" creationId="{C3DC2367-0C13-B3EE-449C-3688504FD94D}"/>
          </ac:cxnSpMkLst>
        </pc:cxnChg>
        <pc:cxnChg chg="mod">
          <ac:chgData name="good angel" userId="322f971a48f5a8c9" providerId="LiveId" clId="{F7F37F37-0364-4DB5-A963-0BF7A0D7E646}" dt="2024-02-22T08:25:57.807" v="12857"/>
          <ac:cxnSpMkLst>
            <pc:docMk/>
            <pc:sldMk cId="2679674807" sldId="271"/>
            <ac:cxnSpMk id="20" creationId="{ACE8249E-833A-052F-8269-863186BB0BEB}"/>
          </ac:cxnSpMkLst>
        </pc:cxnChg>
        <pc:cxnChg chg="add del mod">
          <ac:chgData name="good angel" userId="322f971a48f5a8c9" providerId="LiveId" clId="{F7F37F37-0364-4DB5-A963-0BF7A0D7E646}" dt="2024-02-19T12:10:21.516" v="11620" actId="478"/>
          <ac:cxnSpMkLst>
            <pc:docMk/>
            <pc:sldMk cId="2679674807" sldId="271"/>
            <ac:cxnSpMk id="36" creationId="{FBEE39B2-A12F-90CE-0203-776651DC1797}"/>
          </ac:cxnSpMkLst>
        </pc:cxnChg>
        <pc:cxnChg chg="add del mod">
          <ac:chgData name="good angel" userId="322f971a48f5a8c9" providerId="LiveId" clId="{F7F37F37-0364-4DB5-A963-0BF7A0D7E646}" dt="2024-02-19T12:10:21.516" v="11620" actId="478"/>
          <ac:cxnSpMkLst>
            <pc:docMk/>
            <pc:sldMk cId="2679674807" sldId="271"/>
            <ac:cxnSpMk id="37" creationId="{3F15015B-04AA-27AC-7636-1679BFDDECC2}"/>
          </ac:cxnSpMkLst>
        </pc:cxnChg>
      </pc:sldChg>
      <pc:sldChg chg="addSp delSp modSp mod modTransition">
        <pc:chgData name="good angel" userId="322f971a48f5a8c9" providerId="LiveId" clId="{F7F37F37-0364-4DB5-A963-0BF7A0D7E646}" dt="2024-02-22T09:57:50.483" v="12961"/>
        <pc:sldMkLst>
          <pc:docMk/>
          <pc:sldMk cId="3119766691" sldId="272"/>
        </pc:sldMkLst>
        <pc:spChg chg="add mod">
          <ac:chgData name="good angel" userId="322f971a48f5a8c9" providerId="LiveId" clId="{F7F37F37-0364-4DB5-A963-0BF7A0D7E646}" dt="2024-02-19T09:52:38.312" v="11251"/>
          <ac:spMkLst>
            <pc:docMk/>
            <pc:sldMk cId="3119766691" sldId="272"/>
            <ac:spMk id="3" creationId="{8F9CC303-CC89-6E2B-4C90-254967A36CDB}"/>
          </ac:spMkLst>
        </pc:spChg>
        <pc:spChg chg="del">
          <ac:chgData name="good angel" userId="322f971a48f5a8c9" providerId="LiveId" clId="{F7F37F37-0364-4DB5-A963-0BF7A0D7E646}" dt="2024-02-15T14:40:56.296" v="1828" actId="478"/>
          <ac:spMkLst>
            <pc:docMk/>
            <pc:sldMk cId="3119766691" sldId="272"/>
            <ac:spMk id="7" creationId="{0986A763-99C1-A120-FDD4-80F19934B1E4}"/>
          </ac:spMkLst>
        </pc:spChg>
        <pc:spChg chg="del">
          <ac:chgData name="good angel" userId="322f971a48f5a8c9" providerId="LiveId" clId="{F7F37F37-0364-4DB5-A963-0BF7A0D7E646}" dt="2024-02-15T15:50:19.312" v="2610" actId="478"/>
          <ac:spMkLst>
            <pc:docMk/>
            <pc:sldMk cId="3119766691" sldId="272"/>
            <ac:spMk id="17" creationId="{D4290F07-FCCB-B3A9-3055-D41F92A62A22}"/>
          </ac:spMkLst>
        </pc:spChg>
        <pc:spChg chg="mod">
          <ac:chgData name="good angel" userId="322f971a48f5a8c9" providerId="LiveId" clId="{F7F37F37-0364-4DB5-A963-0BF7A0D7E646}" dt="2024-02-22T08:23:33.042" v="12822"/>
          <ac:spMkLst>
            <pc:docMk/>
            <pc:sldMk cId="3119766691" sldId="272"/>
            <ac:spMk id="18" creationId="{5F6AB843-B7E5-8AF3-4E07-55C07DF46E7D}"/>
          </ac:spMkLst>
        </pc:spChg>
        <pc:spChg chg="del">
          <ac:chgData name="good angel" userId="322f971a48f5a8c9" providerId="LiveId" clId="{F7F37F37-0364-4DB5-A963-0BF7A0D7E646}" dt="2024-02-15T14:40:55.270" v="1827" actId="478"/>
          <ac:spMkLst>
            <pc:docMk/>
            <pc:sldMk cId="3119766691" sldId="272"/>
            <ac:spMk id="21" creationId="{906285E3-FEC2-ED4D-6773-2E86DF0775E8}"/>
          </ac:spMkLst>
        </pc:spChg>
        <pc:spChg chg="mod">
          <ac:chgData name="good angel" userId="322f971a48f5a8c9" providerId="LiveId" clId="{F7F37F37-0364-4DB5-A963-0BF7A0D7E646}" dt="2024-02-22T08:26:00.459" v="12859"/>
          <ac:spMkLst>
            <pc:docMk/>
            <pc:sldMk cId="3119766691" sldId="272"/>
            <ac:spMk id="21" creationId="{BEC6EC91-D083-174B-796B-A5C88CFD065B}"/>
          </ac:spMkLst>
        </pc:spChg>
        <pc:spChg chg="del mod">
          <ac:chgData name="good angel" userId="322f971a48f5a8c9" providerId="LiveId" clId="{F7F37F37-0364-4DB5-A963-0BF7A0D7E646}" dt="2024-02-15T08:04:52.011" v="9" actId="478"/>
          <ac:spMkLst>
            <pc:docMk/>
            <pc:sldMk cId="3119766691" sldId="272"/>
            <ac:spMk id="22" creationId="{CDC91EE6-24CA-538B-026D-2F64E2A101B3}"/>
          </ac:spMkLst>
        </pc:spChg>
        <pc:spChg chg="del mod">
          <ac:chgData name="good angel" userId="322f971a48f5a8c9" providerId="LiveId" clId="{F7F37F37-0364-4DB5-A963-0BF7A0D7E646}" dt="2024-02-15T08:04:52.011" v="9" actId="478"/>
          <ac:spMkLst>
            <pc:docMk/>
            <pc:sldMk cId="3119766691" sldId="272"/>
            <ac:spMk id="23" creationId="{35DA32FC-ABBB-51A4-D52F-30842B6915B0}"/>
          </ac:spMkLst>
        </pc:spChg>
        <pc:spChg chg="del">
          <ac:chgData name="good angel" userId="322f971a48f5a8c9" providerId="LiveId" clId="{F7F37F37-0364-4DB5-A963-0BF7A0D7E646}" dt="2024-02-15T14:39:51.553" v="1819" actId="478"/>
          <ac:spMkLst>
            <pc:docMk/>
            <pc:sldMk cId="3119766691" sldId="272"/>
            <ac:spMk id="24" creationId="{7B6BAE6C-61B9-9D41-30A0-E725A6B08C5A}"/>
          </ac:spMkLst>
        </pc:spChg>
        <pc:spChg chg="del mod">
          <ac:chgData name="good angel" userId="322f971a48f5a8c9" providerId="LiveId" clId="{F7F37F37-0364-4DB5-A963-0BF7A0D7E646}" dt="2024-02-15T08:04:52.011" v="9" actId="478"/>
          <ac:spMkLst>
            <pc:docMk/>
            <pc:sldMk cId="3119766691" sldId="272"/>
            <ac:spMk id="25" creationId="{3A9A7FFB-7137-5BDA-1211-AAC7DB270D52}"/>
          </ac:spMkLst>
        </pc:spChg>
        <pc:spChg chg="del mod">
          <ac:chgData name="good angel" userId="322f971a48f5a8c9" providerId="LiveId" clId="{F7F37F37-0364-4DB5-A963-0BF7A0D7E646}" dt="2024-02-15T08:04:52.011" v="9" actId="478"/>
          <ac:spMkLst>
            <pc:docMk/>
            <pc:sldMk cId="3119766691" sldId="272"/>
            <ac:spMk id="26" creationId="{42B53B15-B72C-DDB5-E399-845BF9073997}"/>
          </ac:spMkLst>
        </pc:spChg>
        <pc:spChg chg="del">
          <ac:chgData name="good angel" userId="322f971a48f5a8c9" providerId="LiveId" clId="{F7F37F37-0364-4DB5-A963-0BF7A0D7E646}" dt="2024-02-15T08:04:42.400" v="7" actId="478"/>
          <ac:spMkLst>
            <pc:docMk/>
            <pc:sldMk cId="3119766691" sldId="272"/>
            <ac:spMk id="27" creationId="{B0BC04B4-C2CF-1CB4-2965-94275C8AE699}"/>
          </ac:spMkLst>
        </pc:spChg>
        <pc:spChg chg="del">
          <ac:chgData name="good angel" userId="322f971a48f5a8c9" providerId="LiveId" clId="{F7F37F37-0364-4DB5-A963-0BF7A0D7E646}" dt="2024-02-15T14:40:52.584" v="1826" actId="478"/>
          <ac:spMkLst>
            <pc:docMk/>
            <pc:sldMk cId="3119766691" sldId="272"/>
            <ac:spMk id="28" creationId="{88C50D02-8165-9447-80A0-1125275AACD2}"/>
          </ac:spMkLst>
        </pc:spChg>
        <pc:spChg chg="add mod">
          <ac:chgData name="good angel" userId="322f971a48f5a8c9" providerId="LiveId" clId="{F7F37F37-0364-4DB5-A963-0BF7A0D7E646}" dt="2024-02-15T08:04:52.645" v="10"/>
          <ac:spMkLst>
            <pc:docMk/>
            <pc:sldMk cId="3119766691" sldId="272"/>
            <ac:spMk id="33" creationId="{CC429BE5-350B-10ED-0304-A9F9D91518C6}"/>
          </ac:spMkLst>
        </pc:spChg>
        <pc:spChg chg="add mod">
          <ac:chgData name="good angel" userId="322f971a48f5a8c9" providerId="LiveId" clId="{F7F37F37-0364-4DB5-A963-0BF7A0D7E646}" dt="2024-02-15T08:04:52.645" v="10"/>
          <ac:spMkLst>
            <pc:docMk/>
            <pc:sldMk cId="3119766691" sldId="272"/>
            <ac:spMk id="34" creationId="{4FA44573-FB9D-D2FC-B4A1-CECDE770B497}"/>
          </ac:spMkLst>
        </pc:spChg>
        <pc:spChg chg="add mod">
          <ac:chgData name="good angel" userId="322f971a48f5a8c9" providerId="LiveId" clId="{F7F37F37-0364-4DB5-A963-0BF7A0D7E646}" dt="2024-02-15T14:40:47.552" v="1825" actId="207"/>
          <ac:spMkLst>
            <pc:docMk/>
            <pc:sldMk cId="3119766691" sldId="272"/>
            <ac:spMk id="35" creationId="{638B04CA-20A2-879F-8D7A-EA23D20B9B4B}"/>
          </ac:spMkLst>
        </pc:spChg>
        <pc:spChg chg="add mod">
          <ac:chgData name="good angel" userId="322f971a48f5a8c9" providerId="LiveId" clId="{F7F37F37-0364-4DB5-A963-0BF7A0D7E646}" dt="2024-02-15T08:05:15.475" v="14" actId="207"/>
          <ac:spMkLst>
            <pc:docMk/>
            <pc:sldMk cId="3119766691" sldId="272"/>
            <ac:spMk id="36" creationId="{FD6901DD-2D69-0BF0-7923-A606E4DAC630}"/>
          </ac:spMkLst>
        </pc:spChg>
        <pc:spChg chg="add del mod">
          <ac:chgData name="good angel" userId="322f971a48f5a8c9" providerId="LiveId" clId="{F7F37F37-0364-4DB5-A963-0BF7A0D7E646}" dt="2024-02-19T09:52:37.968" v="11250" actId="478"/>
          <ac:spMkLst>
            <pc:docMk/>
            <pc:sldMk cId="3119766691" sldId="272"/>
            <ac:spMk id="39" creationId="{C04D5E4F-5DE3-9A67-631A-CEA1064D068B}"/>
          </ac:spMkLst>
        </pc:spChg>
        <pc:grpChg chg="add mod">
          <ac:chgData name="good angel" userId="322f971a48f5a8c9" providerId="LiveId" clId="{F7F37F37-0364-4DB5-A963-0BF7A0D7E646}" dt="2024-02-22T08:23:33.042" v="12822"/>
          <ac:grpSpMkLst>
            <pc:docMk/>
            <pc:sldMk cId="3119766691" sldId="272"/>
            <ac:grpSpMk id="8" creationId="{234D546C-D88C-6B26-2A63-4BC11AB92BB7}"/>
          </ac:grpSpMkLst>
        </pc:grpChg>
        <pc:grpChg chg="add mod">
          <ac:chgData name="good angel" userId="322f971a48f5a8c9" providerId="LiveId" clId="{F7F37F37-0364-4DB5-A963-0BF7A0D7E646}" dt="2024-02-22T08:26:00.459" v="12859"/>
          <ac:grpSpMkLst>
            <pc:docMk/>
            <pc:sldMk cId="3119766691" sldId="272"/>
            <ac:grpSpMk id="19" creationId="{7E2B1900-BBEC-3D6F-2629-49EABBBF98C9}"/>
          </ac:grpSpMkLst>
        </pc:grpChg>
        <pc:picChg chg="del mod">
          <ac:chgData name="good angel" userId="322f971a48f5a8c9" providerId="LiveId" clId="{F7F37F37-0364-4DB5-A963-0BF7A0D7E646}" dt="2024-02-15T08:04:52.011" v="9" actId="478"/>
          <ac:picMkLst>
            <pc:docMk/>
            <pc:sldMk cId="3119766691" sldId="272"/>
            <ac:picMk id="3" creationId="{3D7FE446-AB50-6B38-0061-C960601591AC}"/>
          </ac:picMkLst>
        </pc:picChg>
        <pc:picChg chg="add mod">
          <ac:chgData name="good angel" userId="322f971a48f5a8c9" providerId="LiveId" clId="{F7F37F37-0364-4DB5-A963-0BF7A0D7E646}" dt="2024-02-19T09:54:49.684" v="11291"/>
          <ac:picMkLst>
            <pc:docMk/>
            <pc:sldMk cId="3119766691" sldId="272"/>
            <ac:picMk id="7" creationId="{26C11977-5317-C570-74AF-948C725B153F}"/>
          </ac:picMkLst>
        </pc:picChg>
        <pc:picChg chg="del">
          <ac:chgData name="good angel" userId="322f971a48f5a8c9" providerId="LiveId" clId="{F7F37F37-0364-4DB5-A963-0BF7A0D7E646}" dt="2024-02-15T08:04:40.140" v="6" actId="478"/>
          <ac:picMkLst>
            <pc:docMk/>
            <pc:sldMk cId="3119766691" sldId="272"/>
            <ac:picMk id="8" creationId="{C16F0B97-2B2B-7F96-C362-03CEA97EDA18}"/>
          </ac:picMkLst>
        </pc:picChg>
        <pc:picChg chg="del mod">
          <ac:chgData name="good angel" userId="322f971a48f5a8c9" providerId="LiveId" clId="{F7F37F37-0364-4DB5-A963-0BF7A0D7E646}" dt="2024-02-15T08:04:52.011" v="9" actId="478"/>
          <ac:picMkLst>
            <pc:docMk/>
            <pc:sldMk cId="3119766691" sldId="272"/>
            <ac:picMk id="18" creationId="{86F864E2-DCE1-7BF0-0FBE-CE372B866B2A}"/>
          </ac:picMkLst>
        </pc:picChg>
        <pc:picChg chg="del mod">
          <ac:chgData name="good angel" userId="322f971a48f5a8c9" providerId="LiveId" clId="{F7F37F37-0364-4DB5-A963-0BF7A0D7E646}" dt="2024-02-15T08:04:52.011" v="9" actId="478"/>
          <ac:picMkLst>
            <pc:docMk/>
            <pc:sldMk cId="3119766691" sldId="272"/>
            <ac:picMk id="19" creationId="{D0FF1E73-56E6-89BA-212F-9D6720B28859}"/>
          </ac:picMkLst>
        </pc:picChg>
        <pc:picChg chg="del mod">
          <ac:chgData name="good angel" userId="322f971a48f5a8c9" providerId="LiveId" clId="{F7F37F37-0364-4DB5-A963-0BF7A0D7E646}" dt="2024-02-15T08:04:52.011" v="9" actId="478"/>
          <ac:picMkLst>
            <pc:docMk/>
            <pc:sldMk cId="3119766691" sldId="272"/>
            <ac:picMk id="20" creationId="{515D7545-B522-AE96-146C-34D88AF3E16E}"/>
          </ac:picMkLst>
        </pc:picChg>
        <pc:picChg chg="add mod">
          <ac:chgData name="good angel" userId="322f971a48f5a8c9" providerId="LiveId" clId="{F7F37F37-0364-4DB5-A963-0BF7A0D7E646}" dt="2024-02-15T08:05:37.632" v="16" actId="14826"/>
          <ac:picMkLst>
            <pc:docMk/>
            <pc:sldMk cId="3119766691" sldId="272"/>
            <ac:picMk id="29" creationId="{272FF0CE-E2AC-03C4-C3CC-EABD79EA960F}"/>
          </ac:picMkLst>
        </pc:picChg>
        <pc:picChg chg="add mod">
          <ac:chgData name="good angel" userId="322f971a48f5a8c9" providerId="LiveId" clId="{F7F37F37-0364-4DB5-A963-0BF7A0D7E646}" dt="2024-02-15T14:40:39.928" v="1823" actId="207"/>
          <ac:picMkLst>
            <pc:docMk/>
            <pc:sldMk cId="3119766691" sldId="272"/>
            <ac:picMk id="30" creationId="{3CE0F701-19CE-36F4-10FB-AFE01BB1855B}"/>
          </ac:picMkLst>
        </pc:picChg>
        <pc:picChg chg="add mod">
          <ac:chgData name="good angel" userId="322f971a48f5a8c9" providerId="LiveId" clId="{F7F37F37-0364-4DB5-A963-0BF7A0D7E646}" dt="2024-02-15T08:04:52.645" v="10"/>
          <ac:picMkLst>
            <pc:docMk/>
            <pc:sldMk cId="3119766691" sldId="272"/>
            <ac:picMk id="31" creationId="{9E27B3FD-E7F5-DCC8-0A1F-51B324EC6D82}"/>
          </ac:picMkLst>
        </pc:picChg>
        <pc:picChg chg="add mod">
          <ac:chgData name="good angel" userId="322f971a48f5a8c9" providerId="LiveId" clId="{F7F37F37-0364-4DB5-A963-0BF7A0D7E646}" dt="2024-02-15T08:04:52.645" v="10"/>
          <ac:picMkLst>
            <pc:docMk/>
            <pc:sldMk cId="3119766691" sldId="272"/>
            <ac:picMk id="32" creationId="{49F1E44D-D71C-FB8B-3C83-2CC26B16A044}"/>
          </ac:picMkLst>
        </pc:picChg>
        <pc:cxnChg chg="del">
          <ac:chgData name="good angel" userId="322f971a48f5a8c9" providerId="LiveId" clId="{F7F37F37-0364-4DB5-A963-0BF7A0D7E646}" dt="2024-02-22T08:23:32.704" v="12821" actId="478"/>
          <ac:cxnSpMkLst>
            <pc:docMk/>
            <pc:sldMk cId="3119766691" sldId="272"/>
            <ac:cxnSpMk id="9" creationId="{B9B98BB6-CACE-75D7-6843-E5124347517D}"/>
          </ac:cxnSpMkLst>
        </pc:cxnChg>
        <pc:cxnChg chg="del">
          <ac:chgData name="good angel" userId="322f971a48f5a8c9" providerId="LiveId" clId="{F7F37F37-0364-4DB5-A963-0BF7A0D7E646}" dt="2024-02-22T08:26:00.159" v="12858" actId="478"/>
          <ac:cxnSpMkLst>
            <pc:docMk/>
            <pc:sldMk cId="3119766691" sldId="272"/>
            <ac:cxnSpMk id="11" creationId="{8FB1884D-C5A2-4883-AA27-D34DDB5E7AD0}"/>
          </ac:cxnSpMkLst>
        </pc:cxnChg>
        <pc:cxnChg chg="mod">
          <ac:chgData name="good angel" userId="322f971a48f5a8c9" providerId="LiveId" clId="{F7F37F37-0364-4DB5-A963-0BF7A0D7E646}" dt="2024-02-22T08:23:33.042" v="12822"/>
          <ac:cxnSpMkLst>
            <pc:docMk/>
            <pc:sldMk cId="3119766691" sldId="272"/>
            <ac:cxnSpMk id="17" creationId="{5FCD6D10-8333-AE6F-C0C8-66AE6AA030D7}"/>
          </ac:cxnSpMkLst>
        </pc:cxnChg>
        <pc:cxnChg chg="mod">
          <ac:chgData name="good angel" userId="322f971a48f5a8c9" providerId="LiveId" clId="{F7F37F37-0364-4DB5-A963-0BF7A0D7E646}" dt="2024-02-22T08:26:00.459" v="12859"/>
          <ac:cxnSpMkLst>
            <pc:docMk/>
            <pc:sldMk cId="3119766691" sldId="272"/>
            <ac:cxnSpMk id="20" creationId="{97800646-3CAF-383B-1903-213EFB0F858C}"/>
          </ac:cxnSpMkLst>
        </pc:cxnChg>
        <pc:cxnChg chg="add del mod">
          <ac:chgData name="good angel" userId="322f971a48f5a8c9" providerId="LiveId" clId="{F7F37F37-0364-4DB5-A963-0BF7A0D7E646}" dt="2024-02-19T12:10:16.656" v="11619" actId="478"/>
          <ac:cxnSpMkLst>
            <pc:docMk/>
            <pc:sldMk cId="3119766691" sldId="272"/>
            <ac:cxnSpMk id="37" creationId="{89121CCD-6379-FF14-AB6D-9B1452E3388C}"/>
          </ac:cxnSpMkLst>
        </pc:cxnChg>
        <pc:cxnChg chg="add del mod">
          <ac:chgData name="good angel" userId="322f971a48f5a8c9" providerId="LiveId" clId="{F7F37F37-0364-4DB5-A963-0BF7A0D7E646}" dt="2024-02-19T12:10:16.656" v="11619" actId="478"/>
          <ac:cxnSpMkLst>
            <pc:docMk/>
            <pc:sldMk cId="3119766691" sldId="272"/>
            <ac:cxnSpMk id="38" creationId="{4482384D-6B98-2572-A642-54CC6E1B95F8}"/>
          </ac:cxnSpMkLst>
        </pc:cxnChg>
      </pc:sldChg>
      <pc:sldChg chg="addSp delSp modSp mod modTransition">
        <pc:chgData name="good angel" userId="322f971a48f5a8c9" providerId="LiveId" clId="{F7F37F37-0364-4DB5-A963-0BF7A0D7E646}" dt="2024-02-22T09:57:54.463" v="12965"/>
        <pc:sldMkLst>
          <pc:docMk/>
          <pc:sldMk cId="280251705" sldId="273"/>
        </pc:sldMkLst>
        <pc:spChg chg="del">
          <ac:chgData name="good angel" userId="322f971a48f5a8c9" providerId="LiveId" clId="{F7F37F37-0364-4DB5-A963-0BF7A0D7E646}" dt="2024-02-15T14:41:06.455" v="1833" actId="478"/>
          <ac:spMkLst>
            <pc:docMk/>
            <pc:sldMk cId="280251705" sldId="273"/>
            <ac:spMk id="7" creationId="{B02B1B0A-04F4-30BF-ECED-E3D1C1DDF931}"/>
          </ac:spMkLst>
        </pc:spChg>
        <pc:spChg chg="add mod">
          <ac:chgData name="good angel" userId="322f971a48f5a8c9" providerId="LiveId" clId="{F7F37F37-0364-4DB5-A963-0BF7A0D7E646}" dt="2024-02-19T09:52:34.457" v="11249"/>
          <ac:spMkLst>
            <pc:docMk/>
            <pc:sldMk cId="280251705" sldId="273"/>
            <ac:spMk id="7" creationId="{DC3DCC1A-2B51-869C-F32F-A448F93A5F2D}"/>
          </ac:spMkLst>
        </pc:spChg>
        <pc:spChg chg="del">
          <ac:chgData name="good angel" userId="322f971a48f5a8c9" providerId="LiveId" clId="{F7F37F37-0364-4DB5-A963-0BF7A0D7E646}" dt="2024-02-15T15:50:16.184" v="2608" actId="478"/>
          <ac:spMkLst>
            <pc:docMk/>
            <pc:sldMk cId="280251705" sldId="273"/>
            <ac:spMk id="17" creationId="{E8A48F97-D23F-1642-64EE-1F70B1A8463F}"/>
          </ac:spMkLst>
        </pc:spChg>
        <pc:spChg chg="del">
          <ac:chgData name="good angel" userId="322f971a48f5a8c9" providerId="LiveId" clId="{F7F37F37-0364-4DB5-A963-0BF7A0D7E646}" dt="2024-02-15T14:41:05.015" v="1832" actId="478"/>
          <ac:spMkLst>
            <pc:docMk/>
            <pc:sldMk cId="280251705" sldId="273"/>
            <ac:spMk id="21" creationId="{DDD5112E-FBB0-0CF4-2FCF-FA42AD133E53}"/>
          </ac:spMkLst>
        </pc:spChg>
        <pc:spChg chg="mod">
          <ac:chgData name="good angel" userId="322f971a48f5a8c9" providerId="LiveId" clId="{F7F37F37-0364-4DB5-A963-0BF7A0D7E646}" dt="2024-02-15T08:04:22.986" v="5" actId="1076"/>
          <ac:spMkLst>
            <pc:docMk/>
            <pc:sldMk cId="280251705" sldId="273"/>
            <ac:spMk id="22" creationId="{CF047D88-A021-1CCC-A869-60F52214A1FC}"/>
          </ac:spMkLst>
        </pc:spChg>
        <pc:spChg chg="mod">
          <ac:chgData name="good angel" userId="322f971a48f5a8c9" providerId="LiveId" clId="{F7F37F37-0364-4DB5-A963-0BF7A0D7E646}" dt="2024-02-15T08:04:22.986" v="5" actId="1076"/>
          <ac:spMkLst>
            <pc:docMk/>
            <pc:sldMk cId="280251705" sldId="273"/>
            <ac:spMk id="23" creationId="{F74B5CBE-577D-8619-D460-905DCDA0502A}"/>
          </ac:spMkLst>
        </pc:spChg>
        <pc:spChg chg="del mod">
          <ac:chgData name="good angel" userId="322f971a48f5a8c9" providerId="LiveId" clId="{F7F37F37-0364-4DB5-A963-0BF7A0D7E646}" dt="2024-02-15T14:41:03.994" v="1831" actId="478"/>
          <ac:spMkLst>
            <pc:docMk/>
            <pc:sldMk cId="280251705" sldId="273"/>
            <ac:spMk id="24" creationId="{C13F18FC-B150-B9F5-C20D-AC4FA5DB4078}"/>
          </ac:spMkLst>
        </pc:spChg>
        <pc:spChg chg="mod">
          <ac:chgData name="good angel" userId="322f971a48f5a8c9" providerId="LiveId" clId="{F7F37F37-0364-4DB5-A963-0BF7A0D7E646}" dt="2024-02-22T08:23:36.229" v="12824"/>
          <ac:spMkLst>
            <pc:docMk/>
            <pc:sldMk cId="280251705" sldId="273"/>
            <ac:spMk id="24" creationId="{D3CD8683-65F3-90A8-5D61-18EFDE49D19E}"/>
          </ac:spMkLst>
        </pc:spChg>
        <pc:spChg chg="mod">
          <ac:chgData name="good angel" userId="322f971a48f5a8c9" providerId="LiveId" clId="{F7F37F37-0364-4DB5-A963-0BF7A0D7E646}" dt="2024-02-15T08:04:22.986" v="5" actId="1076"/>
          <ac:spMkLst>
            <pc:docMk/>
            <pc:sldMk cId="280251705" sldId="273"/>
            <ac:spMk id="25" creationId="{E06D5ECB-6167-83EC-6691-1FE250DB2A6F}"/>
          </ac:spMkLst>
        </pc:spChg>
        <pc:spChg chg="mod">
          <ac:chgData name="good angel" userId="322f971a48f5a8c9" providerId="LiveId" clId="{F7F37F37-0364-4DB5-A963-0BF7A0D7E646}" dt="2024-02-15T08:04:22.986" v="5" actId="1076"/>
          <ac:spMkLst>
            <pc:docMk/>
            <pc:sldMk cId="280251705" sldId="273"/>
            <ac:spMk id="26" creationId="{D7FED29D-ADB5-49AF-AD60-2DEADAD74D2F}"/>
          </ac:spMkLst>
        </pc:spChg>
        <pc:spChg chg="del">
          <ac:chgData name="good angel" userId="322f971a48f5a8c9" providerId="LiveId" clId="{F7F37F37-0364-4DB5-A963-0BF7A0D7E646}" dt="2024-02-15T08:03:38.260" v="4" actId="478"/>
          <ac:spMkLst>
            <pc:docMk/>
            <pc:sldMk cId="280251705" sldId="273"/>
            <ac:spMk id="27" creationId="{7937CCF0-982A-E21E-21B5-2E4A186002FC}"/>
          </ac:spMkLst>
        </pc:spChg>
        <pc:spChg chg="del mod">
          <ac:chgData name="good angel" userId="322f971a48f5a8c9" providerId="LiveId" clId="{F7F37F37-0364-4DB5-A963-0BF7A0D7E646}" dt="2024-02-15T14:41:00.432" v="1829" actId="478"/>
          <ac:spMkLst>
            <pc:docMk/>
            <pc:sldMk cId="280251705" sldId="273"/>
            <ac:spMk id="28" creationId="{2BFE39A0-8554-3305-9AE3-EA2C0FDE87BE}"/>
          </ac:spMkLst>
        </pc:spChg>
        <pc:spChg chg="del mod">
          <ac:chgData name="good angel" userId="322f971a48f5a8c9" providerId="LiveId" clId="{F7F37F37-0364-4DB5-A963-0BF7A0D7E646}" dt="2024-02-15T08:13:17.329" v="63" actId="478"/>
          <ac:spMkLst>
            <pc:docMk/>
            <pc:sldMk cId="280251705" sldId="273"/>
            <ac:spMk id="29" creationId="{68A0D82A-97B0-D8D5-4C9C-C6690A1BCB64}"/>
          </ac:spMkLst>
        </pc:spChg>
        <pc:spChg chg="mod">
          <ac:chgData name="good angel" userId="322f971a48f5a8c9" providerId="LiveId" clId="{F7F37F37-0364-4DB5-A963-0BF7A0D7E646}" dt="2024-02-22T08:26:03.762" v="12861"/>
          <ac:spMkLst>
            <pc:docMk/>
            <pc:sldMk cId="280251705" sldId="273"/>
            <ac:spMk id="29" creationId="{E3327721-38D2-04F0-098E-803995223BF4}"/>
          </ac:spMkLst>
        </pc:spChg>
        <pc:spChg chg="add del mod">
          <ac:chgData name="good angel" userId="322f971a48f5a8c9" providerId="LiveId" clId="{F7F37F37-0364-4DB5-A963-0BF7A0D7E646}" dt="2024-02-19T09:52:34.090" v="11248" actId="478"/>
          <ac:spMkLst>
            <pc:docMk/>
            <pc:sldMk cId="280251705" sldId="273"/>
            <ac:spMk id="32" creationId="{8BB3903B-317D-A01F-AA2A-152CC97B7F3D}"/>
          </ac:spMkLst>
        </pc:spChg>
        <pc:grpChg chg="add mod">
          <ac:chgData name="good angel" userId="322f971a48f5a8c9" providerId="LiveId" clId="{F7F37F37-0364-4DB5-A963-0BF7A0D7E646}" dt="2024-02-22T08:23:36.229" v="12824"/>
          <ac:grpSpMkLst>
            <pc:docMk/>
            <pc:sldMk cId="280251705" sldId="273"/>
            <ac:grpSpMk id="17" creationId="{A9A8EEA5-DC98-DD55-E580-D9E550DB8DF6}"/>
          </ac:grpSpMkLst>
        </pc:grpChg>
        <pc:grpChg chg="add mod">
          <ac:chgData name="good angel" userId="322f971a48f5a8c9" providerId="LiveId" clId="{F7F37F37-0364-4DB5-A963-0BF7A0D7E646}" dt="2024-02-22T08:26:03.762" v="12861"/>
          <ac:grpSpMkLst>
            <pc:docMk/>
            <pc:sldMk cId="280251705" sldId="273"/>
            <ac:grpSpMk id="27" creationId="{785D1174-55B8-B1C8-CD7E-FBA0C5010D47}"/>
          </ac:grpSpMkLst>
        </pc:grpChg>
        <pc:picChg chg="mod">
          <ac:chgData name="good angel" userId="322f971a48f5a8c9" providerId="LiveId" clId="{F7F37F37-0364-4DB5-A963-0BF7A0D7E646}" dt="2024-02-15T08:04:22.986" v="5" actId="1076"/>
          <ac:picMkLst>
            <pc:docMk/>
            <pc:sldMk cId="280251705" sldId="273"/>
            <ac:picMk id="3" creationId="{26D00F45-6592-3879-8415-E3CB5FF936A9}"/>
          </ac:picMkLst>
        </pc:picChg>
        <pc:picChg chg="del">
          <ac:chgData name="good angel" userId="322f971a48f5a8c9" providerId="LiveId" clId="{F7F37F37-0364-4DB5-A963-0BF7A0D7E646}" dt="2024-02-15T08:03:35.135" v="3" actId="478"/>
          <ac:picMkLst>
            <pc:docMk/>
            <pc:sldMk cId="280251705" sldId="273"/>
            <ac:picMk id="8" creationId="{E8934BC1-CEFF-7195-1F1C-236AFAE2B4C5}"/>
          </ac:picMkLst>
        </pc:picChg>
        <pc:picChg chg="add mod">
          <ac:chgData name="good angel" userId="322f971a48f5a8c9" providerId="LiveId" clId="{F7F37F37-0364-4DB5-A963-0BF7A0D7E646}" dt="2024-02-19T09:54:52.295" v="11292"/>
          <ac:picMkLst>
            <pc:docMk/>
            <pc:sldMk cId="280251705" sldId="273"/>
            <ac:picMk id="8" creationId="{EC05B072-B76B-C493-F83B-22EFD937A5A1}"/>
          </ac:picMkLst>
        </pc:picChg>
        <pc:picChg chg="mod">
          <ac:chgData name="good angel" userId="322f971a48f5a8c9" providerId="LiveId" clId="{F7F37F37-0364-4DB5-A963-0BF7A0D7E646}" dt="2024-02-15T08:04:22.986" v="5" actId="1076"/>
          <ac:picMkLst>
            <pc:docMk/>
            <pc:sldMk cId="280251705" sldId="273"/>
            <ac:picMk id="18" creationId="{8C985EDC-63D6-262C-E2AD-C9119E92BE7C}"/>
          </ac:picMkLst>
        </pc:picChg>
        <pc:picChg chg="mod">
          <ac:chgData name="good angel" userId="322f971a48f5a8c9" providerId="LiveId" clId="{F7F37F37-0364-4DB5-A963-0BF7A0D7E646}" dt="2024-02-15T08:04:22.986" v="5" actId="1076"/>
          <ac:picMkLst>
            <pc:docMk/>
            <pc:sldMk cId="280251705" sldId="273"/>
            <ac:picMk id="19" creationId="{ED332770-D384-3D5B-6850-A663F72EADDC}"/>
          </ac:picMkLst>
        </pc:picChg>
        <pc:picChg chg="mod">
          <ac:chgData name="good angel" userId="322f971a48f5a8c9" providerId="LiveId" clId="{F7F37F37-0364-4DB5-A963-0BF7A0D7E646}" dt="2024-02-15T08:04:22.986" v="5" actId="1076"/>
          <ac:picMkLst>
            <pc:docMk/>
            <pc:sldMk cId="280251705" sldId="273"/>
            <ac:picMk id="20" creationId="{29327734-14CB-0513-8848-FA1941B04467}"/>
          </ac:picMkLst>
        </pc:picChg>
        <pc:cxnChg chg="del">
          <ac:chgData name="good angel" userId="322f971a48f5a8c9" providerId="LiveId" clId="{F7F37F37-0364-4DB5-A963-0BF7A0D7E646}" dt="2024-02-22T08:23:35.899" v="12823" actId="478"/>
          <ac:cxnSpMkLst>
            <pc:docMk/>
            <pc:sldMk cId="280251705" sldId="273"/>
            <ac:cxnSpMk id="9" creationId="{49449BCF-A4FD-BCD5-0AB5-0D8F47F21017}"/>
          </ac:cxnSpMkLst>
        </pc:cxnChg>
        <pc:cxnChg chg="del">
          <ac:chgData name="good angel" userId="322f971a48f5a8c9" providerId="LiveId" clId="{F7F37F37-0364-4DB5-A963-0BF7A0D7E646}" dt="2024-02-22T08:26:03.427" v="12860" actId="478"/>
          <ac:cxnSpMkLst>
            <pc:docMk/>
            <pc:sldMk cId="280251705" sldId="273"/>
            <ac:cxnSpMk id="11" creationId="{642FA11B-0A60-DA0B-5E46-5211ED66F7BA}"/>
          </ac:cxnSpMkLst>
        </pc:cxnChg>
        <pc:cxnChg chg="mod">
          <ac:chgData name="good angel" userId="322f971a48f5a8c9" providerId="LiveId" clId="{F7F37F37-0364-4DB5-A963-0BF7A0D7E646}" dt="2024-02-22T08:23:36.229" v="12824"/>
          <ac:cxnSpMkLst>
            <pc:docMk/>
            <pc:sldMk cId="280251705" sldId="273"/>
            <ac:cxnSpMk id="21" creationId="{F3F07865-641E-D55F-A584-00F9EF1C05DB}"/>
          </ac:cxnSpMkLst>
        </pc:cxnChg>
        <pc:cxnChg chg="mod">
          <ac:chgData name="good angel" userId="322f971a48f5a8c9" providerId="LiveId" clId="{F7F37F37-0364-4DB5-A963-0BF7A0D7E646}" dt="2024-02-22T08:26:03.762" v="12861"/>
          <ac:cxnSpMkLst>
            <pc:docMk/>
            <pc:sldMk cId="280251705" sldId="273"/>
            <ac:cxnSpMk id="28" creationId="{F796CCBE-54CB-2454-6F07-B32B92839CF2}"/>
          </ac:cxnSpMkLst>
        </pc:cxnChg>
        <pc:cxnChg chg="add del mod">
          <ac:chgData name="good angel" userId="322f971a48f5a8c9" providerId="LiveId" clId="{F7F37F37-0364-4DB5-A963-0BF7A0D7E646}" dt="2024-02-19T12:10:11.794" v="11618" actId="478"/>
          <ac:cxnSpMkLst>
            <pc:docMk/>
            <pc:sldMk cId="280251705" sldId="273"/>
            <ac:cxnSpMk id="30" creationId="{E0D4B570-E2CC-41AF-61F6-DC8A03E3D641}"/>
          </ac:cxnSpMkLst>
        </pc:cxnChg>
        <pc:cxnChg chg="add del mod">
          <ac:chgData name="good angel" userId="322f971a48f5a8c9" providerId="LiveId" clId="{F7F37F37-0364-4DB5-A963-0BF7A0D7E646}" dt="2024-02-19T12:10:11.794" v="11618" actId="478"/>
          <ac:cxnSpMkLst>
            <pc:docMk/>
            <pc:sldMk cId="280251705" sldId="273"/>
            <ac:cxnSpMk id="31" creationId="{67C952A0-43A8-B6F4-0B1D-D10F00E0C4F5}"/>
          </ac:cxnSpMkLst>
        </pc:cxnChg>
      </pc:sldChg>
      <pc:sldChg chg="del">
        <pc:chgData name="good angel" userId="322f971a48f5a8c9" providerId="LiveId" clId="{F7F37F37-0364-4DB5-A963-0BF7A0D7E646}" dt="2024-02-15T08:03:13.121" v="0" actId="2696"/>
        <pc:sldMkLst>
          <pc:docMk/>
          <pc:sldMk cId="674501564" sldId="274"/>
        </pc:sldMkLst>
      </pc:sldChg>
      <pc:sldChg chg="addSp delSp modSp mod">
        <pc:chgData name="good angel" userId="322f971a48f5a8c9" providerId="LiveId" clId="{F7F37F37-0364-4DB5-A963-0BF7A0D7E646}" dt="2024-02-22T08:26:19.307" v="12865"/>
        <pc:sldMkLst>
          <pc:docMk/>
          <pc:sldMk cId="2091780329" sldId="275"/>
        </pc:sldMkLst>
        <pc:spChg chg="del">
          <ac:chgData name="good angel" userId="322f971a48f5a8c9" providerId="LiveId" clId="{F7F37F37-0364-4DB5-A963-0BF7A0D7E646}" dt="2024-02-15T15:50:09.002" v="2604" actId="478"/>
          <ac:spMkLst>
            <pc:docMk/>
            <pc:sldMk cId="2091780329" sldId="275"/>
            <ac:spMk id="17" creationId="{AC0FC7A5-7401-6ED0-7472-834DCF3B01AF}"/>
          </ac:spMkLst>
        </pc:spChg>
        <pc:spChg chg="add mod">
          <ac:chgData name="good angel" userId="322f971a48f5a8c9" providerId="LiveId" clId="{F7F37F37-0364-4DB5-A963-0BF7A0D7E646}" dt="2024-02-19T09:52:26.939" v="11245"/>
          <ac:spMkLst>
            <pc:docMk/>
            <pc:sldMk cId="2091780329" sldId="275"/>
            <ac:spMk id="17" creationId="{B532F0E3-090A-EE88-EC65-090277E89B57}"/>
          </ac:spMkLst>
        </pc:spChg>
        <pc:spChg chg="add del mod">
          <ac:chgData name="good angel" userId="322f971a48f5a8c9" providerId="LiveId" clId="{F7F37F37-0364-4DB5-A963-0BF7A0D7E646}" dt="2024-02-19T09:52:25.911" v="11244" actId="478"/>
          <ac:spMkLst>
            <pc:docMk/>
            <pc:sldMk cId="2091780329" sldId="275"/>
            <ac:spMk id="27" creationId="{C46036B5-0407-C045-9C57-04392A4A2B4D}"/>
          </ac:spMkLst>
        </pc:spChg>
        <pc:spChg chg="mod">
          <ac:chgData name="good angel" userId="322f971a48f5a8c9" providerId="LiveId" clId="{F7F37F37-0364-4DB5-A963-0BF7A0D7E646}" dt="2024-02-22T08:23:54.687" v="12828"/>
          <ac:spMkLst>
            <pc:docMk/>
            <pc:sldMk cId="2091780329" sldId="275"/>
            <ac:spMk id="29" creationId="{94655DA1-8D42-AE12-C53B-9E6B335CB674}"/>
          </ac:spMkLst>
        </pc:spChg>
        <pc:spChg chg="mod">
          <ac:chgData name="good angel" userId="322f971a48f5a8c9" providerId="LiveId" clId="{F7F37F37-0364-4DB5-A963-0BF7A0D7E646}" dt="2024-02-22T08:26:19.307" v="12865"/>
          <ac:spMkLst>
            <pc:docMk/>
            <pc:sldMk cId="2091780329" sldId="275"/>
            <ac:spMk id="32" creationId="{7A599DA7-AC7C-026D-CE9A-ED7498E4847D}"/>
          </ac:spMkLst>
        </pc:spChg>
        <pc:grpChg chg="add mod">
          <ac:chgData name="good angel" userId="322f971a48f5a8c9" providerId="LiveId" clId="{F7F37F37-0364-4DB5-A963-0BF7A0D7E646}" dt="2024-02-22T08:23:54.687" v="12828"/>
          <ac:grpSpMkLst>
            <pc:docMk/>
            <pc:sldMk cId="2091780329" sldId="275"/>
            <ac:grpSpMk id="26" creationId="{6AAD85BA-6A75-5AF9-6AD0-4FF2C8330B9D}"/>
          </ac:grpSpMkLst>
        </pc:grpChg>
        <pc:grpChg chg="add mod">
          <ac:chgData name="good angel" userId="322f971a48f5a8c9" providerId="LiveId" clId="{F7F37F37-0364-4DB5-A963-0BF7A0D7E646}" dt="2024-02-22T08:26:19.307" v="12865"/>
          <ac:grpSpMkLst>
            <pc:docMk/>
            <pc:sldMk cId="2091780329" sldId="275"/>
            <ac:grpSpMk id="30" creationId="{BA3BCE85-6D14-BA9C-EDD8-C0B6F0A71260}"/>
          </ac:grpSpMkLst>
        </pc:grpChg>
        <pc:picChg chg="add mod ord">
          <ac:chgData name="good angel" userId="322f971a48f5a8c9" providerId="LiveId" clId="{F7F37F37-0364-4DB5-A963-0BF7A0D7E646}" dt="2024-02-19T13:54:29.037" v="11769" actId="167"/>
          <ac:picMkLst>
            <pc:docMk/>
            <pc:sldMk cId="2091780329" sldId="275"/>
            <ac:picMk id="25" creationId="{C293F17C-F3B9-B8C0-F2F4-44341D71E814}"/>
          </ac:picMkLst>
        </pc:picChg>
        <pc:picChg chg="add mod">
          <ac:chgData name="good angel" userId="322f971a48f5a8c9" providerId="LiveId" clId="{F7F37F37-0364-4DB5-A963-0BF7A0D7E646}" dt="2024-02-19T09:54:57.303" v="11294"/>
          <ac:picMkLst>
            <pc:docMk/>
            <pc:sldMk cId="2091780329" sldId="275"/>
            <ac:picMk id="28" creationId="{C0089E57-6CE3-CFF4-F16E-4F66E11FE71F}"/>
          </ac:picMkLst>
        </pc:picChg>
        <pc:cxnChg chg="del">
          <ac:chgData name="good angel" userId="322f971a48f5a8c9" providerId="LiveId" clId="{F7F37F37-0364-4DB5-A963-0BF7A0D7E646}" dt="2024-02-22T08:23:54.335" v="12827" actId="478"/>
          <ac:cxnSpMkLst>
            <pc:docMk/>
            <pc:sldMk cId="2091780329" sldId="275"/>
            <ac:cxnSpMk id="9" creationId="{B231D1EF-81F5-5890-EC5F-C97D0FAEBF80}"/>
          </ac:cxnSpMkLst>
        </pc:cxnChg>
        <pc:cxnChg chg="del">
          <ac:chgData name="good angel" userId="322f971a48f5a8c9" providerId="LiveId" clId="{F7F37F37-0364-4DB5-A963-0BF7A0D7E646}" dt="2024-02-22T08:26:18.962" v="12864" actId="478"/>
          <ac:cxnSpMkLst>
            <pc:docMk/>
            <pc:sldMk cId="2091780329" sldId="275"/>
            <ac:cxnSpMk id="11" creationId="{FBB55068-D21A-C854-2741-881FCB9065D5}"/>
          </ac:cxnSpMkLst>
        </pc:cxnChg>
        <pc:cxnChg chg="add del mod">
          <ac:chgData name="good angel" userId="322f971a48f5a8c9" providerId="LiveId" clId="{F7F37F37-0364-4DB5-A963-0BF7A0D7E646}" dt="2024-02-19T12:10:00.193" v="11616" actId="478"/>
          <ac:cxnSpMkLst>
            <pc:docMk/>
            <pc:sldMk cId="2091780329" sldId="275"/>
            <ac:cxnSpMk id="25" creationId="{8E65007C-C36D-36A2-3963-5AD3CFF9AC32}"/>
          </ac:cxnSpMkLst>
        </pc:cxnChg>
        <pc:cxnChg chg="add del mod">
          <ac:chgData name="good angel" userId="322f971a48f5a8c9" providerId="LiveId" clId="{F7F37F37-0364-4DB5-A963-0BF7A0D7E646}" dt="2024-02-19T12:10:00.193" v="11616" actId="478"/>
          <ac:cxnSpMkLst>
            <pc:docMk/>
            <pc:sldMk cId="2091780329" sldId="275"/>
            <ac:cxnSpMk id="26" creationId="{DF568F68-6F6D-C56F-8DB1-3EA766AF0928}"/>
          </ac:cxnSpMkLst>
        </pc:cxnChg>
        <pc:cxnChg chg="mod">
          <ac:chgData name="good angel" userId="322f971a48f5a8c9" providerId="LiveId" clId="{F7F37F37-0364-4DB5-A963-0BF7A0D7E646}" dt="2024-02-22T08:23:54.687" v="12828"/>
          <ac:cxnSpMkLst>
            <pc:docMk/>
            <pc:sldMk cId="2091780329" sldId="275"/>
            <ac:cxnSpMk id="27" creationId="{8692D24B-31EA-C773-FD54-BD1DF6BEA3E9}"/>
          </ac:cxnSpMkLst>
        </pc:cxnChg>
        <pc:cxnChg chg="mod">
          <ac:chgData name="good angel" userId="322f971a48f5a8c9" providerId="LiveId" clId="{F7F37F37-0364-4DB5-A963-0BF7A0D7E646}" dt="2024-02-22T08:26:19.307" v="12865"/>
          <ac:cxnSpMkLst>
            <pc:docMk/>
            <pc:sldMk cId="2091780329" sldId="275"/>
            <ac:cxnSpMk id="31" creationId="{A08D5964-C38B-D9A5-2AA3-E79E0DEC5CBB}"/>
          </ac:cxnSpMkLst>
        </pc:cxnChg>
      </pc:sldChg>
      <pc:sldChg chg="addSp delSp modSp mod">
        <pc:chgData name="good angel" userId="322f971a48f5a8c9" providerId="LiveId" clId="{F7F37F37-0364-4DB5-A963-0BF7A0D7E646}" dt="2024-02-22T08:26:07.333" v="12863"/>
        <pc:sldMkLst>
          <pc:docMk/>
          <pc:sldMk cId="869808310" sldId="276"/>
        </pc:sldMkLst>
        <pc:spChg chg="add mod">
          <ac:chgData name="good angel" userId="322f971a48f5a8c9" providerId="LiveId" clId="{F7F37F37-0364-4DB5-A963-0BF7A0D7E646}" dt="2024-02-19T09:52:30.117" v="11247"/>
          <ac:spMkLst>
            <pc:docMk/>
            <pc:sldMk cId="869808310" sldId="276"/>
            <ac:spMk id="3" creationId="{9B73EEC7-1AD5-5D31-D71C-6F463F4DA212}"/>
          </ac:spMkLst>
        </pc:spChg>
        <pc:spChg chg="del">
          <ac:chgData name="good angel" userId="322f971a48f5a8c9" providerId="LiveId" clId="{F7F37F37-0364-4DB5-A963-0BF7A0D7E646}" dt="2024-02-15T15:50:12.800" v="2606" actId="478"/>
          <ac:spMkLst>
            <pc:docMk/>
            <pc:sldMk cId="869808310" sldId="276"/>
            <ac:spMk id="17" creationId="{8C104204-ACFA-3F05-6A8D-0FBAA1760818}"/>
          </ac:spMkLst>
        </pc:spChg>
        <pc:spChg chg="mod">
          <ac:chgData name="good angel" userId="322f971a48f5a8c9" providerId="LiveId" clId="{F7F37F37-0364-4DB5-A963-0BF7A0D7E646}" dt="2024-02-22T08:23:40.425" v="12826"/>
          <ac:spMkLst>
            <pc:docMk/>
            <pc:sldMk cId="869808310" sldId="276"/>
            <ac:spMk id="19" creationId="{B9B9BDAF-27D5-F991-E7DD-B38BB5872843}"/>
          </ac:spMkLst>
        </pc:spChg>
        <pc:spChg chg="del">
          <ac:chgData name="good angel" userId="322f971a48f5a8c9" providerId="LiveId" clId="{F7F37F37-0364-4DB5-A963-0BF7A0D7E646}" dt="2024-02-15T08:05:55.888" v="17" actId="478"/>
          <ac:spMkLst>
            <pc:docMk/>
            <pc:sldMk cId="869808310" sldId="276"/>
            <ac:spMk id="22" creationId="{ECBA1FC8-98CE-D6AB-A0BC-120C777A63EB}"/>
          </ac:spMkLst>
        </pc:spChg>
        <pc:spChg chg="del">
          <ac:chgData name="good angel" userId="322f971a48f5a8c9" providerId="LiveId" clId="{F7F37F37-0364-4DB5-A963-0BF7A0D7E646}" dt="2024-02-15T08:05:55.888" v="17" actId="478"/>
          <ac:spMkLst>
            <pc:docMk/>
            <pc:sldMk cId="869808310" sldId="276"/>
            <ac:spMk id="23" creationId="{1B8980F8-AFAD-58D6-E0D7-7F7AF428CD77}"/>
          </ac:spMkLst>
        </pc:spChg>
        <pc:spChg chg="mod">
          <ac:chgData name="good angel" userId="322f971a48f5a8c9" providerId="LiveId" clId="{F7F37F37-0364-4DB5-A963-0BF7A0D7E646}" dt="2024-02-22T08:26:07.333" v="12863"/>
          <ac:spMkLst>
            <pc:docMk/>
            <pc:sldMk cId="869808310" sldId="276"/>
            <ac:spMk id="23" creationId="{CC64D1A2-97C8-F12A-5CEF-33BE63B19B00}"/>
          </ac:spMkLst>
        </pc:spChg>
        <pc:spChg chg="del">
          <ac:chgData name="good angel" userId="322f971a48f5a8c9" providerId="LiveId" clId="{F7F37F37-0364-4DB5-A963-0BF7A0D7E646}" dt="2024-02-15T08:05:55.888" v="17" actId="478"/>
          <ac:spMkLst>
            <pc:docMk/>
            <pc:sldMk cId="869808310" sldId="276"/>
            <ac:spMk id="25" creationId="{90AEB899-F7BC-5C3F-CFB5-6567E7A8CAEF}"/>
          </ac:spMkLst>
        </pc:spChg>
        <pc:spChg chg="del">
          <ac:chgData name="good angel" userId="322f971a48f5a8c9" providerId="LiveId" clId="{F7F37F37-0364-4DB5-A963-0BF7A0D7E646}" dt="2024-02-15T08:05:55.888" v="17" actId="478"/>
          <ac:spMkLst>
            <pc:docMk/>
            <pc:sldMk cId="869808310" sldId="276"/>
            <ac:spMk id="26" creationId="{843125B6-8BC1-7F74-5E6D-AC2529CDC8B5}"/>
          </ac:spMkLst>
        </pc:spChg>
        <pc:spChg chg="del">
          <ac:chgData name="good angel" userId="322f971a48f5a8c9" providerId="LiveId" clId="{F7F37F37-0364-4DB5-A963-0BF7A0D7E646}" dt="2024-02-15T08:05:55.888" v="17" actId="478"/>
          <ac:spMkLst>
            <pc:docMk/>
            <pc:sldMk cId="869808310" sldId="276"/>
            <ac:spMk id="27" creationId="{3C5F42C4-FAA1-765B-BC1C-477F82D84F9F}"/>
          </ac:spMkLst>
        </pc:spChg>
        <pc:spChg chg="add mod">
          <ac:chgData name="good angel" userId="322f971a48f5a8c9" providerId="LiveId" clId="{F7F37F37-0364-4DB5-A963-0BF7A0D7E646}" dt="2024-02-15T08:05:56.460" v="18"/>
          <ac:spMkLst>
            <pc:docMk/>
            <pc:sldMk cId="869808310" sldId="276"/>
            <ac:spMk id="34" creationId="{82AF2D1D-3000-9362-823A-AABEDEF6663B}"/>
          </ac:spMkLst>
        </pc:spChg>
        <pc:spChg chg="add mod">
          <ac:chgData name="good angel" userId="322f971a48f5a8c9" providerId="LiveId" clId="{F7F37F37-0364-4DB5-A963-0BF7A0D7E646}" dt="2024-02-15T08:05:56.460" v="18"/>
          <ac:spMkLst>
            <pc:docMk/>
            <pc:sldMk cId="869808310" sldId="276"/>
            <ac:spMk id="35" creationId="{38076FC4-55B5-2C43-A5F9-D32B6966189A}"/>
          </ac:spMkLst>
        </pc:spChg>
        <pc:spChg chg="add mod">
          <ac:chgData name="good angel" userId="322f971a48f5a8c9" providerId="LiveId" clId="{F7F37F37-0364-4DB5-A963-0BF7A0D7E646}" dt="2024-02-15T08:05:56.460" v="18"/>
          <ac:spMkLst>
            <pc:docMk/>
            <pc:sldMk cId="869808310" sldId="276"/>
            <ac:spMk id="36" creationId="{E504E826-68CB-3E52-73C8-238625542334}"/>
          </ac:spMkLst>
        </pc:spChg>
        <pc:spChg chg="add mod">
          <ac:chgData name="good angel" userId="322f971a48f5a8c9" providerId="LiveId" clId="{F7F37F37-0364-4DB5-A963-0BF7A0D7E646}" dt="2024-02-15T08:05:56.460" v="18"/>
          <ac:spMkLst>
            <pc:docMk/>
            <pc:sldMk cId="869808310" sldId="276"/>
            <ac:spMk id="37" creationId="{9E088EF9-E263-41D3-9007-7D261AE28625}"/>
          </ac:spMkLst>
        </pc:spChg>
        <pc:spChg chg="add del mod">
          <ac:chgData name="good angel" userId="322f971a48f5a8c9" providerId="LiveId" clId="{F7F37F37-0364-4DB5-A963-0BF7A0D7E646}" dt="2024-02-19T09:52:29.653" v="11246" actId="478"/>
          <ac:spMkLst>
            <pc:docMk/>
            <pc:sldMk cId="869808310" sldId="276"/>
            <ac:spMk id="40" creationId="{59B63D60-1A82-032C-342A-4D633A296972}"/>
          </ac:spMkLst>
        </pc:spChg>
        <pc:grpChg chg="add mod">
          <ac:chgData name="good angel" userId="322f971a48f5a8c9" providerId="LiveId" clId="{F7F37F37-0364-4DB5-A963-0BF7A0D7E646}" dt="2024-02-22T08:23:40.425" v="12826"/>
          <ac:grpSpMkLst>
            <pc:docMk/>
            <pc:sldMk cId="869808310" sldId="276"/>
            <ac:grpSpMk id="17" creationId="{C413D17E-8796-C222-5182-0745AF0D47DC}"/>
          </ac:grpSpMkLst>
        </pc:grpChg>
        <pc:grpChg chg="add mod">
          <ac:chgData name="good angel" userId="322f971a48f5a8c9" providerId="LiveId" clId="{F7F37F37-0364-4DB5-A963-0BF7A0D7E646}" dt="2024-02-22T08:26:07.333" v="12863"/>
          <ac:grpSpMkLst>
            <pc:docMk/>
            <pc:sldMk cId="869808310" sldId="276"/>
            <ac:grpSpMk id="20" creationId="{EF8D13BC-EF40-B21A-32CC-DEF719542525}"/>
          </ac:grpSpMkLst>
        </pc:grpChg>
        <pc:picChg chg="del">
          <ac:chgData name="good angel" userId="322f971a48f5a8c9" providerId="LiveId" clId="{F7F37F37-0364-4DB5-A963-0BF7A0D7E646}" dt="2024-02-15T08:05:55.888" v="17" actId="478"/>
          <ac:picMkLst>
            <pc:docMk/>
            <pc:sldMk cId="869808310" sldId="276"/>
            <ac:picMk id="3" creationId="{D867CDB9-8D68-A017-95B6-D617B0AE2069}"/>
          </ac:picMkLst>
        </pc:picChg>
        <pc:picChg chg="del">
          <ac:chgData name="good angel" userId="322f971a48f5a8c9" providerId="LiveId" clId="{F7F37F37-0364-4DB5-A963-0BF7A0D7E646}" dt="2024-02-15T08:05:55.888" v="17" actId="478"/>
          <ac:picMkLst>
            <pc:docMk/>
            <pc:sldMk cId="869808310" sldId="276"/>
            <ac:picMk id="8" creationId="{C50B4C62-1B57-FDF4-87B6-93B9B9C864DF}"/>
          </ac:picMkLst>
        </pc:picChg>
        <pc:picChg chg="add mod">
          <ac:chgData name="good angel" userId="322f971a48f5a8c9" providerId="LiveId" clId="{F7F37F37-0364-4DB5-A963-0BF7A0D7E646}" dt="2024-02-19T09:54:54.645" v="11293"/>
          <ac:picMkLst>
            <pc:docMk/>
            <pc:sldMk cId="869808310" sldId="276"/>
            <ac:picMk id="8" creationId="{EC5AAB47-99D5-AFD1-CBA2-C109451D2048}"/>
          </ac:picMkLst>
        </pc:picChg>
        <pc:picChg chg="del">
          <ac:chgData name="good angel" userId="322f971a48f5a8c9" providerId="LiveId" clId="{F7F37F37-0364-4DB5-A963-0BF7A0D7E646}" dt="2024-02-15T08:05:55.888" v="17" actId="478"/>
          <ac:picMkLst>
            <pc:docMk/>
            <pc:sldMk cId="869808310" sldId="276"/>
            <ac:picMk id="18" creationId="{0CBCD9A0-88A4-A21E-2A50-FD376BF2E103}"/>
          </ac:picMkLst>
        </pc:picChg>
        <pc:picChg chg="del">
          <ac:chgData name="good angel" userId="322f971a48f5a8c9" providerId="LiveId" clId="{F7F37F37-0364-4DB5-A963-0BF7A0D7E646}" dt="2024-02-15T08:05:55.888" v="17" actId="478"/>
          <ac:picMkLst>
            <pc:docMk/>
            <pc:sldMk cId="869808310" sldId="276"/>
            <ac:picMk id="19" creationId="{AAA88853-D5E4-02F7-8638-6993C6B9D024}"/>
          </ac:picMkLst>
        </pc:picChg>
        <pc:picChg chg="del">
          <ac:chgData name="good angel" userId="322f971a48f5a8c9" providerId="LiveId" clId="{F7F37F37-0364-4DB5-A963-0BF7A0D7E646}" dt="2024-02-15T08:05:55.888" v="17" actId="478"/>
          <ac:picMkLst>
            <pc:docMk/>
            <pc:sldMk cId="869808310" sldId="276"/>
            <ac:picMk id="20" creationId="{89BC90C7-1028-F0AD-B021-137309BC1A19}"/>
          </ac:picMkLst>
        </pc:picChg>
        <pc:picChg chg="add mod">
          <ac:chgData name="good angel" userId="322f971a48f5a8c9" providerId="LiveId" clId="{F7F37F37-0364-4DB5-A963-0BF7A0D7E646}" dt="2024-02-15T08:05:56.460" v="18"/>
          <ac:picMkLst>
            <pc:docMk/>
            <pc:sldMk cId="869808310" sldId="276"/>
            <ac:picMk id="30" creationId="{3068824C-7EC5-3280-98CD-2A464CBF5478}"/>
          </ac:picMkLst>
        </pc:picChg>
        <pc:picChg chg="add mod">
          <ac:chgData name="good angel" userId="322f971a48f5a8c9" providerId="LiveId" clId="{F7F37F37-0364-4DB5-A963-0BF7A0D7E646}" dt="2024-02-15T08:05:56.460" v="18"/>
          <ac:picMkLst>
            <pc:docMk/>
            <pc:sldMk cId="869808310" sldId="276"/>
            <ac:picMk id="31" creationId="{11C5964F-C49A-4E12-C1F6-5228C42840A1}"/>
          </ac:picMkLst>
        </pc:picChg>
        <pc:picChg chg="add mod">
          <ac:chgData name="good angel" userId="322f971a48f5a8c9" providerId="LiveId" clId="{F7F37F37-0364-4DB5-A963-0BF7A0D7E646}" dt="2024-02-15T08:05:56.460" v="18"/>
          <ac:picMkLst>
            <pc:docMk/>
            <pc:sldMk cId="869808310" sldId="276"/>
            <ac:picMk id="32" creationId="{077546AA-F5D4-D4F5-7B07-685286F81482}"/>
          </ac:picMkLst>
        </pc:picChg>
        <pc:picChg chg="add mod">
          <ac:chgData name="good angel" userId="322f971a48f5a8c9" providerId="LiveId" clId="{F7F37F37-0364-4DB5-A963-0BF7A0D7E646}" dt="2024-02-15T08:05:56.460" v="18"/>
          <ac:picMkLst>
            <pc:docMk/>
            <pc:sldMk cId="869808310" sldId="276"/>
            <ac:picMk id="33" creationId="{C7E181E9-D073-831F-03CB-632868294F64}"/>
          </ac:picMkLst>
        </pc:picChg>
        <pc:cxnChg chg="del">
          <ac:chgData name="good angel" userId="322f971a48f5a8c9" providerId="LiveId" clId="{F7F37F37-0364-4DB5-A963-0BF7A0D7E646}" dt="2024-02-22T08:23:40.129" v="12825" actId="478"/>
          <ac:cxnSpMkLst>
            <pc:docMk/>
            <pc:sldMk cId="869808310" sldId="276"/>
            <ac:cxnSpMk id="9" creationId="{57C5A0B9-1511-7A79-296A-547DCE44A7DD}"/>
          </ac:cxnSpMkLst>
        </pc:cxnChg>
        <pc:cxnChg chg="del">
          <ac:chgData name="good angel" userId="322f971a48f5a8c9" providerId="LiveId" clId="{F7F37F37-0364-4DB5-A963-0BF7A0D7E646}" dt="2024-02-22T08:26:06.930" v="12862" actId="478"/>
          <ac:cxnSpMkLst>
            <pc:docMk/>
            <pc:sldMk cId="869808310" sldId="276"/>
            <ac:cxnSpMk id="11" creationId="{799212F3-EC95-D339-F205-E428C31235FC}"/>
          </ac:cxnSpMkLst>
        </pc:cxnChg>
        <pc:cxnChg chg="mod">
          <ac:chgData name="good angel" userId="322f971a48f5a8c9" providerId="LiveId" clId="{F7F37F37-0364-4DB5-A963-0BF7A0D7E646}" dt="2024-02-22T08:23:40.425" v="12826"/>
          <ac:cxnSpMkLst>
            <pc:docMk/>
            <pc:sldMk cId="869808310" sldId="276"/>
            <ac:cxnSpMk id="18" creationId="{D69F29C1-312B-7A8C-55F9-5C8485EE6F5A}"/>
          </ac:cxnSpMkLst>
        </pc:cxnChg>
        <pc:cxnChg chg="mod">
          <ac:chgData name="good angel" userId="322f971a48f5a8c9" providerId="LiveId" clId="{F7F37F37-0364-4DB5-A963-0BF7A0D7E646}" dt="2024-02-22T08:26:07.333" v="12863"/>
          <ac:cxnSpMkLst>
            <pc:docMk/>
            <pc:sldMk cId="869808310" sldId="276"/>
            <ac:cxnSpMk id="22" creationId="{89CBDF15-09C9-EFC9-5312-8362F81FED49}"/>
          </ac:cxnSpMkLst>
        </pc:cxnChg>
        <pc:cxnChg chg="add del mod">
          <ac:chgData name="good angel" userId="322f971a48f5a8c9" providerId="LiveId" clId="{F7F37F37-0364-4DB5-A963-0BF7A0D7E646}" dt="2024-02-19T12:10:05.668" v="11617" actId="478"/>
          <ac:cxnSpMkLst>
            <pc:docMk/>
            <pc:sldMk cId="869808310" sldId="276"/>
            <ac:cxnSpMk id="38" creationId="{BE1144E3-CA9D-518B-372A-3BA3F9A08DF0}"/>
          </ac:cxnSpMkLst>
        </pc:cxnChg>
        <pc:cxnChg chg="add del mod">
          <ac:chgData name="good angel" userId="322f971a48f5a8c9" providerId="LiveId" clId="{F7F37F37-0364-4DB5-A963-0BF7A0D7E646}" dt="2024-02-19T12:10:05.668" v="11617" actId="478"/>
          <ac:cxnSpMkLst>
            <pc:docMk/>
            <pc:sldMk cId="869808310" sldId="276"/>
            <ac:cxnSpMk id="39" creationId="{B7757A5C-B6BC-9049-7812-8360EADBCB8F}"/>
          </ac:cxnSpMkLst>
        </pc:cxnChg>
      </pc:sldChg>
      <pc:sldChg chg="del">
        <pc:chgData name="good angel" userId="322f971a48f5a8c9" providerId="LiveId" clId="{F7F37F37-0364-4DB5-A963-0BF7A0D7E646}" dt="2024-02-16T10:36:12.389" v="3570" actId="2696"/>
        <pc:sldMkLst>
          <pc:docMk/>
          <pc:sldMk cId="0" sldId="277"/>
        </pc:sldMkLst>
      </pc:sldChg>
      <pc:sldChg chg="addSp delSp modSp add del mod">
        <pc:chgData name="good angel" userId="322f971a48f5a8c9" providerId="LiveId" clId="{F7F37F37-0364-4DB5-A963-0BF7A0D7E646}" dt="2024-02-15T12:43:02.742" v="1696" actId="2696"/>
        <pc:sldMkLst>
          <pc:docMk/>
          <pc:sldMk cId="3930096573" sldId="277"/>
        </pc:sldMkLst>
        <pc:spChg chg="mod">
          <ac:chgData name="good angel" userId="322f971a48f5a8c9" providerId="LiveId" clId="{F7F37F37-0364-4DB5-A963-0BF7A0D7E646}" dt="2024-02-15T08:20:11.088" v="82" actId="20577"/>
          <ac:spMkLst>
            <pc:docMk/>
            <pc:sldMk cId="3930096573" sldId="277"/>
            <ac:spMk id="12" creationId="{46AE9EF8-B9FD-159A-F003-B641BCB0DF38}"/>
          </ac:spMkLst>
        </pc:spChg>
        <pc:spChg chg="del">
          <ac:chgData name="good angel" userId="322f971a48f5a8c9" providerId="LiveId" clId="{F7F37F37-0364-4DB5-A963-0BF7A0D7E646}" dt="2024-02-15T08:20:26.770" v="83" actId="478"/>
          <ac:spMkLst>
            <pc:docMk/>
            <pc:sldMk cId="3930096573" sldId="277"/>
            <ac:spMk id="13" creationId="{1EE2D6A9-CF4D-95E7-282F-2468853EAD0A}"/>
          </ac:spMkLst>
        </pc:spChg>
        <pc:spChg chg="del">
          <ac:chgData name="good angel" userId="322f971a48f5a8c9" providerId="LiveId" clId="{F7F37F37-0364-4DB5-A963-0BF7A0D7E646}" dt="2024-02-15T08:20:26.770" v="83" actId="478"/>
          <ac:spMkLst>
            <pc:docMk/>
            <pc:sldMk cId="3930096573" sldId="277"/>
            <ac:spMk id="14" creationId="{BBE7CF79-DC15-66EC-FCE0-A1067B09915A}"/>
          </ac:spMkLst>
        </pc:spChg>
        <pc:spChg chg="del">
          <ac:chgData name="good angel" userId="322f971a48f5a8c9" providerId="LiveId" clId="{F7F37F37-0364-4DB5-A963-0BF7A0D7E646}" dt="2024-02-15T08:20:26.770" v="83" actId="478"/>
          <ac:spMkLst>
            <pc:docMk/>
            <pc:sldMk cId="3930096573" sldId="277"/>
            <ac:spMk id="15" creationId="{D95D2C44-DE62-52FE-774C-9CB32208D038}"/>
          </ac:spMkLst>
        </pc:spChg>
        <pc:spChg chg="del">
          <ac:chgData name="good angel" userId="322f971a48f5a8c9" providerId="LiveId" clId="{F7F37F37-0364-4DB5-A963-0BF7A0D7E646}" dt="2024-02-15T08:20:26.770" v="83" actId="478"/>
          <ac:spMkLst>
            <pc:docMk/>
            <pc:sldMk cId="3930096573" sldId="277"/>
            <ac:spMk id="16" creationId="{9455988A-72A8-01B3-8F9B-5A9057D1C4BC}"/>
          </ac:spMkLst>
        </pc:spChg>
        <pc:spChg chg="add mod">
          <ac:chgData name="good angel" userId="322f971a48f5a8c9" providerId="LiveId" clId="{F7F37F37-0364-4DB5-A963-0BF7A0D7E646}" dt="2024-02-15T08:25:11.539" v="114" actId="1582"/>
          <ac:spMkLst>
            <pc:docMk/>
            <pc:sldMk cId="3930096573" sldId="277"/>
            <ac:spMk id="26" creationId="{EB966BCD-2F9A-6A1A-12DB-C1A968A34125}"/>
          </ac:spMkLst>
        </pc:spChg>
        <pc:spChg chg="add mod ord">
          <ac:chgData name="good angel" userId="322f971a48f5a8c9" providerId="LiveId" clId="{F7F37F37-0364-4DB5-A963-0BF7A0D7E646}" dt="2024-02-15T08:25:36.268" v="116" actId="1582"/>
          <ac:spMkLst>
            <pc:docMk/>
            <pc:sldMk cId="3930096573" sldId="277"/>
            <ac:spMk id="28" creationId="{B04F466E-7C5F-5218-4542-7136E78F329C}"/>
          </ac:spMkLst>
        </pc:spChg>
        <pc:spChg chg="add mod ord">
          <ac:chgData name="good angel" userId="322f971a48f5a8c9" providerId="LiveId" clId="{F7F37F37-0364-4DB5-A963-0BF7A0D7E646}" dt="2024-02-15T08:25:30.197" v="115" actId="1582"/>
          <ac:spMkLst>
            <pc:docMk/>
            <pc:sldMk cId="3930096573" sldId="277"/>
            <ac:spMk id="29" creationId="{6F8E842F-8BF4-E4BB-3246-C158C99F0559}"/>
          </ac:spMkLst>
        </pc:spChg>
        <pc:spChg chg="add mod ord">
          <ac:chgData name="good angel" userId="322f971a48f5a8c9" providerId="LiveId" clId="{F7F37F37-0364-4DB5-A963-0BF7A0D7E646}" dt="2024-02-15T08:25:45.497" v="118" actId="1582"/>
          <ac:spMkLst>
            <pc:docMk/>
            <pc:sldMk cId="3930096573" sldId="277"/>
            <ac:spMk id="30" creationId="{827A096C-89DF-AF91-E790-AA2FBABAC59F}"/>
          </ac:spMkLst>
        </pc:spChg>
        <pc:spChg chg="add mod ord">
          <ac:chgData name="good angel" userId="322f971a48f5a8c9" providerId="LiveId" clId="{F7F37F37-0364-4DB5-A963-0BF7A0D7E646}" dt="2024-02-15T08:25:50.712" v="119" actId="1582"/>
          <ac:spMkLst>
            <pc:docMk/>
            <pc:sldMk cId="3930096573" sldId="277"/>
            <ac:spMk id="31" creationId="{18EFE376-A04F-5677-D4EF-0039A2F54B62}"/>
          </ac:spMkLst>
        </pc:spChg>
        <pc:spChg chg="add mod">
          <ac:chgData name="good angel" userId="322f971a48f5a8c9" providerId="LiveId" clId="{F7F37F37-0364-4DB5-A963-0BF7A0D7E646}" dt="2024-02-15T08:26:47.805" v="141" actId="20577"/>
          <ac:spMkLst>
            <pc:docMk/>
            <pc:sldMk cId="3930096573" sldId="277"/>
            <ac:spMk id="32" creationId="{5B1EBF37-C948-64B7-6CA5-51CD8FBD94CB}"/>
          </ac:spMkLst>
        </pc:spChg>
        <pc:spChg chg="add mod">
          <ac:chgData name="good angel" userId="322f971a48f5a8c9" providerId="LiveId" clId="{F7F37F37-0364-4DB5-A963-0BF7A0D7E646}" dt="2024-02-15T08:26:58.937" v="143" actId="1076"/>
          <ac:spMkLst>
            <pc:docMk/>
            <pc:sldMk cId="3930096573" sldId="277"/>
            <ac:spMk id="33" creationId="{2E64642E-93BB-2CA7-A5E2-0007C06B99AF}"/>
          </ac:spMkLst>
        </pc:spChg>
        <pc:spChg chg="add mod">
          <ac:chgData name="good angel" userId="322f971a48f5a8c9" providerId="LiveId" clId="{F7F37F37-0364-4DB5-A963-0BF7A0D7E646}" dt="2024-02-15T08:29:53.814" v="156" actId="20577"/>
          <ac:spMkLst>
            <pc:docMk/>
            <pc:sldMk cId="3930096573" sldId="277"/>
            <ac:spMk id="34" creationId="{2E08715E-F441-7796-994A-747445516F40}"/>
          </ac:spMkLst>
        </pc:spChg>
        <pc:spChg chg="add mod">
          <ac:chgData name="good angel" userId="322f971a48f5a8c9" providerId="LiveId" clId="{F7F37F37-0364-4DB5-A963-0BF7A0D7E646}" dt="2024-02-15T08:30:18.336" v="170" actId="1076"/>
          <ac:spMkLst>
            <pc:docMk/>
            <pc:sldMk cId="3930096573" sldId="277"/>
            <ac:spMk id="35" creationId="{5C5AF6BD-FD7B-44E2-7E17-44D9CF095BDF}"/>
          </ac:spMkLst>
        </pc:spChg>
        <pc:graphicFrameChg chg="add del mod">
          <ac:chgData name="good angel" userId="322f971a48f5a8c9" providerId="LiveId" clId="{F7F37F37-0364-4DB5-A963-0BF7A0D7E646}" dt="2024-02-15T08:21:10.447" v="85" actId="478"/>
          <ac:graphicFrameMkLst>
            <pc:docMk/>
            <pc:sldMk cId="3930096573" sldId="277"/>
            <ac:graphicFrameMk id="25" creationId="{DED10C9C-0D49-5511-8085-CA84DFB79E9B}"/>
          </ac:graphicFrameMkLst>
        </pc:graphicFrameChg>
        <pc:picChg chg="del">
          <ac:chgData name="good angel" userId="322f971a48f5a8c9" providerId="LiveId" clId="{F7F37F37-0364-4DB5-A963-0BF7A0D7E646}" dt="2024-02-15T08:20:26.770" v="83" actId="478"/>
          <ac:picMkLst>
            <pc:docMk/>
            <pc:sldMk cId="3930096573" sldId="277"/>
            <ac:picMk id="4" creationId="{72FB9427-F88D-6898-BEC8-8C0C9146CC76}"/>
          </ac:picMkLst>
        </pc:picChg>
        <pc:picChg chg="del">
          <ac:chgData name="good angel" userId="322f971a48f5a8c9" providerId="LiveId" clId="{F7F37F37-0364-4DB5-A963-0BF7A0D7E646}" dt="2024-02-15T08:20:26.770" v="83" actId="478"/>
          <ac:picMkLst>
            <pc:docMk/>
            <pc:sldMk cId="3930096573" sldId="277"/>
            <ac:picMk id="5" creationId="{C07660A6-5F5A-E41F-D42A-30B2BBE531DC}"/>
          </ac:picMkLst>
        </pc:picChg>
        <pc:picChg chg="del">
          <ac:chgData name="good angel" userId="322f971a48f5a8c9" providerId="LiveId" clId="{F7F37F37-0364-4DB5-A963-0BF7A0D7E646}" dt="2024-02-15T08:20:26.770" v="83" actId="478"/>
          <ac:picMkLst>
            <pc:docMk/>
            <pc:sldMk cId="3930096573" sldId="277"/>
            <ac:picMk id="6" creationId="{E2AF788D-989C-8B9B-E785-A8FCDA1E32EC}"/>
          </ac:picMkLst>
        </pc:picChg>
        <pc:picChg chg="del">
          <ac:chgData name="good angel" userId="322f971a48f5a8c9" providerId="LiveId" clId="{F7F37F37-0364-4DB5-A963-0BF7A0D7E646}" dt="2024-02-15T08:20:26.770" v="83" actId="478"/>
          <ac:picMkLst>
            <pc:docMk/>
            <pc:sldMk cId="3930096573" sldId="277"/>
            <ac:picMk id="7" creationId="{08E6AB46-ED9E-124D-C58C-E76A57245F25}"/>
          </ac:picMkLst>
        </pc:picChg>
        <pc:picChg chg="add mod">
          <ac:chgData name="good angel" userId="322f971a48f5a8c9" providerId="LiveId" clId="{F7F37F37-0364-4DB5-A963-0BF7A0D7E646}" dt="2024-02-15T08:24:55.624" v="113" actId="207"/>
          <ac:picMkLst>
            <pc:docMk/>
            <pc:sldMk cId="3930096573" sldId="277"/>
            <ac:picMk id="27" creationId="{49A54FC7-2262-B877-8D49-5AB09DD71641}"/>
          </ac:picMkLst>
        </pc:picChg>
        <pc:cxnChg chg="del">
          <ac:chgData name="good angel" userId="322f971a48f5a8c9" providerId="LiveId" clId="{F7F37F37-0364-4DB5-A963-0BF7A0D7E646}" dt="2024-02-15T08:20:26.770" v="83" actId="478"/>
          <ac:cxnSpMkLst>
            <pc:docMk/>
            <pc:sldMk cId="3930096573" sldId="277"/>
            <ac:cxnSpMk id="9" creationId="{973D8F3C-F26D-7458-6A53-C4A81F224FAA}"/>
          </ac:cxnSpMkLst>
        </pc:cxnChg>
        <pc:cxnChg chg="del">
          <ac:chgData name="good angel" userId="322f971a48f5a8c9" providerId="LiveId" clId="{F7F37F37-0364-4DB5-A963-0BF7A0D7E646}" dt="2024-02-15T08:20:26.770" v="83" actId="478"/>
          <ac:cxnSpMkLst>
            <pc:docMk/>
            <pc:sldMk cId="3930096573" sldId="277"/>
            <ac:cxnSpMk id="10" creationId="{82533F3A-A455-367A-1C0E-0D73AE28F9DF}"/>
          </ac:cxnSpMkLst>
        </pc:cxnChg>
        <pc:cxnChg chg="del">
          <ac:chgData name="good angel" userId="322f971a48f5a8c9" providerId="LiveId" clId="{F7F37F37-0364-4DB5-A963-0BF7A0D7E646}" dt="2024-02-15T08:20:26.770" v="83" actId="478"/>
          <ac:cxnSpMkLst>
            <pc:docMk/>
            <pc:sldMk cId="3930096573" sldId="277"/>
            <ac:cxnSpMk id="11" creationId="{1AD6CCD5-26A8-3B26-0E7E-F772928CA2C2}"/>
          </ac:cxnSpMkLst>
        </pc:cxnChg>
      </pc:sldChg>
      <pc:sldChg chg="addSp delSp modSp add mod ord modAnim modShow">
        <pc:chgData name="good angel" userId="322f971a48f5a8c9" providerId="LiveId" clId="{F7F37F37-0364-4DB5-A963-0BF7A0D7E646}" dt="2024-02-21T13:19:35.259" v="12419" actId="1076"/>
        <pc:sldMkLst>
          <pc:docMk/>
          <pc:sldMk cId="1729711986" sldId="278"/>
        </pc:sldMkLst>
        <pc:spChg chg="add mod">
          <ac:chgData name="good angel" userId="322f971a48f5a8c9" providerId="LiveId" clId="{F7F37F37-0364-4DB5-A963-0BF7A0D7E646}" dt="2024-02-19T09:52:17.992" v="11241"/>
          <ac:spMkLst>
            <pc:docMk/>
            <pc:sldMk cId="1729711986" sldId="278"/>
            <ac:spMk id="4" creationId="{9E053977-B9ED-8564-7E8B-7B5DFAD6A1F5}"/>
          </ac:spMkLst>
        </pc:spChg>
        <pc:spChg chg="add del mod">
          <ac:chgData name="good angel" userId="322f971a48f5a8c9" providerId="LiveId" clId="{F7F37F37-0364-4DB5-A963-0BF7A0D7E646}" dt="2024-02-15T08:52:59.130" v="274" actId="478"/>
          <ac:spMkLst>
            <pc:docMk/>
            <pc:sldMk cId="1729711986" sldId="278"/>
            <ac:spMk id="6" creationId="{66491E22-C327-34F2-B8E4-9DEB4285B772}"/>
          </ac:spMkLst>
        </pc:spChg>
        <pc:spChg chg="add mod">
          <ac:chgData name="good angel" userId="322f971a48f5a8c9" providerId="LiveId" clId="{F7F37F37-0364-4DB5-A963-0BF7A0D7E646}" dt="2024-02-15T08:56:43.877" v="296" actId="164"/>
          <ac:spMkLst>
            <pc:docMk/>
            <pc:sldMk cId="1729711986" sldId="278"/>
            <ac:spMk id="7" creationId="{BF8D7BCE-2983-83E7-80EB-9359867CBC21}"/>
          </ac:spMkLst>
        </pc:spChg>
        <pc:spChg chg="add mod ord">
          <ac:chgData name="good angel" userId="322f971a48f5a8c9" providerId="LiveId" clId="{F7F37F37-0364-4DB5-A963-0BF7A0D7E646}" dt="2024-02-15T15:18:54.378" v="2413" actId="1076"/>
          <ac:spMkLst>
            <pc:docMk/>
            <pc:sldMk cId="1729711986" sldId="278"/>
            <ac:spMk id="10" creationId="{94824382-85C7-3BAD-451F-8F7C6D373D78}"/>
          </ac:spMkLst>
        </pc:spChg>
        <pc:spChg chg="del">
          <ac:chgData name="good angel" userId="322f971a48f5a8c9" providerId="LiveId" clId="{F7F37F37-0364-4DB5-A963-0BF7A0D7E646}" dt="2024-02-19T13:55:41.140" v="11775" actId="478"/>
          <ac:spMkLst>
            <pc:docMk/>
            <pc:sldMk cId="1729711986" sldId="278"/>
            <ac:spMk id="12" creationId="{82B6D4A6-54ED-64F3-F376-8A62CFE17397}"/>
          </ac:spMkLst>
        </pc:spChg>
        <pc:spChg chg="add mod">
          <ac:chgData name="good angel" userId="322f971a48f5a8c9" providerId="LiveId" clId="{F7F37F37-0364-4DB5-A963-0BF7A0D7E646}" dt="2024-02-19T13:55:46.928" v="11776"/>
          <ac:spMkLst>
            <pc:docMk/>
            <pc:sldMk cId="1729711986" sldId="278"/>
            <ac:spMk id="13" creationId="{D3D901F8-DD40-8CE3-CD0E-31EB175918D2}"/>
          </ac:spMkLst>
        </pc:spChg>
        <pc:spChg chg="add mod">
          <ac:chgData name="good angel" userId="322f971a48f5a8c9" providerId="LiveId" clId="{F7F37F37-0364-4DB5-A963-0BF7A0D7E646}" dt="2024-02-15T15:25:52.819" v="2433" actId="1076"/>
          <ac:spMkLst>
            <pc:docMk/>
            <pc:sldMk cId="1729711986" sldId="278"/>
            <ac:spMk id="14" creationId="{C0A59553-457B-C7D5-9EFA-944AD47B0086}"/>
          </ac:spMkLst>
        </pc:spChg>
        <pc:spChg chg="add mod">
          <ac:chgData name="good angel" userId="322f971a48f5a8c9" providerId="LiveId" clId="{F7F37F37-0364-4DB5-A963-0BF7A0D7E646}" dt="2024-02-15T15:34:33.131" v="2502" actId="14100"/>
          <ac:spMkLst>
            <pc:docMk/>
            <pc:sldMk cId="1729711986" sldId="278"/>
            <ac:spMk id="15" creationId="{F1354C22-54A4-8985-4A64-C56E9593AE71}"/>
          </ac:spMkLst>
        </pc:spChg>
        <pc:spChg chg="add del mod">
          <ac:chgData name="good angel" userId="322f971a48f5a8c9" providerId="LiveId" clId="{F7F37F37-0364-4DB5-A963-0BF7A0D7E646}" dt="2024-02-15T15:30:59.049" v="2479" actId="478"/>
          <ac:spMkLst>
            <pc:docMk/>
            <pc:sldMk cId="1729711986" sldId="278"/>
            <ac:spMk id="16" creationId="{ACAB9F93-F8C8-3AF5-BF90-7328DAAAD529}"/>
          </ac:spMkLst>
        </pc:spChg>
        <pc:spChg chg="del mod">
          <ac:chgData name="good angel" userId="322f971a48f5a8c9" providerId="LiveId" clId="{F7F37F37-0364-4DB5-A963-0BF7A0D7E646}" dt="2024-02-19T09:52:17.645" v="11240" actId="478"/>
          <ac:spMkLst>
            <pc:docMk/>
            <pc:sldMk cId="1729711986" sldId="278"/>
            <ac:spMk id="17" creationId="{CB682A6E-1963-690F-D1FD-6C8433052A45}"/>
          </ac:spMkLst>
        </pc:spChg>
        <pc:spChg chg="add mod">
          <ac:chgData name="good angel" userId="322f971a48f5a8c9" providerId="LiveId" clId="{F7F37F37-0364-4DB5-A963-0BF7A0D7E646}" dt="2024-02-15T15:25:52.819" v="2433" actId="1076"/>
          <ac:spMkLst>
            <pc:docMk/>
            <pc:sldMk cId="1729711986" sldId="278"/>
            <ac:spMk id="25" creationId="{CA657C6E-05AD-5E8B-C150-2D53EC6ECC1B}"/>
          </ac:spMkLst>
        </pc:spChg>
        <pc:spChg chg="add del mod">
          <ac:chgData name="good angel" userId="322f971a48f5a8c9" providerId="LiveId" clId="{F7F37F37-0364-4DB5-A963-0BF7A0D7E646}" dt="2024-02-15T15:18:54.378" v="2413" actId="1076"/>
          <ac:spMkLst>
            <pc:docMk/>
            <pc:sldMk cId="1729711986" sldId="278"/>
            <ac:spMk id="26" creationId="{AA1E9A4B-8388-3DD1-B527-1B7BCC6246B4}"/>
          </ac:spMkLst>
        </pc:spChg>
        <pc:spChg chg="mod ord">
          <ac:chgData name="good angel" userId="322f971a48f5a8c9" providerId="LiveId" clId="{F7F37F37-0364-4DB5-A963-0BF7A0D7E646}" dt="2024-02-15T15:36:38.227" v="2506" actId="167"/>
          <ac:spMkLst>
            <pc:docMk/>
            <pc:sldMk cId="1729711986" sldId="278"/>
            <ac:spMk id="28" creationId="{9E136656-981C-1012-095A-9399BA84A518}"/>
          </ac:spMkLst>
        </pc:spChg>
        <pc:spChg chg="del">
          <ac:chgData name="good angel" userId="322f971a48f5a8c9" providerId="LiveId" clId="{F7F37F37-0364-4DB5-A963-0BF7A0D7E646}" dt="2024-02-15T08:41:26.731" v="204" actId="478"/>
          <ac:spMkLst>
            <pc:docMk/>
            <pc:sldMk cId="1729711986" sldId="278"/>
            <ac:spMk id="29" creationId="{A83EAFA0-4760-A116-BF96-375C611FA460}"/>
          </ac:spMkLst>
        </pc:spChg>
        <pc:spChg chg="del">
          <ac:chgData name="good angel" userId="322f971a48f5a8c9" providerId="LiveId" clId="{F7F37F37-0364-4DB5-A963-0BF7A0D7E646}" dt="2024-02-15T08:41:26.731" v="204" actId="478"/>
          <ac:spMkLst>
            <pc:docMk/>
            <pc:sldMk cId="1729711986" sldId="278"/>
            <ac:spMk id="30" creationId="{80BCC6BD-77F1-EA2B-CB2F-5A4784F37391}"/>
          </ac:spMkLst>
        </pc:spChg>
        <pc:spChg chg="del">
          <ac:chgData name="good angel" userId="322f971a48f5a8c9" providerId="LiveId" clId="{F7F37F37-0364-4DB5-A963-0BF7A0D7E646}" dt="2024-02-15T08:41:26.731" v="204" actId="478"/>
          <ac:spMkLst>
            <pc:docMk/>
            <pc:sldMk cId="1729711986" sldId="278"/>
            <ac:spMk id="31" creationId="{97168A5B-D579-074D-58FD-6174CF532DBD}"/>
          </ac:spMkLst>
        </pc:spChg>
        <pc:spChg chg="mod ord">
          <ac:chgData name="good angel" userId="322f971a48f5a8c9" providerId="LiveId" clId="{F7F37F37-0364-4DB5-A963-0BF7A0D7E646}" dt="2024-02-15T15:36:38.870" v="2507" actId="167"/>
          <ac:spMkLst>
            <pc:docMk/>
            <pc:sldMk cId="1729711986" sldId="278"/>
            <ac:spMk id="32" creationId="{F8BA11F0-5E9F-1708-E112-CD88F200CF1F}"/>
          </ac:spMkLst>
        </pc:spChg>
        <pc:spChg chg="del">
          <ac:chgData name="good angel" userId="322f971a48f5a8c9" providerId="LiveId" clId="{F7F37F37-0364-4DB5-A963-0BF7A0D7E646}" dt="2024-02-15T08:41:26.731" v="204" actId="478"/>
          <ac:spMkLst>
            <pc:docMk/>
            <pc:sldMk cId="1729711986" sldId="278"/>
            <ac:spMk id="33" creationId="{53DF23D8-D139-3CE4-8EF8-7A692747FC8F}"/>
          </ac:spMkLst>
        </pc:spChg>
        <pc:spChg chg="del">
          <ac:chgData name="good angel" userId="322f971a48f5a8c9" providerId="LiveId" clId="{F7F37F37-0364-4DB5-A963-0BF7A0D7E646}" dt="2024-02-15T08:41:26.731" v="204" actId="478"/>
          <ac:spMkLst>
            <pc:docMk/>
            <pc:sldMk cId="1729711986" sldId="278"/>
            <ac:spMk id="34" creationId="{739B9BDE-5E64-29D6-7656-7C341C609BBD}"/>
          </ac:spMkLst>
        </pc:spChg>
        <pc:spChg chg="del">
          <ac:chgData name="good angel" userId="322f971a48f5a8c9" providerId="LiveId" clId="{F7F37F37-0364-4DB5-A963-0BF7A0D7E646}" dt="2024-02-15T08:41:26.731" v="204" actId="478"/>
          <ac:spMkLst>
            <pc:docMk/>
            <pc:sldMk cId="1729711986" sldId="278"/>
            <ac:spMk id="35" creationId="{1DA6E039-E932-7D61-4C03-C684C5EE4622}"/>
          </ac:spMkLst>
        </pc:spChg>
        <pc:spChg chg="add mod">
          <ac:chgData name="good angel" userId="322f971a48f5a8c9" providerId="LiveId" clId="{F7F37F37-0364-4DB5-A963-0BF7A0D7E646}" dt="2024-02-15T15:26:04.569" v="2435" actId="1076"/>
          <ac:spMkLst>
            <pc:docMk/>
            <pc:sldMk cId="1729711986" sldId="278"/>
            <ac:spMk id="37" creationId="{D448A815-09C1-CF6B-8A2A-A408538CBD89}"/>
          </ac:spMkLst>
        </pc:spChg>
        <pc:spChg chg="add mod">
          <ac:chgData name="good angel" userId="322f971a48f5a8c9" providerId="LiveId" clId="{F7F37F37-0364-4DB5-A963-0BF7A0D7E646}" dt="2024-02-15T15:46:23.730" v="2561" actId="14100"/>
          <ac:spMkLst>
            <pc:docMk/>
            <pc:sldMk cId="1729711986" sldId="278"/>
            <ac:spMk id="38" creationId="{02A04DCA-4FF1-126D-D5BF-24E1FE99FB81}"/>
          </ac:spMkLst>
        </pc:spChg>
        <pc:spChg chg="add del mod">
          <ac:chgData name="good angel" userId="322f971a48f5a8c9" providerId="LiveId" clId="{F7F37F37-0364-4DB5-A963-0BF7A0D7E646}" dt="2024-02-15T15:30:55.850" v="2478" actId="478"/>
          <ac:spMkLst>
            <pc:docMk/>
            <pc:sldMk cId="1729711986" sldId="278"/>
            <ac:spMk id="39" creationId="{A4CF70CE-1CD3-59CA-689F-EBBB3CEBC54A}"/>
          </ac:spMkLst>
        </pc:spChg>
        <pc:spChg chg="add mod">
          <ac:chgData name="good angel" userId="322f971a48f5a8c9" providerId="LiveId" clId="{F7F37F37-0364-4DB5-A963-0BF7A0D7E646}" dt="2024-02-15T15:26:04.569" v="2435" actId="1076"/>
          <ac:spMkLst>
            <pc:docMk/>
            <pc:sldMk cId="1729711986" sldId="278"/>
            <ac:spMk id="40" creationId="{3656AE25-54BA-D195-335A-F8F321D5369E}"/>
          </ac:spMkLst>
        </pc:spChg>
        <pc:spChg chg="add mod ord">
          <ac:chgData name="good angel" userId="322f971a48f5a8c9" providerId="LiveId" clId="{F7F37F37-0364-4DB5-A963-0BF7A0D7E646}" dt="2024-02-15T15:37:34.641" v="2512" actId="167"/>
          <ac:spMkLst>
            <pc:docMk/>
            <pc:sldMk cId="1729711986" sldId="278"/>
            <ac:spMk id="42" creationId="{02E930D7-F30D-BF13-9131-7A64F72F0191}"/>
          </ac:spMkLst>
        </pc:spChg>
        <pc:spChg chg="add mod">
          <ac:chgData name="good angel" userId="322f971a48f5a8c9" providerId="LiveId" clId="{F7F37F37-0364-4DB5-A963-0BF7A0D7E646}" dt="2024-02-15T15:30:44.653" v="2476"/>
          <ac:spMkLst>
            <pc:docMk/>
            <pc:sldMk cId="1729711986" sldId="278"/>
            <ac:spMk id="43" creationId="{D03114FB-2B6D-7447-82DE-7E4E19CE48D8}"/>
          </ac:spMkLst>
        </pc:spChg>
        <pc:spChg chg="add mod">
          <ac:chgData name="good angel" userId="322f971a48f5a8c9" providerId="LiveId" clId="{F7F37F37-0364-4DB5-A963-0BF7A0D7E646}" dt="2024-02-15T15:30:52.669" v="2477"/>
          <ac:spMkLst>
            <pc:docMk/>
            <pc:sldMk cId="1729711986" sldId="278"/>
            <ac:spMk id="44" creationId="{2D51EC78-CB3B-9680-E046-1A1709B6E1FE}"/>
          </ac:spMkLst>
        </pc:spChg>
        <pc:spChg chg="add del mod ord">
          <ac:chgData name="good angel" userId="322f971a48f5a8c9" providerId="LiveId" clId="{F7F37F37-0364-4DB5-A963-0BF7A0D7E646}" dt="2024-02-15T15:43:25.408" v="2545" actId="478"/>
          <ac:spMkLst>
            <pc:docMk/>
            <pc:sldMk cId="1729711986" sldId="278"/>
            <ac:spMk id="45" creationId="{54299183-18C9-2363-C80F-FA2320E41851}"/>
          </ac:spMkLst>
        </pc:spChg>
        <pc:spChg chg="add mod">
          <ac:chgData name="good angel" userId="322f971a48f5a8c9" providerId="LiveId" clId="{F7F37F37-0364-4DB5-A963-0BF7A0D7E646}" dt="2024-02-15T15:43:25.751" v="2546"/>
          <ac:spMkLst>
            <pc:docMk/>
            <pc:sldMk cId="1729711986" sldId="278"/>
            <ac:spMk id="46" creationId="{A553FAB2-D836-68E9-B5C3-F1AA8DC4AEF3}"/>
          </ac:spMkLst>
        </pc:spChg>
        <pc:grpChg chg="add mod">
          <ac:chgData name="good angel" userId="322f971a48f5a8c9" providerId="LiveId" clId="{F7F37F37-0364-4DB5-A963-0BF7A0D7E646}" dt="2024-02-15T08:56:43.877" v="296" actId="164"/>
          <ac:grpSpMkLst>
            <pc:docMk/>
            <pc:sldMk cId="1729711986" sldId="278"/>
            <ac:grpSpMk id="9" creationId="{FE255365-581D-9FE8-D61C-2DAB45C7A85B}"/>
          </ac:grpSpMkLst>
        </pc:grpChg>
        <pc:picChg chg="add mod ord">
          <ac:chgData name="good angel" userId="322f971a48f5a8c9" providerId="LiveId" clId="{F7F37F37-0364-4DB5-A963-0BF7A0D7E646}" dt="2024-02-21T13:19:35.259" v="12419" actId="1076"/>
          <ac:picMkLst>
            <pc:docMk/>
            <pc:sldMk cId="1729711986" sldId="278"/>
            <ac:picMk id="5" creationId="{C7A0864E-B4D0-77BC-7904-B0FB3398FE66}"/>
          </ac:picMkLst>
        </pc:picChg>
        <pc:picChg chg="add mod">
          <ac:chgData name="good angel" userId="322f971a48f5a8c9" providerId="LiveId" clId="{F7F37F37-0364-4DB5-A963-0BF7A0D7E646}" dt="2024-02-19T09:55:01.089" v="11296"/>
          <ac:picMkLst>
            <pc:docMk/>
            <pc:sldMk cId="1729711986" sldId="278"/>
            <ac:picMk id="6" creationId="{9B62CF11-3B6E-9111-EF04-6BAB27711171}"/>
          </ac:picMkLst>
        </pc:picChg>
        <pc:picChg chg="add mod ord">
          <ac:chgData name="good angel" userId="322f971a48f5a8c9" providerId="LiveId" clId="{F7F37F37-0364-4DB5-A963-0BF7A0D7E646}" dt="2024-02-19T15:00:14.479" v="11888" actId="14100"/>
          <ac:picMkLst>
            <pc:docMk/>
            <pc:sldMk cId="1729711986" sldId="278"/>
            <ac:picMk id="11" creationId="{83347D2E-6BCA-2114-4148-C83EB2E9D95B}"/>
          </ac:picMkLst>
        </pc:picChg>
        <pc:picChg chg="add del mod ord">
          <ac:chgData name="good angel" userId="322f971a48f5a8c9" providerId="LiveId" clId="{F7F37F37-0364-4DB5-A963-0BF7A0D7E646}" dt="2024-02-16T08:58:27.039" v="2838" actId="14826"/>
          <ac:picMkLst>
            <pc:docMk/>
            <pc:sldMk cId="1729711986" sldId="278"/>
            <ac:picMk id="27" creationId="{4674B904-965C-2C04-BB74-1F7E935E0CBC}"/>
          </ac:picMkLst>
        </pc:picChg>
        <pc:picChg chg="add mod ord">
          <ac:chgData name="good angel" userId="322f971a48f5a8c9" providerId="LiveId" clId="{F7F37F37-0364-4DB5-A963-0BF7A0D7E646}" dt="2024-02-15T15:54:31.085" v="2641" actId="166"/>
          <ac:picMkLst>
            <pc:docMk/>
            <pc:sldMk cId="1729711986" sldId="278"/>
            <ac:picMk id="36" creationId="{4D147738-25F6-A1D3-9402-017FF41BAB0E}"/>
          </ac:picMkLst>
        </pc:picChg>
        <pc:picChg chg="add mod ord">
          <ac:chgData name="good angel" userId="322f971a48f5a8c9" providerId="LiveId" clId="{F7F37F37-0364-4DB5-A963-0BF7A0D7E646}" dt="2024-02-15T15:54:38.535" v="2642" actId="166"/>
          <ac:picMkLst>
            <pc:docMk/>
            <pc:sldMk cId="1729711986" sldId="278"/>
            <ac:picMk id="41" creationId="{E91DAE11-20C3-9DB8-C81C-6B78C94CA0F8}"/>
          </ac:picMkLst>
        </pc:picChg>
        <pc:picChg chg="add mod">
          <ac:chgData name="good angel" userId="322f971a48f5a8c9" providerId="LiveId" clId="{F7F37F37-0364-4DB5-A963-0BF7A0D7E646}" dt="2024-02-15T15:19:16.477" v="2417" actId="1076"/>
          <ac:picMkLst>
            <pc:docMk/>
            <pc:sldMk cId="1729711986" sldId="278"/>
            <ac:picMk id="2050" creationId="{08FB949C-9C64-E40B-5B87-E45DB770556A}"/>
          </ac:picMkLst>
        </pc:picChg>
        <pc:picChg chg="add mod">
          <ac:chgData name="good angel" userId="322f971a48f5a8c9" providerId="LiveId" clId="{F7F37F37-0364-4DB5-A963-0BF7A0D7E646}" dt="2024-02-15T08:56:43.877" v="296" actId="164"/>
          <ac:picMkLst>
            <pc:docMk/>
            <pc:sldMk cId="1729711986" sldId="278"/>
            <ac:picMk id="2052" creationId="{5876B957-4B23-784D-B233-A9A77E855730}"/>
          </ac:picMkLst>
        </pc:picChg>
        <pc:cxnChg chg="add del mod">
          <ac:chgData name="good angel" userId="322f971a48f5a8c9" providerId="LiveId" clId="{F7F37F37-0364-4DB5-A963-0BF7A0D7E646}" dt="2024-02-19T12:09:44.615" v="11614" actId="478"/>
          <ac:cxnSpMkLst>
            <pc:docMk/>
            <pc:sldMk cId="1729711986" sldId="278"/>
            <ac:cxnSpMk id="11" creationId="{081F89B9-2D11-0502-C0F2-E597C6E243DD}"/>
          </ac:cxnSpMkLst>
        </pc:cxnChg>
        <pc:cxnChg chg="add del mod">
          <ac:chgData name="good angel" userId="322f971a48f5a8c9" providerId="LiveId" clId="{F7F37F37-0364-4DB5-A963-0BF7A0D7E646}" dt="2024-02-19T12:09:44.615" v="11614" actId="478"/>
          <ac:cxnSpMkLst>
            <pc:docMk/>
            <pc:sldMk cId="1729711986" sldId="278"/>
            <ac:cxnSpMk id="13" creationId="{76570B9C-3998-7E8B-B2F7-46E31EA9C3C8}"/>
          </ac:cxnSpMkLst>
        </pc:cxnChg>
      </pc:sldChg>
      <pc:sldChg chg="del">
        <pc:chgData name="good angel" userId="322f971a48f5a8c9" providerId="LiveId" clId="{F7F37F37-0364-4DB5-A963-0BF7A0D7E646}" dt="2024-02-16T10:32:23.901" v="3568" actId="2696"/>
        <pc:sldMkLst>
          <pc:docMk/>
          <pc:sldMk cId="0" sldId="279"/>
        </pc:sldMkLst>
      </pc:sldChg>
      <pc:sldChg chg="delSp modSp add del mod">
        <pc:chgData name="good angel" userId="322f971a48f5a8c9" providerId="LiveId" clId="{F7F37F37-0364-4DB5-A963-0BF7A0D7E646}" dt="2024-02-15T12:43:06.256" v="1697" actId="2696"/>
        <pc:sldMkLst>
          <pc:docMk/>
          <pc:sldMk cId="2082186497" sldId="279"/>
        </pc:sldMkLst>
        <pc:spChg chg="del mod ord">
          <ac:chgData name="good angel" userId="322f971a48f5a8c9" providerId="LiveId" clId="{F7F37F37-0364-4DB5-A963-0BF7A0D7E646}" dt="2024-02-15T08:47:25.905" v="222" actId="478"/>
          <ac:spMkLst>
            <pc:docMk/>
            <pc:sldMk cId="2082186497" sldId="279"/>
            <ac:spMk id="26" creationId="{1E5D5A60-9A25-CBF7-64AE-14484786D412}"/>
          </ac:spMkLst>
        </pc:spChg>
        <pc:spChg chg="mod ord">
          <ac:chgData name="good angel" userId="322f971a48f5a8c9" providerId="LiveId" clId="{F7F37F37-0364-4DB5-A963-0BF7A0D7E646}" dt="2024-02-15T08:40:25.930" v="200" actId="167"/>
          <ac:spMkLst>
            <pc:docMk/>
            <pc:sldMk cId="2082186497" sldId="279"/>
            <ac:spMk id="28" creationId="{5743716C-1FBD-0D3B-C46A-618B5512691B}"/>
          </ac:spMkLst>
        </pc:spChg>
        <pc:spChg chg="del">
          <ac:chgData name="good angel" userId="322f971a48f5a8c9" providerId="LiveId" clId="{F7F37F37-0364-4DB5-A963-0BF7A0D7E646}" dt="2024-02-15T08:41:17.017" v="202" actId="478"/>
          <ac:spMkLst>
            <pc:docMk/>
            <pc:sldMk cId="2082186497" sldId="279"/>
            <ac:spMk id="29" creationId="{EAFE24CC-3408-35FB-7F6A-ECB34BE1B4F1}"/>
          </ac:spMkLst>
        </pc:spChg>
        <pc:spChg chg="del">
          <ac:chgData name="good angel" userId="322f971a48f5a8c9" providerId="LiveId" clId="{F7F37F37-0364-4DB5-A963-0BF7A0D7E646}" dt="2024-02-15T08:41:20.208" v="203" actId="478"/>
          <ac:spMkLst>
            <pc:docMk/>
            <pc:sldMk cId="2082186497" sldId="279"/>
            <ac:spMk id="30" creationId="{E9EF588A-1E0F-90F5-9376-AE4BEBF0DB2E}"/>
          </ac:spMkLst>
        </pc:spChg>
        <pc:spChg chg="del">
          <ac:chgData name="good angel" userId="322f971a48f5a8c9" providerId="LiveId" clId="{F7F37F37-0364-4DB5-A963-0BF7A0D7E646}" dt="2024-02-15T08:41:17.017" v="202" actId="478"/>
          <ac:spMkLst>
            <pc:docMk/>
            <pc:sldMk cId="2082186497" sldId="279"/>
            <ac:spMk id="31" creationId="{BE67C6C5-9669-05EB-80FB-081F1D2CB2D8}"/>
          </ac:spMkLst>
        </pc:spChg>
        <pc:spChg chg="mod ord">
          <ac:chgData name="good angel" userId="322f971a48f5a8c9" providerId="LiveId" clId="{F7F37F37-0364-4DB5-A963-0BF7A0D7E646}" dt="2024-02-15T09:20:24.651" v="383" actId="20577"/>
          <ac:spMkLst>
            <pc:docMk/>
            <pc:sldMk cId="2082186497" sldId="279"/>
            <ac:spMk id="32" creationId="{81FD14FA-903E-2DED-FFD7-838E2CFED751}"/>
          </ac:spMkLst>
        </pc:spChg>
        <pc:spChg chg="del">
          <ac:chgData name="good angel" userId="322f971a48f5a8c9" providerId="LiveId" clId="{F7F37F37-0364-4DB5-A963-0BF7A0D7E646}" dt="2024-02-15T08:41:17.017" v="202" actId="478"/>
          <ac:spMkLst>
            <pc:docMk/>
            <pc:sldMk cId="2082186497" sldId="279"/>
            <ac:spMk id="33" creationId="{D4C403AB-62DB-9458-83CE-81390CA6905E}"/>
          </ac:spMkLst>
        </pc:spChg>
        <pc:spChg chg="del">
          <ac:chgData name="good angel" userId="322f971a48f5a8c9" providerId="LiveId" clId="{F7F37F37-0364-4DB5-A963-0BF7A0D7E646}" dt="2024-02-15T08:41:20.208" v="203" actId="478"/>
          <ac:spMkLst>
            <pc:docMk/>
            <pc:sldMk cId="2082186497" sldId="279"/>
            <ac:spMk id="34" creationId="{49486CC5-1FEC-6C22-00A8-F4CCADAA2F4D}"/>
          </ac:spMkLst>
        </pc:spChg>
        <pc:spChg chg="del">
          <ac:chgData name="good angel" userId="322f971a48f5a8c9" providerId="LiveId" clId="{F7F37F37-0364-4DB5-A963-0BF7A0D7E646}" dt="2024-02-15T08:41:17.017" v="202" actId="478"/>
          <ac:spMkLst>
            <pc:docMk/>
            <pc:sldMk cId="2082186497" sldId="279"/>
            <ac:spMk id="35" creationId="{632C152B-D05C-2A43-3E54-20E9EE89197D}"/>
          </ac:spMkLst>
        </pc:spChg>
        <pc:picChg chg="del">
          <ac:chgData name="good angel" userId="322f971a48f5a8c9" providerId="LiveId" clId="{F7F37F37-0364-4DB5-A963-0BF7A0D7E646}" dt="2024-02-15T08:47:29.178" v="223" actId="478"/>
          <ac:picMkLst>
            <pc:docMk/>
            <pc:sldMk cId="2082186497" sldId="279"/>
            <ac:picMk id="27" creationId="{6ED82B3D-9DF1-3F1E-4DC3-BE82ECA46B1C}"/>
          </ac:picMkLst>
        </pc:picChg>
      </pc:sldChg>
      <pc:sldChg chg="addSp delSp modSp add mod modTransition">
        <pc:chgData name="good angel" userId="322f971a48f5a8c9" providerId="LiveId" clId="{F7F37F37-0364-4DB5-A963-0BF7A0D7E646}" dt="2024-02-19T15:00:30.994" v="11892" actId="167"/>
        <pc:sldMkLst>
          <pc:docMk/>
          <pc:sldMk cId="648523377" sldId="280"/>
        </pc:sldMkLst>
        <pc:spChg chg="add mod">
          <ac:chgData name="good angel" userId="322f971a48f5a8c9" providerId="LiveId" clId="{F7F37F37-0364-4DB5-A963-0BF7A0D7E646}" dt="2024-02-15T15:28:56.630" v="2443"/>
          <ac:spMkLst>
            <pc:docMk/>
            <pc:sldMk cId="648523377" sldId="280"/>
            <ac:spMk id="6" creationId="{338F3DF1-9A1D-40E0-D761-58F3E18EEDF2}"/>
          </ac:spMkLst>
        </pc:spChg>
        <pc:spChg chg="add mod">
          <ac:chgData name="good angel" userId="322f971a48f5a8c9" providerId="LiveId" clId="{F7F37F37-0364-4DB5-A963-0BF7A0D7E646}" dt="2024-02-15T15:29:39.553" v="2449" actId="14100"/>
          <ac:spMkLst>
            <pc:docMk/>
            <pc:sldMk cId="648523377" sldId="280"/>
            <ac:spMk id="7" creationId="{58AA9566-899C-C5EC-108D-0EFC42A8A7EB}"/>
          </ac:spMkLst>
        </pc:spChg>
        <pc:spChg chg="add mod ord">
          <ac:chgData name="good angel" userId="322f971a48f5a8c9" providerId="LiveId" clId="{F7F37F37-0364-4DB5-A963-0BF7A0D7E646}" dt="2024-02-15T15:42:38.515" v="2541" actId="166"/>
          <ac:spMkLst>
            <pc:docMk/>
            <pc:sldMk cId="648523377" sldId="280"/>
            <ac:spMk id="9" creationId="{14D79709-6DB4-836B-3FAA-BF8830842E07}"/>
          </ac:spMkLst>
        </pc:spChg>
        <pc:spChg chg="add mod">
          <ac:chgData name="good angel" userId="322f971a48f5a8c9" providerId="LiveId" clId="{F7F37F37-0364-4DB5-A963-0BF7A0D7E646}" dt="2024-02-15T15:28:56.630" v="2443"/>
          <ac:spMkLst>
            <pc:docMk/>
            <pc:sldMk cId="648523377" sldId="280"/>
            <ac:spMk id="10" creationId="{F1AF6EFB-FEE6-A0B5-F34B-B54F7BE58D26}"/>
          </ac:spMkLst>
        </pc:spChg>
        <pc:spChg chg="mod">
          <ac:chgData name="good angel" userId="322f971a48f5a8c9" providerId="LiveId" clId="{F7F37F37-0364-4DB5-A963-0BF7A0D7E646}" dt="2024-02-19T13:55:04.888" v="11771" actId="122"/>
          <ac:spMkLst>
            <pc:docMk/>
            <pc:sldMk cId="648523377" sldId="280"/>
            <ac:spMk id="12" creationId="{02977595-704C-9AFD-59F7-72E0EA43784D}"/>
          </ac:spMkLst>
        </pc:spChg>
        <pc:spChg chg="add mod">
          <ac:chgData name="good angel" userId="322f971a48f5a8c9" providerId="LiveId" clId="{F7F37F37-0364-4DB5-A963-0BF7A0D7E646}" dt="2024-02-15T15:28:56.630" v="2443"/>
          <ac:spMkLst>
            <pc:docMk/>
            <pc:sldMk cId="648523377" sldId="280"/>
            <ac:spMk id="13" creationId="{5874820A-1F57-6F5D-4FCF-F9115E7E5F1D}"/>
          </ac:spMkLst>
        </pc:spChg>
        <pc:spChg chg="add mod">
          <ac:chgData name="good angel" userId="322f971a48f5a8c9" providerId="LiveId" clId="{F7F37F37-0364-4DB5-A963-0BF7A0D7E646}" dt="2024-02-15T15:30:17.335" v="2472" actId="14100"/>
          <ac:spMkLst>
            <pc:docMk/>
            <pc:sldMk cId="648523377" sldId="280"/>
            <ac:spMk id="14" creationId="{BB864B69-744C-57F5-EB97-FB9A69BF87CF}"/>
          </ac:spMkLst>
        </pc:spChg>
        <pc:spChg chg="add mod">
          <ac:chgData name="good angel" userId="322f971a48f5a8c9" providerId="LiveId" clId="{F7F37F37-0364-4DB5-A963-0BF7A0D7E646}" dt="2024-02-15T15:30:02.351" v="2459" actId="1076"/>
          <ac:spMkLst>
            <pc:docMk/>
            <pc:sldMk cId="648523377" sldId="280"/>
            <ac:spMk id="15" creationId="{A31BDCD7-C97D-FD4C-DF8C-8DA59E7A5222}"/>
          </ac:spMkLst>
        </pc:spChg>
        <pc:spChg chg="add mod">
          <ac:chgData name="good angel" userId="322f971a48f5a8c9" providerId="LiveId" clId="{F7F37F37-0364-4DB5-A963-0BF7A0D7E646}" dt="2024-02-15T15:28:56.630" v="2443"/>
          <ac:spMkLst>
            <pc:docMk/>
            <pc:sldMk cId="648523377" sldId="280"/>
            <ac:spMk id="16" creationId="{35F8B579-B2C2-B24A-381C-F44B0998A5E1}"/>
          </ac:spMkLst>
        </pc:spChg>
        <pc:spChg chg="del">
          <ac:chgData name="good angel" userId="322f971a48f5a8c9" providerId="LiveId" clId="{F7F37F37-0364-4DB5-A963-0BF7A0D7E646}" dt="2024-02-15T15:50:05.441" v="2602" actId="478"/>
          <ac:spMkLst>
            <pc:docMk/>
            <pc:sldMk cId="648523377" sldId="280"/>
            <ac:spMk id="17" creationId="{544292AE-8634-5007-8B5F-B01EDBA68734}"/>
          </ac:spMkLst>
        </pc:spChg>
        <pc:spChg chg="add mod">
          <ac:chgData name="good angel" userId="322f971a48f5a8c9" providerId="LiveId" clId="{F7F37F37-0364-4DB5-A963-0BF7A0D7E646}" dt="2024-02-19T09:52:21.952" v="11243"/>
          <ac:spMkLst>
            <pc:docMk/>
            <pc:sldMk cId="648523377" sldId="280"/>
            <ac:spMk id="17" creationId="{A367512B-6EBC-21B1-2802-6507A3F9A1D2}"/>
          </ac:spMkLst>
        </pc:spChg>
        <pc:spChg chg="add del">
          <ac:chgData name="good angel" userId="322f971a48f5a8c9" providerId="LiveId" clId="{F7F37F37-0364-4DB5-A963-0BF7A0D7E646}" dt="2024-02-15T15:28:40.757" v="2442" actId="478"/>
          <ac:spMkLst>
            <pc:docMk/>
            <pc:sldMk cId="648523377" sldId="280"/>
            <ac:spMk id="26" creationId="{44496508-B59E-628D-A821-2085F00F9F43}"/>
          </ac:spMkLst>
        </pc:spChg>
        <pc:spChg chg="del mod">
          <ac:chgData name="good angel" userId="322f971a48f5a8c9" providerId="LiveId" clId="{F7F37F37-0364-4DB5-A963-0BF7A0D7E646}" dt="2024-02-15T15:28:40.757" v="2442" actId="478"/>
          <ac:spMkLst>
            <pc:docMk/>
            <pc:sldMk cId="648523377" sldId="280"/>
            <ac:spMk id="28" creationId="{72CDEC1A-40ED-C7CD-D503-D419E95DFB24}"/>
          </ac:spMkLst>
        </pc:spChg>
        <pc:spChg chg="add mod">
          <ac:chgData name="good angel" userId="322f971a48f5a8c9" providerId="LiveId" clId="{F7F37F37-0364-4DB5-A963-0BF7A0D7E646}" dt="2024-02-15T15:28:56.630" v="2443"/>
          <ac:spMkLst>
            <pc:docMk/>
            <pc:sldMk cId="648523377" sldId="280"/>
            <ac:spMk id="29" creationId="{6F3284D4-BDD5-1C09-EA21-AF530B875911}"/>
          </ac:spMkLst>
        </pc:spChg>
        <pc:spChg chg="add mod">
          <ac:chgData name="good angel" userId="322f971a48f5a8c9" providerId="LiveId" clId="{F7F37F37-0364-4DB5-A963-0BF7A0D7E646}" dt="2024-02-15T15:30:20.502" v="2473" actId="14100"/>
          <ac:spMkLst>
            <pc:docMk/>
            <pc:sldMk cId="648523377" sldId="280"/>
            <ac:spMk id="30" creationId="{275893E4-1D8F-8331-7334-973FED7DE50F}"/>
          </ac:spMkLst>
        </pc:spChg>
        <pc:spChg chg="add mod">
          <ac:chgData name="good angel" userId="322f971a48f5a8c9" providerId="LiveId" clId="{F7F37F37-0364-4DB5-A963-0BF7A0D7E646}" dt="2024-02-15T15:30:13.559" v="2471" actId="1076"/>
          <ac:spMkLst>
            <pc:docMk/>
            <pc:sldMk cId="648523377" sldId="280"/>
            <ac:spMk id="31" creationId="{A4486BE1-284D-3341-873C-31E5B3989302}"/>
          </ac:spMkLst>
        </pc:spChg>
        <pc:spChg chg="del mod">
          <ac:chgData name="good angel" userId="322f971a48f5a8c9" providerId="LiveId" clId="{F7F37F37-0364-4DB5-A963-0BF7A0D7E646}" dt="2024-02-15T15:28:40.757" v="2442" actId="478"/>
          <ac:spMkLst>
            <pc:docMk/>
            <pc:sldMk cId="648523377" sldId="280"/>
            <ac:spMk id="32" creationId="{09A2E1F0-6F60-5B4A-E1D9-57F74E2713B1}"/>
          </ac:spMkLst>
        </pc:spChg>
        <pc:spChg chg="add mod">
          <ac:chgData name="good angel" userId="322f971a48f5a8c9" providerId="LiveId" clId="{F7F37F37-0364-4DB5-A963-0BF7A0D7E646}" dt="2024-02-15T15:28:56.630" v="2443"/>
          <ac:spMkLst>
            <pc:docMk/>
            <pc:sldMk cId="648523377" sldId="280"/>
            <ac:spMk id="33" creationId="{8EE86786-EA74-70E1-01AB-961BEE649720}"/>
          </ac:spMkLst>
        </pc:spChg>
        <pc:spChg chg="add mod ord">
          <ac:chgData name="good angel" userId="322f971a48f5a8c9" providerId="LiveId" clId="{F7F37F37-0364-4DB5-A963-0BF7A0D7E646}" dt="2024-02-15T15:41:12.752" v="2534" actId="167"/>
          <ac:spMkLst>
            <pc:docMk/>
            <pc:sldMk cId="648523377" sldId="280"/>
            <ac:spMk id="35" creationId="{5F42B4EA-96C4-3C92-7555-0A345AE8DB03}"/>
          </ac:spMkLst>
        </pc:spChg>
        <pc:spChg chg="add del mod ord">
          <ac:chgData name="good angel" userId="322f971a48f5a8c9" providerId="LiveId" clId="{F7F37F37-0364-4DB5-A963-0BF7A0D7E646}" dt="2024-02-15T15:43:09.153" v="2544" actId="1076"/>
          <ac:spMkLst>
            <pc:docMk/>
            <pc:sldMk cId="648523377" sldId="280"/>
            <ac:spMk id="36" creationId="{BD267BF8-737C-5E82-7F67-F3B5E5B24930}"/>
          </ac:spMkLst>
        </pc:spChg>
        <pc:spChg chg="add del mod">
          <ac:chgData name="good angel" userId="322f971a48f5a8c9" providerId="LiveId" clId="{F7F37F37-0364-4DB5-A963-0BF7A0D7E646}" dt="2024-02-19T09:52:21.645" v="11242" actId="478"/>
          <ac:spMkLst>
            <pc:docMk/>
            <pc:sldMk cId="648523377" sldId="280"/>
            <ac:spMk id="37" creationId="{EAB1C8AD-12AA-F5CF-D324-00648E2439F5}"/>
          </ac:spMkLst>
        </pc:spChg>
        <pc:picChg chg="add del mod ord">
          <ac:chgData name="good angel" userId="322f971a48f5a8c9" providerId="LiveId" clId="{F7F37F37-0364-4DB5-A963-0BF7A0D7E646}" dt="2024-02-19T15:00:24.549" v="11889" actId="478"/>
          <ac:picMkLst>
            <pc:docMk/>
            <pc:sldMk cId="648523377" sldId="280"/>
            <ac:picMk id="4" creationId="{EDB7DD46-1CFF-878A-8A41-DD0F779F52DB}"/>
          </ac:picMkLst>
        </pc:picChg>
        <pc:picChg chg="add mod ord">
          <ac:chgData name="good angel" userId="322f971a48f5a8c9" providerId="LiveId" clId="{F7F37F37-0364-4DB5-A963-0BF7A0D7E646}" dt="2024-02-19T15:00:30.994" v="11892" actId="167"/>
          <ac:picMkLst>
            <pc:docMk/>
            <pc:sldMk cId="648523377" sldId="280"/>
            <ac:picMk id="5" creationId="{1306BDAC-3406-0BB0-C85C-C689C0F8AFEE}"/>
          </ac:picMkLst>
        </pc:picChg>
        <pc:picChg chg="add mod ord">
          <ac:chgData name="good angel" userId="322f971a48f5a8c9" providerId="LiveId" clId="{F7F37F37-0364-4DB5-A963-0BF7A0D7E646}" dt="2024-02-15T15:54:49.998" v="2645" actId="166"/>
          <ac:picMkLst>
            <pc:docMk/>
            <pc:sldMk cId="648523377" sldId="280"/>
            <ac:picMk id="11" creationId="{5884B63C-8267-DB47-5A23-FEDE7766A073}"/>
          </ac:picMkLst>
        </pc:picChg>
        <pc:picChg chg="add mod ord">
          <ac:chgData name="good angel" userId="322f971a48f5a8c9" providerId="LiveId" clId="{F7F37F37-0364-4DB5-A963-0BF7A0D7E646}" dt="2024-02-15T15:54:46.502" v="2644" actId="166"/>
          <ac:picMkLst>
            <pc:docMk/>
            <pc:sldMk cId="648523377" sldId="280"/>
            <ac:picMk id="25" creationId="{1F3B164C-C203-2A91-7300-30B53448914A}"/>
          </ac:picMkLst>
        </pc:picChg>
        <pc:picChg chg="add mod">
          <ac:chgData name="good angel" userId="322f971a48f5a8c9" providerId="LiveId" clId="{F7F37F37-0364-4DB5-A963-0BF7A0D7E646}" dt="2024-02-19T09:54:59.658" v="11295"/>
          <ac:picMkLst>
            <pc:docMk/>
            <pc:sldMk cId="648523377" sldId="280"/>
            <ac:picMk id="26" creationId="{AB6290E7-4064-36BD-2E4A-6587C9D574FE}"/>
          </ac:picMkLst>
        </pc:picChg>
        <pc:picChg chg="add del">
          <ac:chgData name="good angel" userId="322f971a48f5a8c9" providerId="LiveId" clId="{F7F37F37-0364-4DB5-A963-0BF7A0D7E646}" dt="2024-02-15T15:28:40.757" v="2442" actId="478"/>
          <ac:picMkLst>
            <pc:docMk/>
            <pc:sldMk cId="648523377" sldId="280"/>
            <ac:picMk id="27" creationId="{0806D13B-0F46-2934-5691-BEE1D267FD94}"/>
          </ac:picMkLst>
        </pc:picChg>
        <pc:picChg chg="add mod ord">
          <ac:chgData name="good angel" userId="322f971a48f5a8c9" providerId="LiveId" clId="{F7F37F37-0364-4DB5-A963-0BF7A0D7E646}" dt="2024-02-15T15:54:43.478" v="2643" actId="166"/>
          <ac:picMkLst>
            <pc:docMk/>
            <pc:sldMk cId="648523377" sldId="280"/>
            <ac:picMk id="34" creationId="{F638D58F-AF37-0B1C-BCAF-6D2767E2B291}"/>
          </ac:picMkLst>
        </pc:picChg>
        <pc:cxnChg chg="add del mod">
          <ac:chgData name="good angel" userId="322f971a48f5a8c9" providerId="LiveId" clId="{F7F37F37-0364-4DB5-A963-0BF7A0D7E646}" dt="2024-02-19T12:09:54.896" v="11615" actId="478"/>
          <ac:cxnSpMkLst>
            <pc:docMk/>
            <pc:sldMk cId="648523377" sldId="280"/>
            <ac:cxnSpMk id="4" creationId="{216B6176-BC4A-E6BE-4F38-AEB5178E8124}"/>
          </ac:cxnSpMkLst>
        </pc:cxnChg>
        <pc:cxnChg chg="add del mod">
          <ac:chgData name="good angel" userId="322f971a48f5a8c9" providerId="LiveId" clId="{F7F37F37-0364-4DB5-A963-0BF7A0D7E646}" dt="2024-02-19T12:09:54.896" v="11615" actId="478"/>
          <ac:cxnSpMkLst>
            <pc:docMk/>
            <pc:sldMk cId="648523377" sldId="280"/>
            <ac:cxnSpMk id="5" creationId="{CA7D4945-786C-FD46-B75C-5483FCE712EB}"/>
          </ac:cxnSpMkLst>
        </pc:cxnChg>
      </pc:sldChg>
      <pc:sldChg chg="addSp modSp add del mod ord modShow">
        <pc:chgData name="good angel" userId="322f971a48f5a8c9" providerId="LiveId" clId="{F7F37F37-0364-4DB5-A963-0BF7A0D7E646}" dt="2024-02-15T09:15:11.686" v="352" actId="2696"/>
        <pc:sldMkLst>
          <pc:docMk/>
          <pc:sldMk cId="3179566427" sldId="281"/>
        </pc:sldMkLst>
        <pc:spChg chg="add mod ord">
          <ac:chgData name="good angel" userId="322f971a48f5a8c9" providerId="LiveId" clId="{F7F37F37-0364-4DB5-A963-0BF7A0D7E646}" dt="2024-02-15T09:09:26.865" v="310" actId="167"/>
          <ac:spMkLst>
            <pc:docMk/>
            <pc:sldMk cId="3179566427" sldId="281"/>
            <ac:spMk id="4" creationId="{80A956BE-8CCC-374F-4D94-E1402D914ADC}"/>
          </ac:spMkLst>
        </pc:spChg>
      </pc:sldChg>
      <pc:sldChg chg="addSp delSp modSp add del mod ord">
        <pc:chgData name="good angel" userId="322f971a48f5a8c9" providerId="LiveId" clId="{F7F37F37-0364-4DB5-A963-0BF7A0D7E646}" dt="2024-02-16T08:49:25.296" v="2744" actId="2696"/>
        <pc:sldMkLst>
          <pc:docMk/>
          <pc:sldMk cId="1162841929" sldId="282"/>
        </pc:sldMkLst>
        <pc:spChg chg="add mod">
          <ac:chgData name="good angel" userId="322f971a48f5a8c9" providerId="LiveId" clId="{F7F37F37-0364-4DB5-A963-0BF7A0D7E646}" dt="2024-02-16T08:36:34.230" v="2660"/>
          <ac:spMkLst>
            <pc:docMk/>
            <pc:sldMk cId="1162841929" sldId="282"/>
            <ac:spMk id="4" creationId="{F6B9CFB7-5DD5-0F21-64B4-389E60C25351}"/>
          </ac:spMkLst>
        </pc:spChg>
        <pc:spChg chg="add mod">
          <ac:chgData name="good angel" userId="322f971a48f5a8c9" providerId="LiveId" clId="{F7F37F37-0364-4DB5-A963-0BF7A0D7E646}" dt="2024-02-16T08:36:34.230" v="2660"/>
          <ac:spMkLst>
            <pc:docMk/>
            <pc:sldMk cId="1162841929" sldId="282"/>
            <ac:spMk id="5" creationId="{B95E195C-4C22-601E-FC70-B480FC6E0ED6}"/>
          </ac:spMkLst>
        </pc:spChg>
        <pc:spChg chg="add del mod ord">
          <ac:chgData name="good angel" userId="322f971a48f5a8c9" providerId="LiveId" clId="{F7F37F37-0364-4DB5-A963-0BF7A0D7E646}" dt="2024-02-15T09:33:41.238" v="459" actId="478"/>
          <ac:spMkLst>
            <pc:docMk/>
            <pc:sldMk cId="1162841929" sldId="282"/>
            <ac:spMk id="6" creationId="{704E87EF-582F-6341-CCC4-4E63AB2DFFC3}"/>
          </ac:spMkLst>
        </pc:spChg>
        <pc:spChg chg="add mod">
          <ac:chgData name="good angel" userId="322f971a48f5a8c9" providerId="LiveId" clId="{F7F37F37-0364-4DB5-A963-0BF7A0D7E646}" dt="2024-02-16T08:36:34.230" v="2660"/>
          <ac:spMkLst>
            <pc:docMk/>
            <pc:sldMk cId="1162841929" sldId="282"/>
            <ac:spMk id="6" creationId="{87722EF2-7D68-E58D-0342-9CBCEE9B3140}"/>
          </ac:spMkLst>
        </pc:spChg>
        <pc:spChg chg="add mod">
          <ac:chgData name="good angel" userId="322f971a48f5a8c9" providerId="LiveId" clId="{F7F37F37-0364-4DB5-A963-0BF7A0D7E646}" dt="2024-02-16T08:36:34.230" v="2660"/>
          <ac:spMkLst>
            <pc:docMk/>
            <pc:sldMk cId="1162841929" sldId="282"/>
            <ac:spMk id="7" creationId="{AFF4CECC-41C0-DDCC-4F9C-2C59807981AA}"/>
          </ac:spMkLst>
        </pc:spChg>
        <pc:spChg chg="add">
          <ac:chgData name="good angel" userId="322f971a48f5a8c9" providerId="LiveId" clId="{F7F37F37-0364-4DB5-A963-0BF7A0D7E646}" dt="2024-02-15T12:45:07.439" v="1698" actId="22"/>
          <ac:spMkLst>
            <pc:docMk/>
            <pc:sldMk cId="1162841929" sldId="282"/>
            <ac:spMk id="9" creationId="{07942DD8-2970-CB13-5E66-00F9DC608B32}"/>
          </ac:spMkLst>
        </pc:spChg>
        <pc:spChg chg="add mod">
          <ac:chgData name="good angel" userId="322f971a48f5a8c9" providerId="LiveId" clId="{F7F37F37-0364-4DB5-A963-0BF7A0D7E646}" dt="2024-02-16T08:36:34.230" v="2660"/>
          <ac:spMkLst>
            <pc:docMk/>
            <pc:sldMk cId="1162841929" sldId="282"/>
            <ac:spMk id="10" creationId="{7B7CE687-24AA-F219-0F97-EA192BC596D8}"/>
          </ac:spMkLst>
        </pc:spChg>
        <pc:spChg chg="add">
          <ac:chgData name="good angel" userId="322f971a48f5a8c9" providerId="LiveId" clId="{F7F37F37-0364-4DB5-A963-0BF7A0D7E646}" dt="2024-02-15T12:45:14.426" v="1699" actId="22"/>
          <ac:spMkLst>
            <pc:docMk/>
            <pc:sldMk cId="1162841929" sldId="282"/>
            <ac:spMk id="11" creationId="{C40C5C96-13B3-7D14-CF6B-D761BEE7DAD3}"/>
          </ac:spMkLst>
        </pc:spChg>
        <pc:spChg chg="mod">
          <ac:chgData name="good angel" userId="322f971a48f5a8c9" providerId="LiveId" clId="{F7F37F37-0364-4DB5-A963-0BF7A0D7E646}" dt="2024-02-15T09:34:29.113" v="495" actId="1076"/>
          <ac:spMkLst>
            <pc:docMk/>
            <pc:sldMk cId="1162841929" sldId="282"/>
            <ac:spMk id="12" creationId="{4C44865C-4EA6-AE72-1E00-13D7D9B44B4D}"/>
          </ac:spMkLst>
        </pc:spChg>
        <pc:spChg chg="add mod">
          <ac:chgData name="good angel" userId="322f971a48f5a8c9" providerId="LiveId" clId="{F7F37F37-0364-4DB5-A963-0BF7A0D7E646}" dt="2024-02-16T08:36:34.230" v="2660"/>
          <ac:spMkLst>
            <pc:docMk/>
            <pc:sldMk cId="1162841929" sldId="282"/>
            <ac:spMk id="13" creationId="{5A9BAF79-8933-D593-15CF-A870C624D6FF}"/>
          </ac:spMkLst>
        </pc:spChg>
        <pc:spChg chg="add mod">
          <ac:chgData name="good angel" userId="322f971a48f5a8c9" providerId="LiveId" clId="{F7F37F37-0364-4DB5-A963-0BF7A0D7E646}" dt="2024-02-16T08:36:34.230" v="2660"/>
          <ac:spMkLst>
            <pc:docMk/>
            <pc:sldMk cId="1162841929" sldId="282"/>
            <ac:spMk id="14" creationId="{BEAF2078-2992-F01C-E443-C048768F72A9}"/>
          </ac:spMkLst>
        </pc:spChg>
        <pc:spChg chg="add mod">
          <ac:chgData name="good angel" userId="322f971a48f5a8c9" providerId="LiveId" clId="{F7F37F37-0364-4DB5-A963-0BF7A0D7E646}" dt="2024-02-16T08:36:34.230" v="2660"/>
          <ac:spMkLst>
            <pc:docMk/>
            <pc:sldMk cId="1162841929" sldId="282"/>
            <ac:spMk id="15" creationId="{52473611-9999-89F5-CF9A-BA43BEEFDCDF}"/>
          </ac:spMkLst>
        </pc:spChg>
        <pc:spChg chg="add mod">
          <ac:chgData name="good angel" userId="322f971a48f5a8c9" providerId="LiveId" clId="{F7F37F37-0364-4DB5-A963-0BF7A0D7E646}" dt="2024-02-16T08:36:34.230" v="2660"/>
          <ac:spMkLst>
            <pc:docMk/>
            <pc:sldMk cId="1162841929" sldId="282"/>
            <ac:spMk id="16" creationId="{7A487512-2B41-5E2B-7884-0BA66625CA54}"/>
          </ac:spMkLst>
        </pc:spChg>
        <pc:spChg chg="add mod">
          <ac:chgData name="good angel" userId="322f971a48f5a8c9" providerId="LiveId" clId="{F7F37F37-0364-4DB5-A963-0BF7A0D7E646}" dt="2024-02-16T08:36:34.230" v="2660"/>
          <ac:spMkLst>
            <pc:docMk/>
            <pc:sldMk cId="1162841929" sldId="282"/>
            <ac:spMk id="25" creationId="{2FCF8C4E-D98E-51CF-99D5-9FC2AB45C034}"/>
          </ac:spMkLst>
        </pc:spChg>
        <pc:spChg chg="del mod ord">
          <ac:chgData name="good angel" userId="322f971a48f5a8c9" providerId="LiveId" clId="{F7F37F37-0364-4DB5-A963-0BF7A0D7E646}" dt="2024-02-15T09:33:41.238" v="459" actId="478"/>
          <ac:spMkLst>
            <pc:docMk/>
            <pc:sldMk cId="1162841929" sldId="282"/>
            <ac:spMk id="26" creationId="{0C2FE3F8-9EE3-737C-3015-D2F9E876BD1B}"/>
          </ac:spMkLst>
        </pc:spChg>
        <pc:spChg chg="add mod">
          <ac:chgData name="good angel" userId="322f971a48f5a8c9" providerId="LiveId" clId="{F7F37F37-0364-4DB5-A963-0BF7A0D7E646}" dt="2024-02-16T08:36:34.230" v="2660"/>
          <ac:spMkLst>
            <pc:docMk/>
            <pc:sldMk cId="1162841929" sldId="282"/>
            <ac:spMk id="26" creationId="{C00B34A7-7FB1-DBDE-7BCA-B4CBD51C9056}"/>
          </ac:spMkLst>
        </pc:spChg>
        <pc:spChg chg="del">
          <ac:chgData name="good angel" userId="322f971a48f5a8c9" providerId="LiveId" clId="{F7F37F37-0364-4DB5-A963-0BF7A0D7E646}" dt="2024-02-15T09:33:41.238" v="459" actId="478"/>
          <ac:spMkLst>
            <pc:docMk/>
            <pc:sldMk cId="1162841929" sldId="282"/>
            <ac:spMk id="28" creationId="{6F4761EC-9F53-12DA-E213-A20AD9980763}"/>
          </ac:spMkLst>
        </pc:spChg>
        <pc:spChg chg="add mod">
          <ac:chgData name="good angel" userId="322f971a48f5a8c9" providerId="LiveId" clId="{F7F37F37-0364-4DB5-A963-0BF7A0D7E646}" dt="2024-02-16T08:39:09.829" v="2661"/>
          <ac:spMkLst>
            <pc:docMk/>
            <pc:sldMk cId="1162841929" sldId="282"/>
            <ac:spMk id="30" creationId="{1C634AF2-260B-33B5-7748-764E379C7BDA}"/>
          </ac:spMkLst>
        </pc:spChg>
        <pc:spChg chg="add mod">
          <ac:chgData name="good angel" userId="322f971a48f5a8c9" providerId="LiveId" clId="{F7F37F37-0364-4DB5-A963-0BF7A0D7E646}" dt="2024-02-16T08:39:09.829" v="2661"/>
          <ac:spMkLst>
            <pc:docMk/>
            <pc:sldMk cId="1162841929" sldId="282"/>
            <ac:spMk id="31" creationId="{A5CB09C0-E0FC-715F-E1D9-DB95AFC223BF}"/>
          </ac:spMkLst>
        </pc:spChg>
        <pc:spChg chg="del mod">
          <ac:chgData name="good angel" userId="322f971a48f5a8c9" providerId="LiveId" clId="{F7F37F37-0364-4DB5-A963-0BF7A0D7E646}" dt="2024-02-15T09:19:09.718" v="371" actId="478"/>
          <ac:spMkLst>
            <pc:docMk/>
            <pc:sldMk cId="1162841929" sldId="282"/>
            <ac:spMk id="32" creationId="{4251E3D1-060E-EFBC-48B4-F37072C0292C}"/>
          </ac:spMkLst>
        </pc:spChg>
        <pc:spChg chg="add mod">
          <ac:chgData name="good angel" userId="322f971a48f5a8c9" providerId="LiveId" clId="{F7F37F37-0364-4DB5-A963-0BF7A0D7E646}" dt="2024-02-16T08:39:09.829" v="2661"/>
          <ac:spMkLst>
            <pc:docMk/>
            <pc:sldMk cId="1162841929" sldId="282"/>
            <ac:spMk id="32" creationId="{EF1C9A27-FA3C-2B98-88C6-33F7AF7A4D20}"/>
          </ac:spMkLst>
        </pc:spChg>
        <pc:spChg chg="add mod ord">
          <ac:chgData name="good angel" userId="322f971a48f5a8c9" providerId="LiveId" clId="{F7F37F37-0364-4DB5-A963-0BF7A0D7E646}" dt="2024-02-16T08:46:50.016" v="2727" actId="166"/>
          <ac:spMkLst>
            <pc:docMk/>
            <pc:sldMk cId="1162841929" sldId="282"/>
            <ac:spMk id="33" creationId="{6BBDB27C-1D2B-254F-1CA4-B95629B15F18}"/>
          </ac:spMkLst>
        </pc:spChg>
        <pc:spChg chg="add mod">
          <ac:chgData name="good angel" userId="322f971a48f5a8c9" providerId="LiveId" clId="{F7F37F37-0364-4DB5-A963-0BF7A0D7E646}" dt="2024-02-16T08:39:09.829" v="2661"/>
          <ac:spMkLst>
            <pc:docMk/>
            <pc:sldMk cId="1162841929" sldId="282"/>
            <ac:spMk id="34" creationId="{0A53EA82-A340-1502-6391-43DF6281919C}"/>
          </ac:spMkLst>
        </pc:spChg>
        <pc:spChg chg="add mod">
          <ac:chgData name="good angel" userId="322f971a48f5a8c9" providerId="LiveId" clId="{F7F37F37-0364-4DB5-A963-0BF7A0D7E646}" dt="2024-02-16T08:39:09.829" v="2661"/>
          <ac:spMkLst>
            <pc:docMk/>
            <pc:sldMk cId="1162841929" sldId="282"/>
            <ac:spMk id="35" creationId="{F6C951D4-6398-9837-3CD1-DFBA615EF53D}"/>
          </ac:spMkLst>
        </pc:spChg>
        <pc:spChg chg="add mod">
          <ac:chgData name="good angel" userId="322f971a48f5a8c9" providerId="LiveId" clId="{F7F37F37-0364-4DB5-A963-0BF7A0D7E646}" dt="2024-02-16T08:40:00.911" v="2685" actId="20577"/>
          <ac:spMkLst>
            <pc:docMk/>
            <pc:sldMk cId="1162841929" sldId="282"/>
            <ac:spMk id="36" creationId="{7AB6CA33-4950-760D-0B43-1CEAB28E604B}"/>
          </ac:spMkLst>
        </pc:spChg>
        <pc:spChg chg="add mod">
          <ac:chgData name="good angel" userId="322f971a48f5a8c9" providerId="LiveId" clId="{F7F37F37-0364-4DB5-A963-0BF7A0D7E646}" dt="2024-02-16T08:39:09.829" v="2661"/>
          <ac:spMkLst>
            <pc:docMk/>
            <pc:sldMk cId="1162841929" sldId="282"/>
            <ac:spMk id="37" creationId="{403B0D08-4500-48A2-F4B9-F69E669A2F72}"/>
          </ac:spMkLst>
        </pc:spChg>
        <pc:spChg chg="add mod">
          <ac:chgData name="good angel" userId="322f971a48f5a8c9" providerId="LiveId" clId="{F7F37F37-0364-4DB5-A963-0BF7A0D7E646}" dt="2024-02-16T08:39:09.829" v="2661"/>
          <ac:spMkLst>
            <pc:docMk/>
            <pc:sldMk cId="1162841929" sldId="282"/>
            <ac:spMk id="38" creationId="{0B88FF29-4A0B-88B5-4D81-686FBDF596B3}"/>
          </ac:spMkLst>
        </pc:spChg>
        <pc:spChg chg="add mod">
          <ac:chgData name="good angel" userId="322f971a48f5a8c9" providerId="LiveId" clId="{F7F37F37-0364-4DB5-A963-0BF7A0D7E646}" dt="2024-02-16T08:39:09.829" v="2661"/>
          <ac:spMkLst>
            <pc:docMk/>
            <pc:sldMk cId="1162841929" sldId="282"/>
            <ac:spMk id="39" creationId="{CF5CDC26-545E-3710-065E-120F438BD64D}"/>
          </ac:spMkLst>
        </pc:spChg>
        <pc:spChg chg="add mod">
          <ac:chgData name="good angel" userId="322f971a48f5a8c9" providerId="LiveId" clId="{F7F37F37-0364-4DB5-A963-0BF7A0D7E646}" dt="2024-02-16T08:40:19.176" v="2706" actId="20577"/>
          <ac:spMkLst>
            <pc:docMk/>
            <pc:sldMk cId="1162841929" sldId="282"/>
            <ac:spMk id="40" creationId="{B14B01ED-BAFA-16B7-C165-CE86C8D447D0}"/>
          </ac:spMkLst>
        </pc:spChg>
        <pc:spChg chg="add mod">
          <ac:chgData name="good angel" userId="322f971a48f5a8c9" providerId="LiveId" clId="{F7F37F37-0364-4DB5-A963-0BF7A0D7E646}" dt="2024-02-16T08:39:09.829" v="2661"/>
          <ac:spMkLst>
            <pc:docMk/>
            <pc:sldMk cId="1162841929" sldId="282"/>
            <ac:spMk id="41" creationId="{7F8D5B39-3C1A-E80C-A9E7-FBCC39061EC5}"/>
          </ac:spMkLst>
        </pc:spChg>
        <pc:spChg chg="add mod ord">
          <ac:chgData name="good angel" userId="322f971a48f5a8c9" providerId="LiveId" clId="{F7F37F37-0364-4DB5-A963-0BF7A0D7E646}" dt="2024-02-16T08:47:14.843" v="2730" actId="1076"/>
          <ac:spMkLst>
            <pc:docMk/>
            <pc:sldMk cId="1162841929" sldId="282"/>
            <ac:spMk id="42" creationId="{C2E89354-9396-B38A-8D01-EE7042E43841}"/>
          </ac:spMkLst>
        </pc:spChg>
        <pc:spChg chg="add mod ord">
          <ac:chgData name="good angel" userId="322f971a48f5a8c9" providerId="LiveId" clId="{F7F37F37-0364-4DB5-A963-0BF7A0D7E646}" dt="2024-02-16T08:47:17.891" v="2731" actId="166"/>
          <ac:spMkLst>
            <pc:docMk/>
            <pc:sldMk cId="1162841929" sldId="282"/>
            <ac:spMk id="43" creationId="{8D63BD7D-37A7-9D8E-C61F-EC39DA91F7EE}"/>
          </ac:spMkLst>
        </pc:spChg>
        <pc:spChg chg="add mod">
          <ac:chgData name="good angel" userId="322f971a48f5a8c9" providerId="LiveId" clId="{F7F37F37-0364-4DB5-A963-0BF7A0D7E646}" dt="2024-02-16T08:46:28.570" v="2724"/>
          <ac:spMkLst>
            <pc:docMk/>
            <pc:sldMk cId="1162841929" sldId="282"/>
            <ac:spMk id="47" creationId="{095277FB-5B31-66C2-5A6E-39895055F7EE}"/>
          </ac:spMkLst>
        </pc:spChg>
        <pc:picChg chg="add del mod">
          <ac:chgData name="good angel" userId="322f971a48f5a8c9" providerId="LiveId" clId="{F7F37F37-0364-4DB5-A963-0BF7A0D7E646}" dt="2024-02-15T09:33:39.216" v="458" actId="478"/>
          <ac:picMkLst>
            <pc:docMk/>
            <pc:sldMk cId="1162841929" sldId="282"/>
            <ac:picMk id="5" creationId="{47456D1B-E3D6-EE05-1C27-4AAE9A601DBB}"/>
          </ac:picMkLst>
        </pc:picChg>
        <pc:picChg chg="add mod">
          <ac:chgData name="good angel" userId="322f971a48f5a8c9" providerId="LiveId" clId="{F7F37F37-0364-4DB5-A963-0BF7A0D7E646}" dt="2024-02-16T08:36:34.230" v="2660"/>
          <ac:picMkLst>
            <pc:docMk/>
            <pc:sldMk cId="1162841929" sldId="282"/>
            <ac:picMk id="27" creationId="{0F5C1B06-8822-3759-5B50-0C25F369B3AA}"/>
          </ac:picMkLst>
        </pc:picChg>
        <pc:picChg chg="del mod">
          <ac:chgData name="good angel" userId="322f971a48f5a8c9" providerId="LiveId" clId="{F7F37F37-0364-4DB5-A963-0BF7A0D7E646}" dt="2024-02-15T09:33:41.238" v="459" actId="478"/>
          <ac:picMkLst>
            <pc:docMk/>
            <pc:sldMk cId="1162841929" sldId="282"/>
            <ac:picMk id="27" creationId="{350F53DF-3F9E-122A-0E01-76A28DFFC674}"/>
          </ac:picMkLst>
        </pc:picChg>
        <pc:picChg chg="add mod">
          <ac:chgData name="good angel" userId="322f971a48f5a8c9" providerId="LiveId" clId="{F7F37F37-0364-4DB5-A963-0BF7A0D7E646}" dt="2024-02-16T08:36:34.230" v="2660"/>
          <ac:picMkLst>
            <pc:docMk/>
            <pc:sldMk cId="1162841929" sldId="282"/>
            <ac:picMk id="28" creationId="{F1798B26-97F4-1F15-BA63-BAB19887BC0C}"/>
          </ac:picMkLst>
        </pc:picChg>
        <pc:picChg chg="add mod">
          <ac:chgData name="good angel" userId="322f971a48f5a8c9" providerId="LiveId" clId="{F7F37F37-0364-4DB5-A963-0BF7A0D7E646}" dt="2024-02-16T08:36:34.230" v="2660"/>
          <ac:picMkLst>
            <pc:docMk/>
            <pc:sldMk cId="1162841929" sldId="282"/>
            <ac:picMk id="29" creationId="{D6545850-BEF7-E892-D406-1302BB92483F}"/>
          </ac:picMkLst>
        </pc:picChg>
        <pc:picChg chg="add mod">
          <ac:chgData name="good angel" userId="322f971a48f5a8c9" providerId="LiveId" clId="{F7F37F37-0364-4DB5-A963-0BF7A0D7E646}" dt="2024-02-16T08:39:09.829" v="2661"/>
          <ac:picMkLst>
            <pc:docMk/>
            <pc:sldMk cId="1162841929" sldId="282"/>
            <ac:picMk id="44" creationId="{2EB0FF92-CAFA-4930-5F0E-3A012FFC3F51}"/>
          </ac:picMkLst>
        </pc:picChg>
        <pc:picChg chg="add mod">
          <ac:chgData name="good angel" userId="322f971a48f5a8c9" providerId="LiveId" clId="{F7F37F37-0364-4DB5-A963-0BF7A0D7E646}" dt="2024-02-16T08:39:09.829" v="2661"/>
          <ac:picMkLst>
            <pc:docMk/>
            <pc:sldMk cId="1162841929" sldId="282"/>
            <ac:picMk id="45" creationId="{9C537DFD-914C-F9A6-274A-8DF30B1C1960}"/>
          </ac:picMkLst>
        </pc:picChg>
        <pc:picChg chg="add mod ord">
          <ac:chgData name="good angel" userId="322f971a48f5a8c9" providerId="LiveId" clId="{F7F37F37-0364-4DB5-A963-0BF7A0D7E646}" dt="2024-02-16T08:47:27.009" v="2732" actId="166"/>
          <ac:picMkLst>
            <pc:docMk/>
            <pc:sldMk cId="1162841929" sldId="282"/>
            <ac:picMk id="46" creationId="{F5F775CC-6960-59B8-2CF0-13E4E11B6C38}"/>
          </ac:picMkLst>
        </pc:picChg>
      </pc:sldChg>
      <pc:sldChg chg="addSp delSp modSp add del mod ord addAnim delAnim modAnim">
        <pc:chgData name="good angel" userId="322f971a48f5a8c9" providerId="LiveId" clId="{F7F37F37-0364-4DB5-A963-0BF7A0D7E646}" dt="2024-02-15T15:49:54.872" v="2600" actId="2696"/>
        <pc:sldMkLst>
          <pc:docMk/>
          <pc:sldMk cId="3145262154" sldId="283"/>
        </pc:sldMkLst>
        <pc:spChg chg="del mod">
          <ac:chgData name="good angel" userId="322f971a48f5a8c9" providerId="LiveId" clId="{F7F37F37-0364-4DB5-A963-0BF7A0D7E646}" dt="2024-02-15T09:09:50.431" v="327" actId="478"/>
          <ac:spMkLst>
            <pc:docMk/>
            <pc:sldMk cId="3145262154" sldId="283"/>
            <ac:spMk id="7" creationId="{C9AEF786-D046-33D9-DADE-FFF788D65543}"/>
          </ac:spMkLst>
        </pc:spChg>
        <pc:spChg chg="add del mod">
          <ac:chgData name="good angel" userId="322f971a48f5a8c9" providerId="LiveId" clId="{F7F37F37-0364-4DB5-A963-0BF7A0D7E646}" dt="2024-02-15T15:32:11.414" v="2492" actId="478"/>
          <ac:spMkLst>
            <pc:docMk/>
            <pc:sldMk cId="3145262154" sldId="283"/>
            <ac:spMk id="15" creationId="{48D6893A-F314-9F7E-D922-C7FC2A664531}"/>
          </ac:spMkLst>
        </pc:spChg>
        <pc:spChg chg="add del mod ord">
          <ac:chgData name="good angel" userId="322f971a48f5a8c9" providerId="LiveId" clId="{F7F37F37-0364-4DB5-A963-0BF7A0D7E646}" dt="2024-02-15T15:32:12.374" v="2495" actId="478"/>
          <ac:spMkLst>
            <pc:docMk/>
            <pc:sldMk cId="3145262154" sldId="283"/>
            <ac:spMk id="16" creationId="{00972028-2BDA-0D33-61C4-C7B63E8C8425}"/>
          </ac:spMkLst>
        </pc:spChg>
        <pc:spChg chg="add del mod ord">
          <ac:chgData name="good angel" userId="322f971a48f5a8c9" providerId="LiveId" clId="{F7F37F37-0364-4DB5-A963-0BF7A0D7E646}" dt="2024-02-15T15:32:12.374" v="2495" actId="478"/>
          <ac:spMkLst>
            <pc:docMk/>
            <pc:sldMk cId="3145262154" sldId="283"/>
            <ac:spMk id="26" creationId="{268EB5CF-DFC6-0EC5-4DCB-19286F6EBFF5}"/>
          </ac:spMkLst>
        </pc:spChg>
        <pc:spChg chg="add del ord">
          <ac:chgData name="good angel" userId="322f971a48f5a8c9" providerId="LiveId" clId="{F7F37F37-0364-4DB5-A963-0BF7A0D7E646}" dt="2024-02-15T15:32:12.374" v="2495" actId="478"/>
          <ac:spMkLst>
            <pc:docMk/>
            <pc:sldMk cId="3145262154" sldId="283"/>
            <ac:spMk id="28" creationId="{9DB15AB2-D729-78DE-D801-CB003AD871F2}"/>
          </ac:spMkLst>
        </pc:spChg>
        <pc:spChg chg="add del mod">
          <ac:chgData name="good angel" userId="322f971a48f5a8c9" providerId="LiveId" clId="{F7F37F37-0364-4DB5-A963-0BF7A0D7E646}" dt="2024-02-15T15:32:12.374" v="2495" actId="478"/>
          <ac:spMkLst>
            <pc:docMk/>
            <pc:sldMk cId="3145262154" sldId="283"/>
            <ac:spMk id="32" creationId="{3726BFF7-D88C-9F3F-9AFC-F8BD84F3C3D2}"/>
          </ac:spMkLst>
        </pc:spChg>
        <pc:grpChg chg="del mod">
          <ac:chgData name="good angel" userId="322f971a48f5a8c9" providerId="LiveId" clId="{F7F37F37-0364-4DB5-A963-0BF7A0D7E646}" dt="2024-02-15T09:09:46.663" v="325" actId="478"/>
          <ac:grpSpMkLst>
            <pc:docMk/>
            <pc:sldMk cId="3145262154" sldId="283"/>
            <ac:grpSpMk id="9" creationId="{9285ACA5-6299-212F-A509-FABE78C2106B}"/>
          </ac:grpSpMkLst>
        </pc:grpChg>
        <pc:picChg chg="del">
          <ac:chgData name="good angel" userId="322f971a48f5a8c9" providerId="LiveId" clId="{F7F37F37-0364-4DB5-A963-0BF7A0D7E646}" dt="2024-02-15T09:09:42.463" v="323" actId="478"/>
          <ac:picMkLst>
            <pc:docMk/>
            <pc:sldMk cId="3145262154" sldId="283"/>
            <ac:picMk id="5" creationId="{A571CE55-0845-7C1A-F679-07153C45E868}"/>
          </ac:picMkLst>
        </pc:picChg>
        <pc:picChg chg="add del mod">
          <ac:chgData name="good angel" userId="322f971a48f5a8c9" providerId="LiveId" clId="{F7F37F37-0364-4DB5-A963-0BF7A0D7E646}" dt="2024-02-15T15:32:12.056" v="2494" actId="478"/>
          <ac:picMkLst>
            <pc:docMk/>
            <pc:sldMk cId="3145262154" sldId="283"/>
            <ac:picMk id="6" creationId="{8FA8ADCF-BEDC-873F-B51C-BE68E632C8C8}"/>
          </ac:picMkLst>
        </pc:picChg>
        <pc:picChg chg="add mod">
          <ac:chgData name="good angel" userId="322f971a48f5a8c9" providerId="LiveId" clId="{F7F37F37-0364-4DB5-A963-0BF7A0D7E646}" dt="2024-02-15T15:32:11.746" v="2493" actId="1076"/>
          <ac:picMkLst>
            <pc:docMk/>
            <pc:sldMk cId="3145262154" sldId="283"/>
            <ac:picMk id="11" creationId="{DC52BDE7-3D2A-26DD-9800-6B9379751FC8}"/>
          </ac:picMkLst>
        </pc:picChg>
        <pc:picChg chg="add mod">
          <ac:chgData name="good angel" userId="322f971a48f5a8c9" providerId="LiveId" clId="{F7F37F37-0364-4DB5-A963-0BF7A0D7E646}" dt="2024-02-15T15:32:10.609" v="2490" actId="1076"/>
          <ac:picMkLst>
            <pc:docMk/>
            <pc:sldMk cId="3145262154" sldId="283"/>
            <ac:picMk id="14" creationId="{7FFCEE94-36FB-AF92-975B-7BAF7A196C6C}"/>
          </ac:picMkLst>
        </pc:picChg>
        <pc:picChg chg="add del ord">
          <ac:chgData name="good angel" userId="322f971a48f5a8c9" providerId="LiveId" clId="{F7F37F37-0364-4DB5-A963-0BF7A0D7E646}" dt="2024-02-15T15:32:12.374" v="2495" actId="478"/>
          <ac:picMkLst>
            <pc:docMk/>
            <pc:sldMk cId="3145262154" sldId="283"/>
            <ac:picMk id="27" creationId="{ED1BE92B-C7FD-2F28-843F-84464F74569B}"/>
          </ac:picMkLst>
        </pc:picChg>
        <pc:picChg chg="del">
          <ac:chgData name="good angel" userId="322f971a48f5a8c9" providerId="LiveId" clId="{F7F37F37-0364-4DB5-A963-0BF7A0D7E646}" dt="2024-02-15T09:09:44.133" v="324" actId="478"/>
          <ac:picMkLst>
            <pc:docMk/>
            <pc:sldMk cId="3145262154" sldId="283"/>
            <ac:picMk id="2050" creationId="{C787B1A9-14CC-5D6D-55FE-2D18CE080229}"/>
          </ac:picMkLst>
        </pc:picChg>
        <pc:picChg chg="del">
          <ac:chgData name="good angel" userId="322f971a48f5a8c9" providerId="LiveId" clId="{F7F37F37-0364-4DB5-A963-0BF7A0D7E646}" dt="2024-02-15T09:09:46.663" v="325" actId="478"/>
          <ac:picMkLst>
            <pc:docMk/>
            <pc:sldMk cId="3145262154" sldId="283"/>
            <ac:picMk id="2052" creationId="{B1004B3B-DA17-4075-16ED-07AF510B68BA}"/>
          </ac:picMkLst>
        </pc:picChg>
      </pc:sldChg>
      <pc:sldChg chg="addSp delSp modSp add del mod delAnim modAnim">
        <pc:chgData name="good angel" userId="322f971a48f5a8c9" providerId="LiveId" clId="{F7F37F37-0364-4DB5-A963-0BF7A0D7E646}" dt="2024-02-15T15:49:58.447" v="2601" actId="2696"/>
        <pc:sldMkLst>
          <pc:docMk/>
          <pc:sldMk cId="2527528412" sldId="284"/>
        </pc:sldMkLst>
        <pc:spChg chg="add del mod ord">
          <ac:chgData name="good angel" userId="322f971a48f5a8c9" providerId="LiveId" clId="{F7F37F37-0364-4DB5-A963-0BF7A0D7E646}" dt="2024-02-15T09:21:04.454" v="400" actId="478"/>
          <ac:spMkLst>
            <pc:docMk/>
            <pc:sldMk cId="2527528412" sldId="284"/>
            <ac:spMk id="4" creationId="{6100E6B4-CE38-C66D-B7D1-71E925034596}"/>
          </ac:spMkLst>
        </pc:spChg>
        <pc:spChg chg="add mod">
          <ac:chgData name="good angel" userId="322f971a48f5a8c9" providerId="LiveId" clId="{F7F37F37-0364-4DB5-A963-0BF7A0D7E646}" dt="2024-02-15T09:20:46.567" v="387" actId="1076"/>
          <ac:spMkLst>
            <pc:docMk/>
            <pc:sldMk cId="2527528412" sldId="284"/>
            <ac:spMk id="5" creationId="{14B4654A-5B5C-6444-A625-2FDFD2BCCEFC}"/>
          </ac:spMkLst>
        </pc:spChg>
        <pc:spChg chg="ord">
          <ac:chgData name="good angel" userId="322f971a48f5a8c9" providerId="LiveId" clId="{F7F37F37-0364-4DB5-A963-0BF7A0D7E646}" dt="2024-02-15T09:21:00.031" v="399" actId="167"/>
          <ac:spMkLst>
            <pc:docMk/>
            <pc:sldMk cId="2527528412" sldId="284"/>
            <ac:spMk id="26" creationId="{769F3C19-00D5-C0F0-B942-7EB0BEE4CA0B}"/>
          </ac:spMkLst>
        </pc:spChg>
        <pc:spChg chg="ord">
          <ac:chgData name="good angel" userId="322f971a48f5a8c9" providerId="LiveId" clId="{F7F37F37-0364-4DB5-A963-0BF7A0D7E646}" dt="2024-02-15T09:21:14.919" v="403" actId="167"/>
          <ac:spMkLst>
            <pc:docMk/>
            <pc:sldMk cId="2527528412" sldId="284"/>
            <ac:spMk id="28" creationId="{87900499-74F5-4DA6-259A-ECCE35C8C92C}"/>
          </ac:spMkLst>
        </pc:spChg>
        <pc:spChg chg="add del mod topLvl">
          <ac:chgData name="good angel" userId="322f971a48f5a8c9" providerId="LiveId" clId="{F7F37F37-0364-4DB5-A963-0BF7A0D7E646}" dt="2024-02-15T09:28:45.345" v="452" actId="164"/>
          <ac:spMkLst>
            <pc:docMk/>
            <pc:sldMk cId="2527528412" sldId="284"/>
            <ac:spMk id="30" creationId="{74B0101E-4FFB-05D2-FD4D-1717D5F35DC2}"/>
          </ac:spMkLst>
        </pc:spChg>
        <pc:spChg chg="mod">
          <ac:chgData name="good angel" userId="322f971a48f5a8c9" providerId="LiveId" clId="{F7F37F37-0364-4DB5-A963-0BF7A0D7E646}" dt="2024-02-15T09:20:53.355" v="398" actId="20577"/>
          <ac:spMkLst>
            <pc:docMk/>
            <pc:sldMk cId="2527528412" sldId="284"/>
            <ac:spMk id="32" creationId="{B3EB111F-8A62-2465-B7BC-16ED76F78475}"/>
          </ac:spMkLst>
        </pc:spChg>
        <pc:spChg chg="mod">
          <ac:chgData name="good angel" userId="322f971a48f5a8c9" providerId="LiveId" clId="{F7F37F37-0364-4DB5-A963-0BF7A0D7E646}" dt="2024-02-15T09:27:36.965" v="432"/>
          <ac:spMkLst>
            <pc:docMk/>
            <pc:sldMk cId="2527528412" sldId="284"/>
            <ac:spMk id="34" creationId="{1485DC62-422D-4078-471A-6628EBCABFC9}"/>
          </ac:spMkLst>
        </pc:spChg>
        <pc:spChg chg="add mod">
          <ac:chgData name="good angel" userId="322f971a48f5a8c9" providerId="LiveId" clId="{F7F37F37-0364-4DB5-A963-0BF7A0D7E646}" dt="2024-02-15T09:28:50.802" v="453" actId="164"/>
          <ac:spMkLst>
            <pc:docMk/>
            <pc:sldMk cId="2527528412" sldId="284"/>
            <ac:spMk id="35" creationId="{1763C116-1434-121F-19BC-F45D79DCA020}"/>
          </ac:spMkLst>
        </pc:spChg>
        <pc:spChg chg="add mod">
          <ac:chgData name="good angel" userId="322f971a48f5a8c9" providerId="LiveId" clId="{F7F37F37-0364-4DB5-A963-0BF7A0D7E646}" dt="2024-02-15T09:28:56" v="454" actId="164"/>
          <ac:spMkLst>
            <pc:docMk/>
            <pc:sldMk cId="2527528412" sldId="284"/>
            <ac:spMk id="36" creationId="{D77D634E-443A-72DF-145C-973B90025902}"/>
          </ac:spMkLst>
        </pc:spChg>
        <pc:grpChg chg="add del mod">
          <ac:chgData name="good angel" userId="322f971a48f5a8c9" providerId="LiveId" clId="{F7F37F37-0364-4DB5-A963-0BF7A0D7E646}" dt="2024-02-15T09:27:12.440" v="425" actId="165"/>
          <ac:grpSpMkLst>
            <pc:docMk/>
            <pc:sldMk cId="2527528412" sldId="284"/>
            <ac:grpSpMk id="25" creationId="{4F630E33-E532-5D3D-C08D-A8D6806DD60D}"/>
          </ac:grpSpMkLst>
        </pc:grpChg>
        <pc:grpChg chg="add del mod">
          <ac:chgData name="good angel" userId="322f971a48f5a8c9" providerId="LiveId" clId="{F7F37F37-0364-4DB5-A963-0BF7A0D7E646}" dt="2024-02-15T09:27:39.733" v="434" actId="478"/>
          <ac:grpSpMkLst>
            <pc:docMk/>
            <pc:sldMk cId="2527528412" sldId="284"/>
            <ac:grpSpMk id="31" creationId="{560875E4-939B-C886-B77D-E4E601A7A3DE}"/>
          </ac:grpSpMkLst>
        </pc:grpChg>
        <pc:grpChg chg="add mod">
          <ac:chgData name="good angel" userId="322f971a48f5a8c9" providerId="LiveId" clId="{F7F37F37-0364-4DB5-A963-0BF7A0D7E646}" dt="2024-02-15T15:48:28.708" v="2580" actId="1076"/>
          <ac:grpSpMkLst>
            <pc:docMk/>
            <pc:sldMk cId="2527528412" sldId="284"/>
            <ac:grpSpMk id="37" creationId="{022F4C41-699C-B2D1-3088-727FC374C36F}"/>
          </ac:grpSpMkLst>
        </pc:grpChg>
        <pc:grpChg chg="add mod">
          <ac:chgData name="good angel" userId="322f971a48f5a8c9" providerId="LiveId" clId="{F7F37F37-0364-4DB5-A963-0BF7A0D7E646}" dt="2024-02-15T15:48:04.896" v="2575" actId="1076"/>
          <ac:grpSpMkLst>
            <pc:docMk/>
            <pc:sldMk cId="2527528412" sldId="284"/>
            <ac:grpSpMk id="38" creationId="{2906B6FC-305C-86CF-968F-EC2153D2C127}"/>
          </ac:grpSpMkLst>
        </pc:grpChg>
        <pc:grpChg chg="add mod">
          <ac:chgData name="good angel" userId="322f971a48f5a8c9" providerId="LiveId" clId="{F7F37F37-0364-4DB5-A963-0BF7A0D7E646}" dt="2024-02-15T15:48:20.425" v="2578" actId="1076"/>
          <ac:grpSpMkLst>
            <pc:docMk/>
            <pc:sldMk cId="2527528412" sldId="284"/>
            <ac:grpSpMk id="39" creationId="{E4ED7C0B-C2C6-E113-E6D5-12AEDC9792F2}"/>
          </ac:grpSpMkLst>
        </pc:grpChg>
        <pc:picChg chg="del">
          <ac:chgData name="good angel" userId="322f971a48f5a8c9" providerId="LiveId" clId="{F7F37F37-0364-4DB5-A963-0BF7A0D7E646}" dt="2024-02-15T09:21:36.560" v="405" actId="478"/>
          <ac:picMkLst>
            <pc:docMk/>
            <pc:sldMk cId="2527528412" sldId="284"/>
            <ac:picMk id="6" creationId="{03F40766-896D-C222-621A-BF6F61693771}"/>
          </ac:picMkLst>
        </pc:picChg>
        <pc:picChg chg="add mod">
          <ac:chgData name="good angel" userId="322f971a48f5a8c9" providerId="LiveId" clId="{F7F37F37-0364-4DB5-A963-0BF7A0D7E646}" dt="2024-02-15T09:28:45.345" v="452" actId="164"/>
          <ac:picMkLst>
            <pc:docMk/>
            <pc:sldMk cId="2527528412" sldId="284"/>
            <ac:picMk id="7" creationId="{F3F855AB-0689-DAE1-A2FC-75B9FE91EB6A}"/>
          </ac:picMkLst>
        </pc:picChg>
        <pc:picChg chg="add mod">
          <ac:chgData name="good angel" userId="322f971a48f5a8c9" providerId="LiveId" clId="{F7F37F37-0364-4DB5-A963-0BF7A0D7E646}" dt="2024-02-15T09:28:50.802" v="453" actId="164"/>
          <ac:picMkLst>
            <pc:docMk/>
            <pc:sldMk cId="2527528412" sldId="284"/>
            <ac:picMk id="10" creationId="{A46999AB-8247-75D3-A977-FF4BC1E1FDAF}"/>
          </ac:picMkLst>
        </pc:picChg>
        <pc:picChg chg="del">
          <ac:chgData name="good angel" userId="322f971a48f5a8c9" providerId="LiveId" clId="{F7F37F37-0364-4DB5-A963-0BF7A0D7E646}" dt="2024-02-15T09:21:35.378" v="404" actId="478"/>
          <ac:picMkLst>
            <pc:docMk/>
            <pc:sldMk cId="2527528412" sldId="284"/>
            <ac:picMk id="11" creationId="{3C6176F2-BC17-C275-180F-41FD6CE68AC4}"/>
          </ac:picMkLst>
        </pc:picChg>
        <pc:picChg chg="del">
          <ac:chgData name="good angel" userId="322f971a48f5a8c9" providerId="LiveId" clId="{F7F37F37-0364-4DB5-A963-0BF7A0D7E646}" dt="2024-02-15T09:21:37.733" v="406" actId="478"/>
          <ac:picMkLst>
            <pc:docMk/>
            <pc:sldMk cId="2527528412" sldId="284"/>
            <ac:picMk id="14" creationId="{A5A5CE67-71CF-777D-C443-A832E5FACA12}"/>
          </ac:picMkLst>
        </pc:picChg>
        <pc:picChg chg="add mod">
          <ac:chgData name="good angel" userId="322f971a48f5a8c9" providerId="LiveId" clId="{F7F37F37-0364-4DB5-A963-0BF7A0D7E646}" dt="2024-02-15T09:28:56" v="454" actId="164"/>
          <ac:picMkLst>
            <pc:docMk/>
            <pc:sldMk cId="2527528412" sldId="284"/>
            <ac:picMk id="16" creationId="{BF94C15F-5D98-A495-8532-528F28C5D31C}"/>
          </ac:picMkLst>
        </pc:picChg>
        <pc:picChg chg="add del mod topLvl">
          <ac:chgData name="good angel" userId="322f971a48f5a8c9" providerId="LiveId" clId="{F7F37F37-0364-4DB5-A963-0BF7A0D7E646}" dt="2024-02-15T09:27:16.652" v="428" actId="478"/>
          <ac:picMkLst>
            <pc:docMk/>
            <pc:sldMk cId="2527528412" sldId="284"/>
            <ac:picMk id="29" creationId="{5695F8B4-FAAC-73D0-1336-F60997A2B2AE}"/>
          </ac:picMkLst>
        </pc:picChg>
        <pc:picChg chg="mod">
          <ac:chgData name="good angel" userId="322f971a48f5a8c9" providerId="LiveId" clId="{F7F37F37-0364-4DB5-A963-0BF7A0D7E646}" dt="2024-02-15T09:27:36.965" v="432"/>
          <ac:picMkLst>
            <pc:docMk/>
            <pc:sldMk cId="2527528412" sldId="284"/>
            <ac:picMk id="33" creationId="{1434050E-EAC6-774F-B050-D9AEE26E6D99}"/>
          </ac:picMkLst>
        </pc:picChg>
      </pc:sldChg>
      <pc:sldChg chg="addSp delSp modSp add del mod modAnim">
        <pc:chgData name="good angel" userId="322f971a48f5a8c9" providerId="LiveId" clId="{F7F37F37-0364-4DB5-A963-0BF7A0D7E646}" dt="2024-02-18T15:34:22.408" v="11170" actId="2696"/>
        <pc:sldMkLst>
          <pc:docMk/>
          <pc:sldMk cId="3160877750" sldId="285"/>
        </pc:sldMkLst>
        <pc:spChg chg="add mod">
          <ac:chgData name="good angel" userId="322f971a48f5a8c9" providerId="LiveId" clId="{F7F37F37-0364-4DB5-A963-0BF7A0D7E646}" dt="2024-02-18T12:42:17.312" v="8952" actId="1076"/>
          <ac:spMkLst>
            <pc:docMk/>
            <pc:sldMk cId="3160877750" sldId="285"/>
            <ac:spMk id="4" creationId="{E235BE30-CF5A-9E12-DD08-9C2865D210FE}"/>
          </ac:spMkLst>
        </pc:spChg>
        <pc:spChg chg="add mod">
          <ac:chgData name="good angel" userId="322f971a48f5a8c9" providerId="LiveId" clId="{F7F37F37-0364-4DB5-A963-0BF7A0D7E646}" dt="2024-02-16T10:48:39.521" v="3692" actId="1076"/>
          <ac:spMkLst>
            <pc:docMk/>
            <pc:sldMk cId="3160877750" sldId="285"/>
            <ac:spMk id="6" creationId="{412B67D4-B795-9D52-C16B-6A28452D8C4C}"/>
          </ac:spMkLst>
        </pc:spChg>
        <pc:spChg chg="add mod">
          <ac:chgData name="good angel" userId="322f971a48f5a8c9" providerId="LiveId" clId="{F7F37F37-0364-4DB5-A963-0BF7A0D7E646}" dt="2024-02-15T10:04:02.707" v="584" actId="164"/>
          <ac:spMkLst>
            <pc:docMk/>
            <pc:sldMk cId="3160877750" sldId="285"/>
            <ac:spMk id="7" creationId="{7BA454B2-42C4-3A95-A4DB-60D769B81203}"/>
          </ac:spMkLst>
        </pc:spChg>
        <pc:spChg chg="add mod ord">
          <ac:chgData name="good angel" userId="322f971a48f5a8c9" providerId="LiveId" clId="{F7F37F37-0364-4DB5-A963-0BF7A0D7E646}" dt="2024-02-17T15:51:49.356" v="8132" actId="164"/>
          <ac:spMkLst>
            <pc:docMk/>
            <pc:sldMk cId="3160877750" sldId="285"/>
            <ac:spMk id="11" creationId="{15C1F120-87AF-271C-05C1-7731B73CE1DA}"/>
          </ac:spMkLst>
        </pc:spChg>
        <pc:spChg chg="mod">
          <ac:chgData name="good angel" userId="322f971a48f5a8c9" providerId="LiveId" clId="{F7F37F37-0364-4DB5-A963-0BF7A0D7E646}" dt="2024-02-15T09:44:26.391" v="516" actId="20577"/>
          <ac:spMkLst>
            <pc:docMk/>
            <pc:sldMk cId="3160877750" sldId="285"/>
            <ac:spMk id="12" creationId="{53ED7494-B501-AB6A-9F74-441F15B0CAC6}"/>
          </ac:spMkLst>
        </pc:spChg>
        <pc:spChg chg="mod">
          <ac:chgData name="good angel" userId="322f971a48f5a8c9" providerId="LiveId" clId="{F7F37F37-0364-4DB5-A963-0BF7A0D7E646}" dt="2024-02-16T14:02:37.458" v="4819"/>
          <ac:spMkLst>
            <pc:docMk/>
            <pc:sldMk cId="3160877750" sldId="285"/>
            <ac:spMk id="14" creationId="{8C04F741-21FF-5369-D6D4-C131CB73B5B2}"/>
          </ac:spMkLst>
        </pc:spChg>
        <pc:spChg chg="add mod">
          <ac:chgData name="good angel" userId="322f971a48f5a8c9" providerId="LiveId" clId="{F7F37F37-0364-4DB5-A963-0BF7A0D7E646}" dt="2024-02-18T12:42:17.312" v="8952" actId="1076"/>
          <ac:spMkLst>
            <pc:docMk/>
            <pc:sldMk cId="3160877750" sldId="285"/>
            <ac:spMk id="25" creationId="{E4A0AFAD-399B-EC6D-87FE-9B2EB78B69E1}"/>
          </ac:spMkLst>
        </pc:spChg>
        <pc:grpChg chg="add mod">
          <ac:chgData name="good angel" userId="322f971a48f5a8c9" providerId="LiveId" clId="{F7F37F37-0364-4DB5-A963-0BF7A0D7E646}" dt="2024-02-15T10:04:02.707" v="584" actId="164"/>
          <ac:grpSpMkLst>
            <pc:docMk/>
            <pc:sldMk cId="3160877750" sldId="285"/>
            <ac:grpSpMk id="9" creationId="{5C1DC966-5144-E02E-29F5-59A62A34CE1D}"/>
          </ac:grpSpMkLst>
        </pc:grpChg>
        <pc:grpChg chg="add mod">
          <ac:chgData name="good angel" userId="322f971a48f5a8c9" providerId="LiveId" clId="{F7F37F37-0364-4DB5-A963-0BF7A0D7E646}" dt="2024-02-16T14:02:37.458" v="4819"/>
          <ac:grpSpMkLst>
            <pc:docMk/>
            <pc:sldMk cId="3160877750" sldId="285"/>
            <ac:grpSpMk id="13" creationId="{22C4C570-0FB8-59A5-9508-A8427555FC53}"/>
          </ac:grpSpMkLst>
        </pc:grpChg>
        <pc:grpChg chg="add mod">
          <ac:chgData name="good angel" userId="322f971a48f5a8c9" providerId="LiveId" clId="{F7F37F37-0364-4DB5-A963-0BF7A0D7E646}" dt="2024-02-17T15:51:49.356" v="8132" actId="164"/>
          <ac:grpSpMkLst>
            <pc:docMk/>
            <pc:sldMk cId="3160877750" sldId="285"/>
            <ac:grpSpMk id="16" creationId="{FA10C607-51B6-7649-9A95-3443C691DCF9}"/>
          </ac:grpSpMkLst>
        </pc:grpChg>
        <pc:picChg chg="add mod">
          <ac:chgData name="good angel" userId="322f971a48f5a8c9" providerId="LiveId" clId="{F7F37F37-0364-4DB5-A963-0BF7A0D7E646}" dt="2024-02-15T10:03:02.328" v="572" actId="1076"/>
          <ac:picMkLst>
            <pc:docMk/>
            <pc:sldMk cId="3160877750" sldId="285"/>
            <ac:picMk id="5" creationId="{B48E7D1C-3495-B614-6344-186B892613F4}"/>
          </ac:picMkLst>
        </pc:picChg>
        <pc:picChg chg="add mod">
          <ac:chgData name="good angel" userId="322f971a48f5a8c9" providerId="LiveId" clId="{F7F37F37-0364-4DB5-A963-0BF7A0D7E646}" dt="2024-02-16T10:48:39.052" v="3691" actId="1076"/>
          <ac:picMkLst>
            <pc:docMk/>
            <pc:sldMk cId="3160877750" sldId="285"/>
            <ac:picMk id="10" creationId="{FA90C0D1-F4AF-2C50-8313-AA51C6D0789A}"/>
          </ac:picMkLst>
        </pc:picChg>
        <pc:picChg chg="add mod modCrop">
          <ac:chgData name="good angel" userId="322f971a48f5a8c9" providerId="LiveId" clId="{F7F37F37-0364-4DB5-A963-0BF7A0D7E646}" dt="2024-02-17T15:51:49.356" v="8132" actId="164"/>
          <ac:picMkLst>
            <pc:docMk/>
            <pc:sldMk cId="3160877750" sldId="285"/>
            <ac:picMk id="10" creationId="{FC74AE11-EFD9-5EE9-8C89-C8E6327C487D}"/>
          </ac:picMkLst>
        </pc:picChg>
        <pc:picChg chg="add del mod">
          <ac:chgData name="good angel" userId="322f971a48f5a8c9" providerId="LiveId" clId="{F7F37F37-0364-4DB5-A963-0BF7A0D7E646}" dt="2024-02-16T14:02:37.096" v="4818" actId="478"/>
          <ac:picMkLst>
            <pc:docMk/>
            <pc:sldMk cId="3160877750" sldId="285"/>
            <ac:picMk id="11" creationId="{8392ED04-9A61-0051-F841-3ADE172274A3}"/>
          </ac:picMkLst>
        </pc:picChg>
        <pc:picChg chg="mod">
          <ac:chgData name="good angel" userId="322f971a48f5a8c9" providerId="LiveId" clId="{F7F37F37-0364-4DB5-A963-0BF7A0D7E646}" dt="2024-02-16T14:02:37.458" v="4819"/>
          <ac:picMkLst>
            <pc:docMk/>
            <pc:sldMk cId="3160877750" sldId="285"/>
            <ac:picMk id="15" creationId="{E68B3B6B-792B-3D3B-B70B-A5A032BC2859}"/>
          </ac:picMkLst>
        </pc:picChg>
        <pc:picChg chg="add del mod">
          <ac:chgData name="good angel" userId="322f971a48f5a8c9" providerId="LiveId" clId="{F7F37F37-0364-4DB5-A963-0BF7A0D7E646}" dt="2024-02-18T12:42:18.797" v="8953" actId="478"/>
          <ac:picMkLst>
            <pc:docMk/>
            <pc:sldMk cId="3160877750" sldId="285"/>
            <ac:picMk id="3074" creationId="{F1E5F3DE-BED1-850A-9B56-B039CF84A914}"/>
          </ac:picMkLst>
        </pc:picChg>
        <pc:picChg chg="add del mod">
          <ac:chgData name="good angel" userId="322f971a48f5a8c9" providerId="LiveId" clId="{F7F37F37-0364-4DB5-A963-0BF7A0D7E646}" dt="2024-02-18T12:42:20.341" v="8954" actId="478"/>
          <ac:picMkLst>
            <pc:docMk/>
            <pc:sldMk cId="3160877750" sldId="285"/>
            <ac:picMk id="3076" creationId="{591796C6-17F9-F8FF-17A3-28A9ED5B0101}"/>
          </ac:picMkLst>
        </pc:picChg>
        <pc:picChg chg="add del mod">
          <ac:chgData name="good angel" userId="322f971a48f5a8c9" providerId="LiveId" clId="{F7F37F37-0364-4DB5-A963-0BF7A0D7E646}" dt="2024-02-15T09:53:25.678" v="529" actId="478"/>
          <ac:picMkLst>
            <pc:docMk/>
            <pc:sldMk cId="3160877750" sldId="285"/>
            <ac:picMk id="3078" creationId="{20A47432-990B-5BEB-D7CA-F92A1F3FC915}"/>
          </ac:picMkLst>
        </pc:picChg>
        <pc:picChg chg="add mod">
          <ac:chgData name="good angel" userId="322f971a48f5a8c9" providerId="LiveId" clId="{F7F37F37-0364-4DB5-A963-0BF7A0D7E646}" dt="2024-02-15T10:03:05.721" v="574" actId="1076"/>
          <ac:picMkLst>
            <pc:docMk/>
            <pc:sldMk cId="3160877750" sldId="285"/>
            <ac:picMk id="3080" creationId="{621BAA5C-CC66-B3DF-A090-9310904905AA}"/>
          </ac:picMkLst>
        </pc:picChg>
      </pc:sldChg>
      <pc:sldChg chg="addSp delSp modSp add del mod modAnim">
        <pc:chgData name="good angel" userId="322f971a48f5a8c9" providerId="LiveId" clId="{F7F37F37-0364-4DB5-A963-0BF7A0D7E646}" dt="2024-02-18T15:34:22.408" v="11170" actId="2696"/>
        <pc:sldMkLst>
          <pc:docMk/>
          <pc:sldMk cId="1899384960" sldId="286"/>
        </pc:sldMkLst>
        <pc:spChg chg="add mod">
          <ac:chgData name="good angel" userId="322f971a48f5a8c9" providerId="LiveId" clId="{F7F37F37-0364-4DB5-A963-0BF7A0D7E646}" dt="2024-02-16T11:01:44.615" v="3840" actId="1076"/>
          <ac:spMkLst>
            <pc:docMk/>
            <pc:sldMk cId="1899384960" sldId="286"/>
            <ac:spMk id="4" creationId="{7B65CFBF-42F7-0633-0A23-4D4076477B87}"/>
          </ac:spMkLst>
        </pc:spChg>
        <pc:spChg chg="add mod">
          <ac:chgData name="good angel" userId="322f971a48f5a8c9" providerId="LiveId" clId="{F7F37F37-0364-4DB5-A963-0BF7A0D7E646}" dt="2024-02-15T10:02:29.408" v="566"/>
          <ac:spMkLst>
            <pc:docMk/>
            <pc:sldMk cId="1899384960" sldId="286"/>
            <ac:spMk id="6" creationId="{DA9A4C34-9045-EA19-F4C4-63EC7C292D21}"/>
          </ac:spMkLst>
        </pc:spChg>
        <pc:spChg chg="mod">
          <ac:chgData name="good angel" userId="322f971a48f5a8c9" providerId="LiveId" clId="{F7F37F37-0364-4DB5-A963-0BF7A0D7E646}" dt="2024-02-15T10:05:01.269" v="599" actId="207"/>
          <ac:spMkLst>
            <pc:docMk/>
            <pc:sldMk cId="1899384960" sldId="286"/>
            <ac:spMk id="14" creationId="{F56DBC62-F598-AB53-6576-D01E3A09FD18}"/>
          </ac:spMkLst>
        </pc:spChg>
        <pc:spChg chg="mod">
          <ac:chgData name="good angel" userId="322f971a48f5a8c9" providerId="LiveId" clId="{F7F37F37-0364-4DB5-A963-0BF7A0D7E646}" dt="2024-02-15T10:06:38.942" v="603" actId="255"/>
          <ac:spMkLst>
            <pc:docMk/>
            <pc:sldMk cId="1899384960" sldId="286"/>
            <ac:spMk id="15" creationId="{BA6DDECB-4174-BCD4-D02A-D41B8CD63F7E}"/>
          </ac:spMkLst>
        </pc:spChg>
        <pc:spChg chg="mod">
          <ac:chgData name="good angel" userId="322f971a48f5a8c9" providerId="LiveId" clId="{F7F37F37-0364-4DB5-A963-0BF7A0D7E646}" dt="2024-02-15T10:06:47.884" v="605"/>
          <ac:spMkLst>
            <pc:docMk/>
            <pc:sldMk cId="1899384960" sldId="286"/>
            <ac:spMk id="25" creationId="{4800C183-A540-50C1-5D2A-44A3DB1C0D04}"/>
          </ac:spMkLst>
        </pc:spChg>
        <pc:spChg chg="mod">
          <ac:chgData name="good angel" userId="322f971a48f5a8c9" providerId="LiveId" clId="{F7F37F37-0364-4DB5-A963-0BF7A0D7E646}" dt="2024-02-15T10:06:47.884" v="605"/>
          <ac:spMkLst>
            <pc:docMk/>
            <pc:sldMk cId="1899384960" sldId="286"/>
            <ac:spMk id="26" creationId="{EAF9299B-B237-41B1-A4AE-0C37F0AAEABE}"/>
          </ac:spMkLst>
        </pc:spChg>
        <pc:spChg chg="mod">
          <ac:chgData name="good angel" userId="322f971a48f5a8c9" providerId="LiveId" clId="{F7F37F37-0364-4DB5-A963-0BF7A0D7E646}" dt="2024-02-15T10:06:52.492" v="607"/>
          <ac:spMkLst>
            <pc:docMk/>
            <pc:sldMk cId="1899384960" sldId="286"/>
            <ac:spMk id="28" creationId="{6EB1512A-954D-8594-4AF1-64382CACF481}"/>
          </ac:spMkLst>
        </pc:spChg>
        <pc:spChg chg="mod">
          <ac:chgData name="good angel" userId="322f971a48f5a8c9" providerId="LiveId" clId="{F7F37F37-0364-4DB5-A963-0BF7A0D7E646}" dt="2024-02-15T10:06:52.492" v="607"/>
          <ac:spMkLst>
            <pc:docMk/>
            <pc:sldMk cId="1899384960" sldId="286"/>
            <ac:spMk id="29" creationId="{97DE2830-9610-5647-7381-B839B2004B19}"/>
          </ac:spMkLst>
        </pc:spChg>
        <pc:spChg chg="mod">
          <ac:chgData name="good angel" userId="322f971a48f5a8c9" providerId="LiveId" clId="{F7F37F37-0364-4DB5-A963-0BF7A0D7E646}" dt="2024-02-15T10:07:02.205" v="611"/>
          <ac:spMkLst>
            <pc:docMk/>
            <pc:sldMk cId="1899384960" sldId="286"/>
            <ac:spMk id="31" creationId="{5D16805F-261D-7682-1529-ACF32DD4A435}"/>
          </ac:spMkLst>
        </pc:spChg>
        <pc:spChg chg="mod">
          <ac:chgData name="good angel" userId="322f971a48f5a8c9" providerId="LiveId" clId="{F7F37F37-0364-4DB5-A963-0BF7A0D7E646}" dt="2024-02-15T10:07:02.205" v="611"/>
          <ac:spMkLst>
            <pc:docMk/>
            <pc:sldMk cId="1899384960" sldId="286"/>
            <ac:spMk id="32" creationId="{4DDF8898-C844-415F-81C6-4B7F5273B1D4}"/>
          </ac:spMkLst>
        </pc:spChg>
        <pc:spChg chg="add mod">
          <ac:chgData name="good angel" userId="322f971a48f5a8c9" providerId="LiveId" clId="{F7F37F37-0364-4DB5-A963-0BF7A0D7E646}" dt="2024-02-15T10:11:58.464" v="648" actId="164"/>
          <ac:spMkLst>
            <pc:docMk/>
            <pc:sldMk cId="1899384960" sldId="286"/>
            <ac:spMk id="33" creationId="{61D503D1-703B-9EC2-71A4-8DF3243D842E}"/>
          </ac:spMkLst>
        </pc:spChg>
        <pc:spChg chg="mod topLvl">
          <ac:chgData name="good angel" userId="322f971a48f5a8c9" providerId="LiveId" clId="{F7F37F37-0364-4DB5-A963-0BF7A0D7E646}" dt="2024-02-16T11:14:03.605" v="3988" actId="1076"/>
          <ac:spMkLst>
            <pc:docMk/>
            <pc:sldMk cId="1899384960" sldId="286"/>
            <ac:spMk id="34" creationId="{FE47B24F-8581-6153-879C-1BD165FABB64}"/>
          </ac:spMkLst>
        </pc:spChg>
        <pc:spChg chg="mod topLvl">
          <ac:chgData name="good angel" userId="322f971a48f5a8c9" providerId="LiveId" clId="{F7F37F37-0364-4DB5-A963-0BF7A0D7E646}" dt="2024-02-16T11:13:57.233" v="3987" actId="165"/>
          <ac:spMkLst>
            <pc:docMk/>
            <pc:sldMk cId="1899384960" sldId="286"/>
            <ac:spMk id="36" creationId="{20423810-852F-B835-10CF-5E7388395F23}"/>
          </ac:spMkLst>
        </pc:spChg>
        <pc:spChg chg="mod">
          <ac:chgData name="good angel" userId="322f971a48f5a8c9" providerId="LiveId" clId="{F7F37F37-0364-4DB5-A963-0BF7A0D7E646}" dt="2024-02-16T11:14:07.643" v="3989" actId="165"/>
          <ac:spMkLst>
            <pc:docMk/>
            <pc:sldMk cId="1899384960" sldId="286"/>
            <ac:spMk id="46" creationId="{A64A9099-E427-7392-86D9-AB5B85BA73FA}"/>
          </ac:spMkLst>
        </pc:spChg>
        <pc:spChg chg="mod">
          <ac:chgData name="good angel" userId="322f971a48f5a8c9" providerId="LiveId" clId="{F7F37F37-0364-4DB5-A963-0BF7A0D7E646}" dt="2024-02-16T11:14:07.643" v="3989" actId="165"/>
          <ac:spMkLst>
            <pc:docMk/>
            <pc:sldMk cId="1899384960" sldId="286"/>
            <ac:spMk id="47" creationId="{C9897E5F-6AB9-B3AA-696F-829D8DA9D011}"/>
          </ac:spMkLst>
        </pc:spChg>
        <pc:spChg chg="mod">
          <ac:chgData name="good angel" userId="322f971a48f5a8c9" providerId="LiveId" clId="{F7F37F37-0364-4DB5-A963-0BF7A0D7E646}" dt="2024-02-16T11:14:07.643" v="3989" actId="165"/>
          <ac:spMkLst>
            <pc:docMk/>
            <pc:sldMk cId="1899384960" sldId="286"/>
            <ac:spMk id="48" creationId="{F06F1F5D-9A10-77BF-4D91-9459F6585387}"/>
          </ac:spMkLst>
        </pc:spChg>
        <pc:spChg chg="mod">
          <ac:chgData name="good angel" userId="322f971a48f5a8c9" providerId="LiveId" clId="{F7F37F37-0364-4DB5-A963-0BF7A0D7E646}" dt="2024-02-16T11:14:07.643" v="3989" actId="165"/>
          <ac:spMkLst>
            <pc:docMk/>
            <pc:sldMk cId="1899384960" sldId="286"/>
            <ac:spMk id="49" creationId="{2EBFBD57-1956-C7B8-6BFA-DD82024828CE}"/>
          </ac:spMkLst>
        </pc:spChg>
        <pc:spChg chg="mod">
          <ac:chgData name="good angel" userId="322f971a48f5a8c9" providerId="LiveId" clId="{F7F37F37-0364-4DB5-A963-0BF7A0D7E646}" dt="2024-02-16T11:14:07.643" v="3989" actId="165"/>
          <ac:spMkLst>
            <pc:docMk/>
            <pc:sldMk cId="1899384960" sldId="286"/>
            <ac:spMk id="50" creationId="{89C20F3D-D55A-D791-3950-F3C67350DA2D}"/>
          </ac:spMkLst>
        </pc:spChg>
        <pc:spChg chg="mod">
          <ac:chgData name="good angel" userId="322f971a48f5a8c9" providerId="LiveId" clId="{F7F37F37-0364-4DB5-A963-0BF7A0D7E646}" dt="2024-02-16T11:14:07.643" v="3989" actId="165"/>
          <ac:spMkLst>
            <pc:docMk/>
            <pc:sldMk cId="1899384960" sldId="286"/>
            <ac:spMk id="51" creationId="{A50709D1-D2E4-C5D8-FA3D-00DA730B4735}"/>
          </ac:spMkLst>
        </pc:spChg>
        <pc:spChg chg="mod">
          <ac:chgData name="good angel" userId="322f971a48f5a8c9" providerId="LiveId" clId="{F7F37F37-0364-4DB5-A963-0BF7A0D7E646}" dt="2024-02-16T11:14:07.643" v="3989" actId="165"/>
          <ac:spMkLst>
            <pc:docMk/>
            <pc:sldMk cId="1899384960" sldId="286"/>
            <ac:spMk id="52" creationId="{DCE63567-55BC-F51A-B4A4-F6DB598C007C}"/>
          </ac:spMkLst>
        </pc:spChg>
        <pc:spChg chg="mod">
          <ac:chgData name="good angel" userId="322f971a48f5a8c9" providerId="LiveId" clId="{F7F37F37-0364-4DB5-A963-0BF7A0D7E646}" dt="2024-02-16T11:14:07.643" v="3989" actId="165"/>
          <ac:spMkLst>
            <pc:docMk/>
            <pc:sldMk cId="1899384960" sldId="286"/>
            <ac:spMk id="53" creationId="{7DC7B81E-F28B-CE70-50E8-A0653BE41287}"/>
          </ac:spMkLst>
        </pc:spChg>
        <pc:spChg chg="mod">
          <ac:chgData name="good angel" userId="322f971a48f5a8c9" providerId="LiveId" clId="{F7F37F37-0364-4DB5-A963-0BF7A0D7E646}" dt="2024-02-16T11:13:48.094" v="3986" actId="1076"/>
          <ac:spMkLst>
            <pc:docMk/>
            <pc:sldMk cId="1899384960" sldId="286"/>
            <ac:spMk id="59" creationId="{5641C90E-73FE-2AC8-11C6-53BF1A0CAF4B}"/>
          </ac:spMkLst>
        </pc:spChg>
        <pc:grpChg chg="add del mod">
          <ac:chgData name="good angel" userId="322f971a48f5a8c9" providerId="LiveId" clId="{F7F37F37-0364-4DB5-A963-0BF7A0D7E646}" dt="2024-02-16T11:13:57.233" v="3987" actId="165"/>
          <ac:grpSpMkLst>
            <pc:docMk/>
            <pc:sldMk cId="1899384960" sldId="286"/>
            <ac:grpSpMk id="5" creationId="{7E1EC793-9013-A04C-A0E3-0ED575F2528C}"/>
          </ac:grpSpMkLst>
        </pc:grpChg>
        <pc:grpChg chg="add mod">
          <ac:chgData name="good angel" userId="322f971a48f5a8c9" providerId="LiveId" clId="{F7F37F37-0364-4DB5-A963-0BF7A0D7E646}" dt="2024-02-15T10:06:45.407" v="604" actId="1076"/>
          <ac:grpSpMkLst>
            <pc:docMk/>
            <pc:sldMk cId="1899384960" sldId="286"/>
            <ac:grpSpMk id="13" creationId="{9A9C2694-2EE7-2A3F-9D92-3E33189CCE26}"/>
          </ac:grpSpMkLst>
        </pc:grpChg>
        <pc:grpChg chg="add mod">
          <ac:chgData name="good angel" userId="322f971a48f5a8c9" providerId="LiveId" clId="{F7F37F37-0364-4DB5-A963-0BF7A0D7E646}" dt="2024-02-15T10:06:51.272" v="606" actId="1076"/>
          <ac:grpSpMkLst>
            <pc:docMk/>
            <pc:sldMk cId="1899384960" sldId="286"/>
            <ac:grpSpMk id="16" creationId="{C3AC0F88-53CF-31E3-6C07-CA2C4D1AAABD}"/>
          </ac:grpSpMkLst>
        </pc:grpChg>
        <pc:grpChg chg="add mod">
          <ac:chgData name="good angel" userId="322f971a48f5a8c9" providerId="LiveId" clId="{F7F37F37-0364-4DB5-A963-0BF7A0D7E646}" dt="2024-02-15T10:07:00.839" v="610" actId="1076"/>
          <ac:grpSpMkLst>
            <pc:docMk/>
            <pc:sldMk cId="1899384960" sldId="286"/>
            <ac:grpSpMk id="27" creationId="{FA879E1C-7D69-563C-EFA9-614CE658D3D2}"/>
          </ac:grpSpMkLst>
        </pc:grpChg>
        <pc:grpChg chg="add mod">
          <ac:chgData name="good angel" userId="322f971a48f5a8c9" providerId="LiveId" clId="{F7F37F37-0364-4DB5-A963-0BF7A0D7E646}" dt="2024-02-15T10:07:12.585" v="614" actId="1076"/>
          <ac:grpSpMkLst>
            <pc:docMk/>
            <pc:sldMk cId="1899384960" sldId="286"/>
            <ac:grpSpMk id="30" creationId="{5499A989-0743-5D72-DC86-EBC5CD4FB19B}"/>
          </ac:grpSpMkLst>
        </pc:grpChg>
        <pc:grpChg chg="add del mod">
          <ac:chgData name="good angel" userId="322f971a48f5a8c9" providerId="LiveId" clId="{F7F37F37-0364-4DB5-A963-0BF7A0D7E646}" dt="2024-02-16T11:14:07.643" v="3989" actId="165"/>
          <ac:grpSpMkLst>
            <pc:docMk/>
            <pc:sldMk cId="1899384960" sldId="286"/>
            <ac:grpSpMk id="38" creationId="{3D2087A2-5DAC-9D55-C489-C8E15EF21237}"/>
          </ac:grpSpMkLst>
        </pc:grpChg>
        <pc:grpChg chg="mod topLvl">
          <ac:chgData name="good angel" userId="322f971a48f5a8c9" providerId="LiveId" clId="{F7F37F37-0364-4DB5-A963-0BF7A0D7E646}" dt="2024-02-16T11:14:07.643" v="3989" actId="165"/>
          <ac:grpSpMkLst>
            <pc:docMk/>
            <pc:sldMk cId="1899384960" sldId="286"/>
            <ac:grpSpMk id="39" creationId="{9DBC118A-869C-EB3F-6E60-FEB87F6F91C4}"/>
          </ac:grpSpMkLst>
        </pc:grpChg>
        <pc:grpChg chg="add mod">
          <ac:chgData name="good angel" userId="322f971a48f5a8c9" providerId="LiveId" clId="{F7F37F37-0364-4DB5-A963-0BF7A0D7E646}" dt="2024-02-15T10:11:58.464" v="648" actId="164"/>
          <ac:grpSpMkLst>
            <pc:docMk/>
            <pc:sldMk cId="1899384960" sldId="286"/>
            <ac:grpSpMk id="42" creationId="{3D4F22D9-71A3-5313-207F-ABBFB72F3911}"/>
          </ac:grpSpMkLst>
        </pc:grpChg>
        <pc:grpChg chg="mod topLvl">
          <ac:chgData name="good angel" userId="322f971a48f5a8c9" providerId="LiveId" clId="{F7F37F37-0364-4DB5-A963-0BF7A0D7E646}" dt="2024-02-16T11:14:07.643" v="3989" actId="165"/>
          <ac:grpSpMkLst>
            <pc:docMk/>
            <pc:sldMk cId="1899384960" sldId="286"/>
            <ac:grpSpMk id="43" creationId="{EEE6605C-311C-E546-0956-56090C85CF8E}"/>
          </ac:grpSpMkLst>
        </pc:grpChg>
        <pc:grpChg chg="mod topLvl">
          <ac:chgData name="good angel" userId="322f971a48f5a8c9" providerId="LiveId" clId="{F7F37F37-0364-4DB5-A963-0BF7A0D7E646}" dt="2024-02-16T11:14:07.643" v="3989" actId="165"/>
          <ac:grpSpMkLst>
            <pc:docMk/>
            <pc:sldMk cId="1899384960" sldId="286"/>
            <ac:grpSpMk id="44" creationId="{116F0141-72A9-2D0E-3ED4-67937430122E}"/>
          </ac:grpSpMkLst>
        </pc:grpChg>
        <pc:grpChg chg="mod topLvl">
          <ac:chgData name="good angel" userId="322f971a48f5a8c9" providerId="LiveId" clId="{F7F37F37-0364-4DB5-A963-0BF7A0D7E646}" dt="2024-02-16T11:14:07.643" v="3989" actId="165"/>
          <ac:grpSpMkLst>
            <pc:docMk/>
            <pc:sldMk cId="1899384960" sldId="286"/>
            <ac:grpSpMk id="45" creationId="{45B7EF01-C45F-75F1-8B78-4077941B02AC}"/>
          </ac:grpSpMkLst>
        </pc:grpChg>
        <pc:grpChg chg="add mod">
          <ac:chgData name="good angel" userId="322f971a48f5a8c9" providerId="LiveId" clId="{F7F37F37-0364-4DB5-A963-0BF7A0D7E646}" dt="2024-02-16T11:13:48.094" v="3986" actId="1076"/>
          <ac:grpSpMkLst>
            <pc:docMk/>
            <pc:sldMk cId="1899384960" sldId="286"/>
            <ac:grpSpMk id="58" creationId="{99407A30-C94D-E121-0709-B9BCA01CC332}"/>
          </ac:grpSpMkLst>
        </pc:grpChg>
        <pc:picChg chg="del">
          <ac:chgData name="good angel" userId="322f971a48f5a8c9" providerId="LiveId" clId="{F7F37F37-0364-4DB5-A963-0BF7A0D7E646}" dt="2024-02-15T10:03:28.914" v="577" actId="478"/>
          <ac:picMkLst>
            <pc:docMk/>
            <pc:sldMk cId="1899384960" sldId="286"/>
            <ac:picMk id="5" creationId="{CEB206D0-881F-2AE1-938D-075C4BB94FBA}"/>
          </ac:picMkLst>
        </pc:picChg>
        <pc:picChg chg="add mod">
          <ac:chgData name="good angel" userId="322f971a48f5a8c9" providerId="LiveId" clId="{F7F37F37-0364-4DB5-A963-0BF7A0D7E646}" dt="2024-02-15T10:12:40.459" v="654" actId="1076"/>
          <ac:picMkLst>
            <pc:docMk/>
            <pc:sldMk cId="1899384960" sldId="286"/>
            <ac:picMk id="7" creationId="{198F0CF0-5730-DE31-3922-B74872E43BC2}"/>
          </ac:picMkLst>
        </pc:picChg>
        <pc:picChg chg="add mod">
          <ac:chgData name="good angel" userId="322f971a48f5a8c9" providerId="LiveId" clId="{F7F37F37-0364-4DB5-A963-0BF7A0D7E646}" dt="2024-02-15T10:12:32.253" v="651" actId="1076"/>
          <ac:picMkLst>
            <pc:docMk/>
            <pc:sldMk cId="1899384960" sldId="286"/>
            <ac:picMk id="9" creationId="{916CD294-CA18-AFC0-6AAF-D85D9DC79D43}"/>
          </ac:picMkLst>
        </pc:picChg>
        <pc:picChg chg="add mod">
          <ac:chgData name="good angel" userId="322f971a48f5a8c9" providerId="LiveId" clId="{F7F37F37-0364-4DB5-A963-0BF7A0D7E646}" dt="2024-02-15T10:12:38.103" v="653" actId="1076"/>
          <ac:picMkLst>
            <pc:docMk/>
            <pc:sldMk cId="1899384960" sldId="286"/>
            <ac:picMk id="10" creationId="{C2250153-3F66-844D-7619-E10F7C080EE6}"/>
          </ac:picMkLst>
        </pc:picChg>
        <pc:picChg chg="add mod">
          <ac:chgData name="good angel" userId="322f971a48f5a8c9" providerId="LiveId" clId="{F7F37F37-0364-4DB5-A963-0BF7A0D7E646}" dt="2024-02-15T10:12:35.347" v="652" actId="1076"/>
          <ac:picMkLst>
            <pc:docMk/>
            <pc:sldMk cId="1899384960" sldId="286"/>
            <ac:picMk id="11" creationId="{8F95B8DC-79DB-901B-7D89-AF62BCEF5E7E}"/>
          </ac:picMkLst>
        </pc:picChg>
        <pc:picChg chg="add mod">
          <ac:chgData name="good angel" userId="322f971a48f5a8c9" providerId="LiveId" clId="{F7F37F37-0364-4DB5-A963-0BF7A0D7E646}" dt="2024-02-16T11:13:48.094" v="3986" actId="1076"/>
          <ac:picMkLst>
            <pc:docMk/>
            <pc:sldMk cId="1899384960" sldId="286"/>
            <ac:picMk id="54" creationId="{62C88B50-67A4-FB96-31BE-B7EE42A81FF5}"/>
          </ac:picMkLst>
        </pc:picChg>
        <pc:picChg chg="add mod">
          <ac:chgData name="good angel" userId="322f971a48f5a8c9" providerId="LiveId" clId="{F7F37F37-0364-4DB5-A963-0BF7A0D7E646}" dt="2024-02-16T11:13:48.094" v="3986" actId="1076"/>
          <ac:picMkLst>
            <pc:docMk/>
            <pc:sldMk cId="1899384960" sldId="286"/>
            <ac:picMk id="55" creationId="{F5CDDD84-0B71-EDA4-D4A1-4F1D4A557C1A}"/>
          </ac:picMkLst>
        </pc:picChg>
        <pc:picChg chg="add mod">
          <ac:chgData name="good angel" userId="322f971a48f5a8c9" providerId="LiveId" clId="{F7F37F37-0364-4DB5-A963-0BF7A0D7E646}" dt="2024-02-16T11:13:48.094" v="3986" actId="1076"/>
          <ac:picMkLst>
            <pc:docMk/>
            <pc:sldMk cId="1899384960" sldId="286"/>
            <ac:picMk id="56" creationId="{8968CFD7-DF81-2A8F-D86A-33A5DAFF61C3}"/>
          </ac:picMkLst>
        </pc:picChg>
        <pc:picChg chg="add mod">
          <ac:chgData name="good angel" userId="322f971a48f5a8c9" providerId="LiveId" clId="{F7F37F37-0364-4DB5-A963-0BF7A0D7E646}" dt="2024-02-16T11:13:48.094" v="3986" actId="1076"/>
          <ac:picMkLst>
            <pc:docMk/>
            <pc:sldMk cId="1899384960" sldId="286"/>
            <ac:picMk id="57" creationId="{3D7CA8B4-A662-BFEC-1185-08F6E6BEC986}"/>
          </ac:picMkLst>
        </pc:picChg>
        <pc:picChg chg="del mod">
          <ac:chgData name="good angel" userId="322f971a48f5a8c9" providerId="LiveId" clId="{F7F37F37-0364-4DB5-A963-0BF7A0D7E646}" dt="2024-02-15T10:03:27.724" v="576" actId="478"/>
          <ac:picMkLst>
            <pc:docMk/>
            <pc:sldMk cId="1899384960" sldId="286"/>
            <ac:picMk id="3074" creationId="{914A6643-E7B4-7C19-7960-21736B14FF4F}"/>
          </ac:picMkLst>
        </pc:picChg>
        <pc:picChg chg="del">
          <ac:chgData name="good angel" userId="322f971a48f5a8c9" providerId="LiveId" clId="{F7F37F37-0364-4DB5-A963-0BF7A0D7E646}" dt="2024-02-15T10:03:26.622" v="575" actId="478"/>
          <ac:picMkLst>
            <pc:docMk/>
            <pc:sldMk cId="1899384960" sldId="286"/>
            <ac:picMk id="3076" creationId="{99632061-9C82-80E9-1DA9-4D8DEE2F7A03}"/>
          </ac:picMkLst>
        </pc:picChg>
        <pc:picChg chg="del mod">
          <ac:chgData name="good angel" userId="322f971a48f5a8c9" providerId="LiveId" clId="{F7F37F37-0364-4DB5-A963-0BF7A0D7E646}" dt="2024-02-15T10:03:29.999" v="578" actId="478"/>
          <ac:picMkLst>
            <pc:docMk/>
            <pc:sldMk cId="1899384960" sldId="286"/>
            <ac:picMk id="3080" creationId="{C144A21C-10B8-E9F3-8A08-082EAFB0C913}"/>
          </ac:picMkLst>
        </pc:picChg>
        <pc:cxnChg chg="add mod">
          <ac:chgData name="good angel" userId="322f971a48f5a8c9" providerId="LiveId" clId="{F7F37F37-0364-4DB5-A963-0BF7A0D7E646}" dt="2024-02-15T10:11:58.464" v="648" actId="164"/>
          <ac:cxnSpMkLst>
            <pc:docMk/>
            <pc:sldMk cId="1899384960" sldId="286"/>
            <ac:cxnSpMk id="35" creationId="{CD155423-F7D4-6214-91D4-5D4CC06958A4}"/>
          </ac:cxnSpMkLst>
        </pc:cxnChg>
        <pc:cxnChg chg="add mod">
          <ac:chgData name="good angel" userId="322f971a48f5a8c9" providerId="LiveId" clId="{F7F37F37-0364-4DB5-A963-0BF7A0D7E646}" dt="2024-02-15T10:11:58.464" v="648" actId="164"/>
          <ac:cxnSpMkLst>
            <pc:docMk/>
            <pc:sldMk cId="1899384960" sldId="286"/>
            <ac:cxnSpMk id="37" creationId="{36348A8A-1441-D354-49ED-DC60D31A679B}"/>
          </ac:cxnSpMkLst>
        </pc:cxnChg>
        <pc:cxnChg chg="add mod">
          <ac:chgData name="good angel" userId="322f971a48f5a8c9" providerId="LiveId" clId="{F7F37F37-0364-4DB5-A963-0BF7A0D7E646}" dt="2024-02-15T10:11:58.464" v="648" actId="164"/>
          <ac:cxnSpMkLst>
            <pc:docMk/>
            <pc:sldMk cId="1899384960" sldId="286"/>
            <ac:cxnSpMk id="40" creationId="{BFDD9957-B1F1-2845-0726-BA405955BBE8}"/>
          </ac:cxnSpMkLst>
        </pc:cxnChg>
        <pc:cxnChg chg="add mod">
          <ac:chgData name="good angel" userId="322f971a48f5a8c9" providerId="LiveId" clId="{F7F37F37-0364-4DB5-A963-0BF7A0D7E646}" dt="2024-02-15T10:11:58.464" v="648" actId="164"/>
          <ac:cxnSpMkLst>
            <pc:docMk/>
            <pc:sldMk cId="1899384960" sldId="286"/>
            <ac:cxnSpMk id="41" creationId="{A969C51D-8CA2-C8AB-B84D-47F1FBC3FFD3}"/>
          </ac:cxnSpMkLst>
        </pc:cxnChg>
        <pc:cxnChg chg="mod">
          <ac:chgData name="good angel" userId="322f971a48f5a8c9" providerId="LiveId" clId="{F7F37F37-0364-4DB5-A963-0BF7A0D7E646}" dt="2024-02-16T11:13:48.094" v="3986" actId="1076"/>
          <ac:cxnSpMkLst>
            <pc:docMk/>
            <pc:sldMk cId="1899384960" sldId="286"/>
            <ac:cxnSpMk id="60" creationId="{2545DA6F-97FD-7CE6-6FB0-149300713461}"/>
          </ac:cxnSpMkLst>
        </pc:cxnChg>
        <pc:cxnChg chg="mod">
          <ac:chgData name="good angel" userId="322f971a48f5a8c9" providerId="LiveId" clId="{F7F37F37-0364-4DB5-A963-0BF7A0D7E646}" dt="2024-02-16T11:13:48.094" v="3986" actId="1076"/>
          <ac:cxnSpMkLst>
            <pc:docMk/>
            <pc:sldMk cId="1899384960" sldId="286"/>
            <ac:cxnSpMk id="61" creationId="{97BA9435-F85B-2407-85F5-3ACBDD91CE7E}"/>
          </ac:cxnSpMkLst>
        </pc:cxnChg>
        <pc:cxnChg chg="mod">
          <ac:chgData name="good angel" userId="322f971a48f5a8c9" providerId="LiveId" clId="{F7F37F37-0364-4DB5-A963-0BF7A0D7E646}" dt="2024-02-16T11:13:48.094" v="3986" actId="1076"/>
          <ac:cxnSpMkLst>
            <pc:docMk/>
            <pc:sldMk cId="1899384960" sldId="286"/>
            <ac:cxnSpMk id="62" creationId="{1DB8873B-211B-FF90-926F-5E9CA63BE4FF}"/>
          </ac:cxnSpMkLst>
        </pc:cxnChg>
        <pc:cxnChg chg="mod">
          <ac:chgData name="good angel" userId="322f971a48f5a8c9" providerId="LiveId" clId="{F7F37F37-0364-4DB5-A963-0BF7A0D7E646}" dt="2024-02-16T11:13:48.094" v="3986" actId="1076"/>
          <ac:cxnSpMkLst>
            <pc:docMk/>
            <pc:sldMk cId="1899384960" sldId="286"/>
            <ac:cxnSpMk id="63" creationId="{B13A3252-D38A-A1EB-AB7C-AC5DEA6FC7BA}"/>
          </ac:cxnSpMkLst>
        </pc:cxnChg>
      </pc:sldChg>
      <pc:sldChg chg="addSp delSp modSp add del mod modTransition modAnim">
        <pc:chgData name="good angel" userId="322f971a48f5a8c9" providerId="LiveId" clId="{F7F37F37-0364-4DB5-A963-0BF7A0D7E646}" dt="2024-02-18T15:34:22.408" v="11170" actId="2696"/>
        <pc:sldMkLst>
          <pc:docMk/>
          <pc:sldMk cId="3672805864" sldId="287"/>
        </pc:sldMkLst>
        <pc:spChg chg="mod topLvl">
          <ac:chgData name="good angel" userId="322f971a48f5a8c9" providerId="LiveId" clId="{F7F37F37-0364-4DB5-A963-0BF7A0D7E646}" dt="2024-02-15T10:34:06.996" v="753" actId="34135"/>
          <ac:spMkLst>
            <pc:docMk/>
            <pc:sldMk cId="3672805864" sldId="287"/>
            <ac:spMk id="4" creationId="{0A2C9B1E-AD11-F812-491A-3365BA635966}"/>
          </ac:spMkLst>
        </pc:spChg>
        <pc:spChg chg="mod topLvl">
          <ac:chgData name="good angel" userId="322f971a48f5a8c9" providerId="LiveId" clId="{F7F37F37-0364-4DB5-A963-0BF7A0D7E646}" dt="2024-02-15T10:34:06.996" v="753" actId="34135"/>
          <ac:spMkLst>
            <pc:docMk/>
            <pc:sldMk cId="3672805864" sldId="287"/>
            <ac:spMk id="6" creationId="{4AC64F6D-C963-2503-C587-1F55313B8FCF}"/>
          </ac:spMkLst>
        </pc:spChg>
        <pc:spChg chg="mod">
          <ac:chgData name="good angel" userId="322f971a48f5a8c9" providerId="LiveId" clId="{F7F37F37-0364-4DB5-A963-0BF7A0D7E646}" dt="2024-02-15T10:34:06.996" v="753" actId="34135"/>
          <ac:spMkLst>
            <pc:docMk/>
            <pc:sldMk cId="3672805864" sldId="287"/>
            <ac:spMk id="14" creationId="{096D2287-A350-06AA-A0FC-4D6A23A3A0F2}"/>
          </ac:spMkLst>
        </pc:spChg>
        <pc:spChg chg="mod">
          <ac:chgData name="good angel" userId="322f971a48f5a8c9" providerId="LiveId" clId="{F7F37F37-0364-4DB5-A963-0BF7A0D7E646}" dt="2024-02-15T10:34:06.996" v="753" actId="34135"/>
          <ac:spMkLst>
            <pc:docMk/>
            <pc:sldMk cId="3672805864" sldId="287"/>
            <ac:spMk id="15" creationId="{13B1566D-E469-0B4C-DF43-A1A843B49FDF}"/>
          </ac:spMkLst>
        </pc:spChg>
        <pc:spChg chg="mod">
          <ac:chgData name="good angel" userId="322f971a48f5a8c9" providerId="LiveId" clId="{F7F37F37-0364-4DB5-A963-0BF7A0D7E646}" dt="2024-02-15T10:34:06.996" v="753" actId="34135"/>
          <ac:spMkLst>
            <pc:docMk/>
            <pc:sldMk cId="3672805864" sldId="287"/>
            <ac:spMk id="25" creationId="{EA147FC2-E644-226A-8AB6-4CFA2DB079FF}"/>
          </ac:spMkLst>
        </pc:spChg>
        <pc:spChg chg="mod">
          <ac:chgData name="good angel" userId="322f971a48f5a8c9" providerId="LiveId" clId="{F7F37F37-0364-4DB5-A963-0BF7A0D7E646}" dt="2024-02-15T10:34:06.996" v="753" actId="34135"/>
          <ac:spMkLst>
            <pc:docMk/>
            <pc:sldMk cId="3672805864" sldId="287"/>
            <ac:spMk id="26" creationId="{3610F1C3-0ACF-CEDF-A9BA-CE6C37CE9D0E}"/>
          </ac:spMkLst>
        </pc:spChg>
        <pc:spChg chg="mod">
          <ac:chgData name="good angel" userId="322f971a48f5a8c9" providerId="LiveId" clId="{F7F37F37-0364-4DB5-A963-0BF7A0D7E646}" dt="2024-02-15T10:34:06.996" v="753" actId="34135"/>
          <ac:spMkLst>
            <pc:docMk/>
            <pc:sldMk cId="3672805864" sldId="287"/>
            <ac:spMk id="28" creationId="{16F2F123-2804-F1B6-1D5F-279D217EF392}"/>
          </ac:spMkLst>
        </pc:spChg>
        <pc:spChg chg="mod">
          <ac:chgData name="good angel" userId="322f971a48f5a8c9" providerId="LiveId" clId="{F7F37F37-0364-4DB5-A963-0BF7A0D7E646}" dt="2024-02-15T10:34:06.996" v="753" actId="34135"/>
          <ac:spMkLst>
            <pc:docMk/>
            <pc:sldMk cId="3672805864" sldId="287"/>
            <ac:spMk id="29" creationId="{BE9F0721-3A24-39CC-D461-7F76F3930F2B}"/>
          </ac:spMkLst>
        </pc:spChg>
        <pc:spChg chg="mod">
          <ac:chgData name="good angel" userId="322f971a48f5a8c9" providerId="LiveId" clId="{F7F37F37-0364-4DB5-A963-0BF7A0D7E646}" dt="2024-02-15T10:34:06.996" v="753" actId="34135"/>
          <ac:spMkLst>
            <pc:docMk/>
            <pc:sldMk cId="3672805864" sldId="287"/>
            <ac:spMk id="31" creationId="{C44FE421-3A87-516D-C2E6-D68863B4FF64}"/>
          </ac:spMkLst>
        </pc:spChg>
        <pc:spChg chg="mod">
          <ac:chgData name="good angel" userId="322f971a48f5a8c9" providerId="LiveId" clId="{F7F37F37-0364-4DB5-A963-0BF7A0D7E646}" dt="2024-02-15T10:34:06.996" v="753" actId="34135"/>
          <ac:spMkLst>
            <pc:docMk/>
            <pc:sldMk cId="3672805864" sldId="287"/>
            <ac:spMk id="32" creationId="{40844F43-747D-5446-EB17-7B9848ABE232}"/>
          </ac:spMkLst>
        </pc:spChg>
        <pc:spChg chg="mod">
          <ac:chgData name="good angel" userId="322f971a48f5a8c9" providerId="LiveId" clId="{F7F37F37-0364-4DB5-A963-0BF7A0D7E646}" dt="2024-02-15T10:34:06.996" v="753" actId="34135"/>
          <ac:spMkLst>
            <pc:docMk/>
            <pc:sldMk cId="3672805864" sldId="287"/>
            <ac:spMk id="33" creationId="{02223600-DCD4-FC70-9FE1-15874BFC522C}"/>
          </ac:spMkLst>
        </pc:spChg>
        <pc:grpChg chg="add del mod">
          <ac:chgData name="good angel" userId="322f971a48f5a8c9" providerId="LiveId" clId="{F7F37F37-0364-4DB5-A963-0BF7A0D7E646}" dt="2024-02-15T10:16:52.217" v="672" actId="165"/>
          <ac:grpSpMkLst>
            <pc:docMk/>
            <pc:sldMk cId="3672805864" sldId="287"/>
            <ac:grpSpMk id="5" creationId="{9F3948AE-502B-678B-E7BE-B839E59CF426}"/>
          </ac:grpSpMkLst>
        </pc:grpChg>
        <pc:grpChg chg="mod topLvl">
          <ac:chgData name="good angel" userId="322f971a48f5a8c9" providerId="LiveId" clId="{F7F37F37-0364-4DB5-A963-0BF7A0D7E646}" dt="2024-02-15T10:34:06.996" v="753" actId="34135"/>
          <ac:grpSpMkLst>
            <pc:docMk/>
            <pc:sldMk cId="3672805864" sldId="287"/>
            <ac:grpSpMk id="13" creationId="{4B699693-2F74-F7F4-51F5-6AFD37F0F252}"/>
          </ac:grpSpMkLst>
        </pc:grpChg>
        <pc:grpChg chg="mod topLvl">
          <ac:chgData name="good angel" userId="322f971a48f5a8c9" providerId="LiveId" clId="{F7F37F37-0364-4DB5-A963-0BF7A0D7E646}" dt="2024-02-15T10:34:06.996" v="753" actId="34135"/>
          <ac:grpSpMkLst>
            <pc:docMk/>
            <pc:sldMk cId="3672805864" sldId="287"/>
            <ac:grpSpMk id="16" creationId="{440B40FC-38ED-2429-F9A5-D6516CD69E28}"/>
          </ac:grpSpMkLst>
        </pc:grpChg>
        <pc:grpChg chg="mod topLvl">
          <ac:chgData name="good angel" userId="322f971a48f5a8c9" providerId="LiveId" clId="{F7F37F37-0364-4DB5-A963-0BF7A0D7E646}" dt="2024-02-15T10:34:06.996" v="753" actId="34135"/>
          <ac:grpSpMkLst>
            <pc:docMk/>
            <pc:sldMk cId="3672805864" sldId="287"/>
            <ac:grpSpMk id="27" creationId="{D01A57B5-9663-6FC8-82CC-328FAE877CD5}"/>
          </ac:grpSpMkLst>
        </pc:grpChg>
        <pc:grpChg chg="mod topLvl">
          <ac:chgData name="good angel" userId="322f971a48f5a8c9" providerId="LiveId" clId="{F7F37F37-0364-4DB5-A963-0BF7A0D7E646}" dt="2024-02-15T10:34:06.996" v="753" actId="34135"/>
          <ac:grpSpMkLst>
            <pc:docMk/>
            <pc:sldMk cId="3672805864" sldId="287"/>
            <ac:grpSpMk id="30" creationId="{8BFAA38C-2CF7-DEDF-48B0-4AE91EA4C1AD}"/>
          </ac:grpSpMkLst>
        </pc:grpChg>
        <pc:grpChg chg="add mod">
          <ac:chgData name="good angel" userId="322f971a48f5a8c9" providerId="LiveId" clId="{F7F37F37-0364-4DB5-A963-0BF7A0D7E646}" dt="2024-02-15T10:34:06.996" v="753" actId="34135"/>
          <ac:grpSpMkLst>
            <pc:docMk/>
            <pc:sldMk cId="3672805864" sldId="287"/>
            <ac:grpSpMk id="38" creationId="{FADFE76A-071D-096C-F2B8-723F5B4BBF46}"/>
          </ac:grpSpMkLst>
        </pc:grpChg>
        <pc:grpChg chg="mod topLvl">
          <ac:chgData name="good angel" userId="322f971a48f5a8c9" providerId="LiveId" clId="{F7F37F37-0364-4DB5-A963-0BF7A0D7E646}" dt="2024-02-15T10:34:06.996" v="753" actId="34135"/>
          <ac:grpSpMkLst>
            <pc:docMk/>
            <pc:sldMk cId="3672805864" sldId="287"/>
            <ac:grpSpMk id="42" creationId="{00C9308D-2738-9BDC-9E27-365A77035583}"/>
          </ac:grpSpMkLst>
        </pc:grpChg>
        <pc:picChg chg="mod topLvl">
          <ac:chgData name="good angel" userId="322f971a48f5a8c9" providerId="LiveId" clId="{F7F37F37-0364-4DB5-A963-0BF7A0D7E646}" dt="2024-02-15T10:34:06.996" v="753" actId="34135"/>
          <ac:picMkLst>
            <pc:docMk/>
            <pc:sldMk cId="3672805864" sldId="287"/>
            <ac:picMk id="7" creationId="{81BA361A-DC67-07DC-455E-7A4DC55257E3}"/>
          </ac:picMkLst>
        </pc:picChg>
        <pc:picChg chg="mod topLvl">
          <ac:chgData name="good angel" userId="322f971a48f5a8c9" providerId="LiveId" clId="{F7F37F37-0364-4DB5-A963-0BF7A0D7E646}" dt="2024-02-15T10:34:06.996" v="753" actId="34135"/>
          <ac:picMkLst>
            <pc:docMk/>
            <pc:sldMk cId="3672805864" sldId="287"/>
            <ac:picMk id="9" creationId="{1098360A-5650-3836-CB0B-BCA4126D6DBE}"/>
          </ac:picMkLst>
        </pc:picChg>
        <pc:picChg chg="mod topLvl">
          <ac:chgData name="good angel" userId="322f971a48f5a8c9" providerId="LiveId" clId="{F7F37F37-0364-4DB5-A963-0BF7A0D7E646}" dt="2024-02-15T10:34:06.996" v="753" actId="34135"/>
          <ac:picMkLst>
            <pc:docMk/>
            <pc:sldMk cId="3672805864" sldId="287"/>
            <ac:picMk id="10" creationId="{64644554-12F7-F83E-2D4A-8247451B65B6}"/>
          </ac:picMkLst>
        </pc:picChg>
        <pc:picChg chg="mod topLvl">
          <ac:chgData name="good angel" userId="322f971a48f5a8c9" providerId="LiveId" clId="{F7F37F37-0364-4DB5-A963-0BF7A0D7E646}" dt="2024-02-15T10:34:06.996" v="753" actId="34135"/>
          <ac:picMkLst>
            <pc:docMk/>
            <pc:sldMk cId="3672805864" sldId="287"/>
            <ac:picMk id="11" creationId="{8FBEFC06-006B-D545-4BB6-20D3416E204D}"/>
          </ac:picMkLst>
        </pc:picChg>
        <pc:picChg chg="add">
          <ac:chgData name="good angel" userId="322f971a48f5a8c9" providerId="LiveId" clId="{F7F37F37-0364-4DB5-A963-0BF7A0D7E646}" dt="2024-02-16T12:15:00.977" v="4292" actId="22"/>
          <ac:picMkLst>
            <pc:docMk/>
            <pc:sldMk cId="3672805864" sldId="287"/>
            <ac:picMk id="34" creationId="{83D342BC-0FC0-F8D5-608F-26AD7D209CF3}"/>
          </ac:picMkLst>
        </pc:picChg>
        <pc:picChg chg="add del mod">
          <ac:chgData name="good angel" userId="322f971a48f5a8c9" providerId="LiveId" clId="{F7F37F37-0364-4DB5-A963-0BF7A0D7E646}" dt="2024-02-15T10:16:15.278" v="667" actId="478"/>
          <ac:picMkLst>
            <pc:docMk/>
            <pc:sldMk cId="3672805864" sldId="287"/>
            <ac:picMk id="36" creationId="{9F263A04-475B-1099-F29D-E97486DB0BFC}"/>
          </ac:picMkLst>
        </pc:picChg>
        <pc:picChg chg="add del mod">
          <ac:chgData name="good angel" userId="322f971a48f5a8c9" providerId="LiveId" clId="{F7F37F37-0364-4DB5-A963-0BF7A0D7E646}" dt="2024-02-15T10:20:14.032" v="699" actId="478"/>
          <ac:picMkLst>
            <pc:docMk/>
            <pc:sldMk cId="3672805864" sldId="287"/>
            <ac:picMk id="43" creationId="{64A4DF45-57FF-ED18-1C96-05E19D6DEE1F}"/>
          </ac:picMkLst>
        </pc:picChg>
        <pc:cxnChg chg="mod">
          <ac:chgData name="good angel" userId="322f971a48f5a8c9" providerId="LiveId" clId="{F7F37F37-0364-4DB5-A963-0BF7A0D7E646}" dt="2024-02-15T10:34:06.996" v="753" actId="34135"/>
          <ac:cxnSpMkLst>
            <pc:docMk/>
            <pc:sldMk cId="3672805864" sldId="287"/>
            <ac:cxnSpMk id="35" creationId="{A9DBC061-A288-A0AD-BFA0-D1FE8BC3E0B8}"/>
          </ac:cxnSpMkLst>
        </pc:cxnChg>
        <pc:cxnChg chg="mod">
          <ac:chgData name="good angel" userId="322f971a48f5a8c9" providerId="LiveId" clId="{F7F37F37-0364-4DB5-A963-0BF7A0D7E646}" dt="2024-02-15T10:34:06.996" v="753" actId="34135"/>
          <ac:cxnSpMkLst>
            <pc:docMk/>
            <pc:sldMk cId="3672805864" sldId="287"/>
            <ac:cxnSpMk id="37" creationId="{64F0A164-9CC0-DB9E-C55E-7719B7C452D2}"/>
          </ac:cxnSpMkLst>
        </pc:cxnChg>
        <pc:cxnChg chg="mod">
          <ac:chgData name="good angel" userId="322f971a48f5a8c9" providerId="LiveId" clId="{F7F37F37-0364-4DB5-A963-0BF7A0D7E646}" dt="2024-02-15T10:34:06.996" v="753" actId="34135"/>
          <ac:cxnSpMkLst>
            <pc:docMk/>
            <pc:sldMk cId="3672805864" sldId="287"/>
            <ac:cxnSpMk id="40" creationId="{FE21B57A-0479-808B-CE5C-56A4E80F87BE}"/>
          </ac:cxnSpMkLst>
        </pc:cxnChg>
        <pc:cxnChg chg="mod">
          <ac:chgData name="good angel" userId="322f971a48f5a8c9" providerId="LiveId" clId="{F7F37F37-0364-4DB5-A963-0BF7A0D7E646}" dt="2024-02-15T10:34:06.996" v="753" actId="34135"/>
          <ac:cxnSpMkLst>
            <pc:docMk/>
            <pc:sldMk cId="3672805864" sldId="287"/>
            <ac:cxnSpMk id="41" creationId="{53DDA469-232B-9E2D-6072-354BEDFEA1A8}"/>
          </ac:cxnSpMkLst>
        </pc:cxnChg>
      </pc:sldChg>
      <pc:sldChg chg="addSp delSp modSp add del mod ord modTransition">
        <pc:chgData name="good angel" userId="322f971a48f5a8c9" providerId="LiveId" clId="{F7F37F37-0364-4DB5-A963-0BF7A0D7E646}" dt="2024-02-18T15:34:22.408" v="11170" actId="2696"/>
        <pc:sldMkLst>
          <pc:docMk/>
          <pc:sldMk cId="3419259839" sldId="288"/>
        </pc:sldMkLst>
        <pc:spChg chg="mod">
          <ac:chgData name="good angel" userId="322f971a48f5a8c9" providerId="LiveId" clId="{F7F37F37-0364-4DB5-A963-0BF7A0D7E646}" dt="2024-02-18T12:08:20.990" v="8618"/>
          <ac:spMkLst>
            <pc:docMk/>
            <pc:sldMk cId="3419259839" sldId="288"/>
            <ac:spMk id="34" creationId="{824F5FC3-950E-A3D1-263D-15149260063E}"/>
          </ac:spMkLst>
        </pc:spChg>
        <pc:spChg chg="mod">
          <ac:chgData name="good angel" userId="322f971a48f5a8c9" providerId="LiveId" clId="{F7F37F37-0364-4DB5-A963-0BF7A0D7E646}" dt="2024-02-18T12:08:20.990" v="8618"/>
          <ac:spMkLst>
            <pc:docMk/>
            <pc:sldMk cId="3419259839" sldId="288"/>
            <ac:spMk id="39" creationId="{E7EE05DE-264B-7421-7FE6-D2CFB523879B}"/>
          </ac:spMkLst>
        </pc:spChg>
        <pc:spChg chg="mod">
          <ac:chgData name="good angel" userId="322f971a48f5a8c9" providerId="LiveId" clId="{F7F37F37-0364-4DB5-A963-0BF7A0D7E646}" dt="2024-02-18T12:08:20.990" v="8618"/>
          <ac:spMkLst>
            <pc:docMk/>
            <pc:sldMk cId="3419259839" sldId="288"/>
            <ac:spMk id="46" creationId="{84D64D57-75A7-F51A-6333-F4A23571B0A1}"/>
          </ac:spMkLst>
        </pc:spChg>
        <pc:spChg chg="mod">
          <ac:chgData name="good angel" userId="322f971a48f5a8c9" providerId="LiveId" clId="{F7F37F37-0364-4DB5-A963-0BF7A0D7E646}" dt="2024-02-18T12:08:20.990" v="8618"/>
          <ac:spMkLst>
            <pc:docMk/>
            <pc:sldMk cId="3419259839" sldId="288"/>
            <ac:spMk id="48" creationId="{7713AA9D-85E0-349C-38B1-097028C95971}"/>
          </ac:spMkLst>
        </pc:spChg>
        <pc:spChg chg="mod">
          <ac:chgData name="good angel" userId="322f971a48f5a8c9" providerId="LiveId" clId="{F7F37F37-0364-4DB5-A963-0BF7A0D7E646}" dt="2024-02-18T12:08:20.990" v="8618"/>
          <ac:spMkLst>
            <pc:docMk/>
            <pc:sldMk cId="3419259839" sldId="288"/>
            <ac:spMk id="49" creationId="{5B42BF1E-D69C-818D-9A9F-2178BC2D3EF1}"/>
          </ac:spMkLst>
        </pc:spChg>
        <pc:spChg chg="mod">
          <ac:chgData name="good angel" userId="322f971a48f5a8c9" providerId="LiveId" clId="{F7F37F37-0364-4DB5-A963-0BF7A0D7E646}" dt="2024-02-18T12:08:20.990" v="8618"/>
          <ac:spMkLst>
            <pc:docMk/>
            <pc:sldMk cId="3419259839" sldId="288"/>
            <ac:spMk id="50" creationId="{9BEB69D1-21CA-5805-54EF-F380FC0205F3}"/>
          </ac:spMkLst>
        </pc:spChg>
        <pc:spChg chg="mod">
          <ac:chgData name="good angel" userId="322f971a48f5a8c9" providerId="LiveId" clId="{F7F37F37-0364-4DB5-A963-0BF7A0D7E646}" dt="2024-02-18T12:08:20.990" v="8618"/>
          <ac:spMkLst>
            <pc:docMk/>
            <pc:sldMk cId="3419259839" sldId="288"/>
            <ac:spMk id="51" creationId="{2B26E8DD-2324-1EAB-D544-5297526D57E1}"/>
          </ac:spMkLst>
        </pc:spChg>
        <pc:spChg chg="mod">
          <ac:chgData name="good angel" userId="322f971a48f5a8c9" providerId="LiveId" clId="{F7F37F37-0364-4DB5-A963-0BF7A0D7E646}" dt="2024-02-18T12:08:20.990" v="8618"/>
          <ac:spMkLst>
            <pc:docMk/>
            <pc:sldMk cId="3419259839" sldId="288"/>
            <ac:spMk id="52" creationId="{5E3235A6-478D-CE95-6EE3-8896629CC0AB}"/>
          </ac:spMkLst>
        </pc:spChg>
        <pc:spChg chg="mod">
          <ac:chgData name="good angel" userId="322f971a48f5a8c9" providerId="LiveId" clId="{F7F37F37-0364-4DB5-A963-0BF7A0D7E646}" dt="2024-02-18T12:08:20.990" v="8618"/>
          <ac:spMkLst>
            <pc:docMk/>
            <pc:sldMk cId="3419259839" sldId="288"/>
            <ac:spMk id="53" creationId="{73232F72-9F43-290A-A4DF-2D16992BEE2D}"/>
          </ac:spMkLst>
        </pc:spChg>
        <pc:spChg chg="mod">
          <ac:chgData name="good angel" userId="322f971a48f5a8c9" providerId="LiveId" clId="{F7F37F37-0364-4DB5-A963-0BF7A0D7E646}" dt="2024-02-18T12:08:20.990" v="8618"/>
          <ac:spMkLst>
            <pc:docMk/>
            <pc:sldMk cId="3419259839" sldId="288"/>
            <ac:spMk id="55" creationId="{6C0E6EB4-76DE-3281-E2D1-1CD21FBB25FA}"/>
          </ac:spMkLst>
        </pc:spChg>
        <pc:spChg chg="mod">
          <ac:chgData name="good angel" userId="322f971a48f5a8c9" providerId="LiveId" clId="{F7F37F37-0364-4DB5-A963-0BF7A0D7E646}" dt="2024-02-18T12:08:20.990" v="8618"/>
          <ac:spMkLst>
            <pc:docMk/>
            <pc:sldMk cId="3419259839" sldId="288"/>
            <ac:spMk id="56" creationId="{416C7179-613E-F92F-22E0-C9DFDAD98577}"/>
          </ac:spMkLst>
        </pc:spChg>
        <pc:spChg chg="mod">
          <ac:chgData name="good angel" userId="322f971a48f5a8c9" providerId="LiveId" clId="{F7F37F37-0364-4DB5-A963-0BF7A0D7E646}" dt="2024-02-18T12:08:20.990" v="8618"/>
          <ac:spMkLst>
            <pc:docMk/>
            <pc:sldMk cId="3419259839" sldId="288"/>
            <ac:spMk id="60" creationId="{681BE846-DE2D-D494-4B38-B5EE243F9BA0}"/>
          </ac:spMkLst>
        </pc:spChg>
        <pc:spChg chg="mod">
          <ac:chgData name="good angel" userId="322f971a48f5a8c9" providerId="LiveId" clId="{F7F37F37-0364-4DB5-A963-0BF7A0D7E646}" dt="2024-02-18T12:08:20.990" v="8618"/>
          <ac:spMkLst>
            <pc:docMk/>
            <pc:sldMk cId="3419259839" sldId="288"/>
            <ac:spMk id="62" creationId="{D6280623-39F6-E059-7568-87461D3A4929}"/>
          </ac:spMkLst>
        </pc:spChg>
        <pc:spChg chg="mod">
          <ac:chgData name="good angel" userId="322f971a48f5a8c9" providerId="LiveId" clId="{F7F37F37-0364-4DB5-A963-0BF7A0D7E646}" dt="2024-02-18T12:08:20.990" v="8618"/>
          <ac:spMkLst>
            <pc:docMk/>
            <pc:sldMk cId="3419259839" sldId="288"/>
            <ac:spMk id="64" creationId="{22CACDA8-BECD-F1BF-F2DC-D35FF18237CB}"/>
          </ac:spMkLst>
        </pc:spChg>
        <pc:grpChg chg="add mod">
          <ac:chgData name="good angel" userId="322f971a48f5a8c9" providerId="LiveId" clId="{F7F37F37-0364-4DB5-A963-0BF7A0D7E646}" dt="2024-02-18T12:08:20.990" v="8618"/>
          <ac:grpSpMkLst>
            <pc:docMk/>
            <pc:sldMk cId="3419259839" sldId="288"/>
            <ac:grpSpMk id="5" creationId="{850F2ECE-83FA-4043-E95C-6CF8B44B7763}"/>
          </ac:grpSpMkLst>
        </pc:grpChg>
        <pc:grpChg chg="mod">
          <ac:chgData name="good angel" userId="322f971a48f5a8c9" providerId="LiveId" clId="{F7F37F37-0364-4DB5-A963-0BF7A0D7E646}" dt="2024-02-18T12:08:20.990" v="8618"/>
          <ac:grpSpMkLst>
            <pc:docMk/>
            <pc:sldMk cId="3419259839" sldId="288"/>
            <ac:grpSpMk id="44" creationId="{A7813A2C-A84F-744E-5CB7-BCD11169D490}"/>
          </ac:grpSpMkLst>
        </pc:grpChg>
        <pc:grpChg chg="mod">
          <ac:chgData name="good angel" userId="322f971a48f5a8c9" providerId="LiveId" clId="{F7F37F37-0364-4DB5-A963-0BF7A0D7E646}" dt="2024-02-18T12:08:20.990" v="8618"/>
          <ac:grpSpMkLst>
            <pc:docMk/>
            <pc:sldMk cId="3419259839" sldId="288"/>
            <ac:grpSpMk id="45" creationId="{18EEFB54-AFD7-4E54-361B-507D6C626730}"/>
          </ac:grpSpMkLst>
        </pc:grpChg>
        <pc:grpChg chg="mod">
          <ac:chgData name="good angel" userId="322f971a48f5a8c9" providerId="LiveId" clId="{F7F37F37-0364-4DB5-A963-0BF7A0D7E646}" dt="2024-02-18T12:08:20.990" v="8618"/>
          <ac:grpSpMkLst>
            <pc:docMk/>
            <pc:sldMk cId="3419259839" sldId="288"/>
            <ac:grpSpMk id="57" creationId="{C11A56E2-32E5-9F18-E638-B09A08684D2C}"/>
          </ac:grpSpMkLst>
        </pc:grpChg>
        <pc:grpChg chg="mod">
          <ac:chgData name="good angel" userId="322f971a48f5a8c9" providerId="LiveId" clId="{F7F37F37-0364-4DB5-A963-0BF7A0D7E646}" dt="2024-02-18T12:08:20.990" v="8618"/>
          <ac:grpSpMkLst>
            <pc:docMk/>
            <pc:sldMk cId="3419259839" sldId="288"/>
            <ac:grpSpMk id="58" creationId="{D113451A-F2A4-5FF5-5356-3F4D4BC53336}"/>
          </ac:grpSpMkLst>
        </pc:grpChg>
        <pc:picChg chg="mod">
          <ac:chgData name="good angel" userId="322f971a48f5a8c9" providerId="LiveId" clId="{F7F37F37-0364-4DB5-A963-0BF7A0D7E646}" dt="2024-02-18T12:08:20.990" v="8618"/>
          <ac:picMkLst>
            <pc:docMk/>
            <pc:sldMk cId="3419259839" sldId="288"/>
            <ac:picMk id="36" creationId="{ED9B0727-6CEA-E506-D2DE-DE6C020B3166}"/>
          </ac:picMkLst>
        </pc:picChg>
        <pc:picChg chg="del mod">
          <ac:chgData name="good angel" userId="322f971a48f5a8c9" providerId="LiveId" clId="{F7F37F37-0364-4DB5-A963-0BF7A0D7E646}" dt="2024-02-15T10:20:08.581" v="697" actId="478"/>
          <ac:picMkLst>
            <pc:docMk/>
            <pc:sldMk cId="3419259839" sldId="288"/>
            <ac:picMk id="43" creationId="{38A6F4E6-DD8D-8E86-B8E1-37584BA26AAD}"/>
          </ac:picMkLst>
        </pc:picChg>
        <pc:picChg chg="del mod">
          <ac:chgData name="good angel" userId="322f971a48f5a8c9" providerId="LiveId" clId="{F7F37F37-0364-4DB5-A963-0BF7A0D7E646}" dt="2024-02-18T12:08:24.446" v="8619" actId="478"/>
          <ac:picMkLst>
            <pc:docMk/>
            <pc:sldMk cId="3419259839" sldId="288"/>
            <ac:picMk id="43" creationId="{B735BA29-E8E3-5FD3-72BF-A9D17C8DFDF3}"/>
          </ac:picMkLst>
        </pc:picChg>
        <pc:picChg chg="mod">
          <ac:chgData name="good angel" userId="322f971a48f5a8c9" providerId="LiveId" clId="{F7F37F37-0364-4DB5-A963-0BF7A0D7E646}" dt="2024-02-18T12:08:20.990" v="8618"/>
          <ac:picMkLst>
            <pc:docMk/>
            <pc:sldMk cId="3419259839" sldId="288"/>
            <ac:picMk id="63" creationId="{D1B4EF8C-7F15-4F54-D0C8-85F59B62D71D}"/>
          </ac:picMkLst>
        </pc:picChg>
        <pc:picChg chg="mod">
          <ac:chgData name="good angel" userId="322f971a48f5a8c9" providerId="LiveId" clId="{F7F37F37-0364-4DB5-A963-0BF7A0D7E646}" dt="2024-02-18T12:08:20.990" v="8618"/>
          <ac:picMkLst>
            <pc:docMk/>
            <pc:sldMk cId="3419259839" sldId="288"/>
            <ac:picMk id="68" creationId="{F83525B4-872D-519D-6134-C9699C8EB601}"/>
          </ac:picMkLst>
        </pc:picChg>
        <pc:picChg chg="mod">
          <ac:chgData name="good angel" userId="322f971a48f5a8c9" providerId="LiveId" clId="{F7F37F37-0364-4DB5-A963-0BF7A0D7E646}" dt="2024-02-18T12:08:20.990" v="8618"/>
          <ac:picMkLst>
            <pc:docMk/>
            <pc:sldMk cId="3419259839" sldId="288"/>
            <ac:picMk id="69" creationId="{23270CEA-7E1F-7251-7C34-5892BA460B53}"/>
          </ac:picMkLst>
        </pc:picChg>
        <pc:picChg chg="mod">
          <ac:chgData name="good angel" userId="322f971a48f5a8c9" providerId="LiveId" clId="{F7F37F37-0364-4DB5-A963-0BF7A0D7E646}" dt="2024-02-18T12:08:20.990" v="8618"/>
          <ac:picMkLst>
            <pc:docMk/>
            <pc:sldMk cId="3419259839" sldId="288"/>
            <ac:picMk id="70" creationId="{C97A1D84-4615-D45E-8693-C1248541E5ED}"/>
          </ac:picMkLst>
        </pc:picChg>
        <pc:cxnChg chg="mod">
          <ac:chgData name="good angel" userId="322f971a48f5a8c9" providerId="LiveId" clId="{F7F37F37-0364-4DB5-A963-0BF7A0D7E646}" dt="2024-02-18T12:08:20.990" v="8618"/>
          <ac:cxnSpMkLst>
            <pc:docMk/>
            <pc:sldMk cId="3419259839" sldId="288"/>
            <ac:cxnSpMk id="47" creationId="{5415B966-FCD2-A52C-54BE-32F1FF15D7AE}"/>
          </ac:cxnSpMkLst>
        </pc:cxnChg>
        <pc:cxnChg chg="mod">
          <ac:chgData name="good angel" userId="322f971a48f5a8c9" providerId="LiveId" clId="{F7F37F37-0364-4DB5-A963-0BF7A0D7E646}" dt="2024-02-18T12:08:20.990" v="8618"/>
          <ac:cxnSpMkLst>
            <pc:docMk/>
            <pc:sldMk cId="3419259839" sldId="288"/>
            <ac:cxnSpMk id="54" creationId="{0A022FEA-7863-565C-1747-C5D4132E7136}"/>
          </ac:cxnSpMkLst>
        </pc:cxnChg>
        <pc:cxnChg chg="mod">
          <ac:chgData name="good angel" userId="322f971a48f5a8c9" providerId="LiveId" clId="{F7F37F37-0364-4DB5-A963-0BF7A0D7E646}" dt="2024-02-18T12:08:20.990" v="8618"/>
          <ac:cxnSpMkLst>
            <pc:docMk/>
            <pc:sldMk cId="3419259839" sldId="288"/>
            <ac:cxnSpMk id="59" creationId="{DF461B4A-ADA1-A940-AD7F-52BEDBC0A0BB}"/>
          </ac:cxnSpMkLst>
        </pc:cxnChg>
        <pc:cxnChg chg="mod">
          <ac:chgData name="good angel" userId="322f971a48f5a8c9" providerId="LiveId" clId="{F7F37F37-0364-4DB5-A963-0BF7A0D7E646}" dt="2024-02-18T12:08:20.990" v="8618"/>
          <ac:cxnSpMkLst>
            <pc:docMk/>
            <pc:sldMk cId="3419259839" sldId="288"/>
            <ac:cxnSpMk id="61" creationId="{0ED3863F-B2A9-1B0D-90E2-4D0013134766}"/>
          </ac:cxnSpMkLst>
        </pc:cxnChg>
        <pc:cxnChg chg="mod">
          <ac:chgData name="good angel" userId="322f971a48f5a8c9" providerId="LiveId" clId="{F7F37F37-0364-4DB5-A963-0BF7A0D7E646}" dt="2024-02-18T12:08:20.990" v="8618"/>
          <ac:cxnSpMkLst>
            <pc:docMk/>
            <pc:sldMk cId="3419259839" sldId="288"/>
            <ac:cxnSpMk id="65" creationId="{FE9DE60D-CE30-FDCF-A906-07756BB1C40E}"/>
          </ac:cxnSpMkLst>
        </pc:cxnChg>
        <pc:cxnChg chg="mod">
          <ac:chgData name="good angel" userId="322f971a48f5a8c9" providerId="LiveId" clId="{F7F37F37-0364-4DB5-A963-0BF7A0D7E646}" dt="2024-02-18T12:08:20.990" v="8618"/>
          <ac:cxnSpMkLst>
            <pc:docMk/>
            <pc:sldMk cId="3419259839" sldId="288"/>
            <ac:cxnSpMk id="66" creationId="{8327813A-0976-D370-7630-0614B2BA3195}"/>
          </ac:cxnSpMkLst>
        </pc:cxnChg>
        <pc:cxnChg chg="mod">
          <ac:chgData name="good angel" userId="322f971a48f5a8c9" providerId="LiveId" clId="{F7F37F37-0364-4DB5-A963-0BF7A0D7E646}" dt="2024-02-18T12:08:20.990" v="8618"/>
          <ac:cxnSpMkLst>
            <pc:docMk/>
            <pc:sldMk cId="3419259839" sldId="288"/>
            <ac:cxnSpMk id="67" creationId="{1EB54BFD-D7D6-76C5-28F6-300BD9FD0ED3}"/>
          </ac:cxnSpMkLst>
        </pc:cxnChg>
      </pc:sldChg>
      <pc:sldChg chg="add del">
        <pc:chgData name="good angel" userId="322f971a48f5a8c9" providerId="LiveId" clId="{F7F37F37-0364-4DB5-A963-0BF7A0D7E646}" dt="2024-02-18T15:34:08.760" v="11169" actId="2696"/>
        <pc:sldMkLst>
          <pc:docMk/>
          <pc:sldMk cId="118180563" sldId="289"/>
        </pc:sldMkLst>
      </pc:sldChg>
      <pc:sldChg chg="addSp delSp modSp new del mod modTransition modAnim">
        <pc:chgData name="good angel" userId="322f971a48f5a8c9" providerId="LiveId" clId="{F7F37F37-0364-4DB5-A963-0BF7A0D7E646}" dt="2024-02-18T15:34:08.760" v="11169" actId="2696"/>
        <pc:sldMkLst>
          <pc:docMk/>
          <pc:sldMk cId="4019219916" sldId="290"/>
        </pc:sldMkLst>
        <pc:spChg chg="del">
          <ac:chgData name="good angel" userId="322f971a48f5a8c9" providerId="LiveId" clId="{F7F37F37-0364-4DB5-A963-0BF7A0D7E646}" dt="2024-02-15T10:29:19.788" v="733" actId="478"/>
          <ac:spMkLst>
            <pc:docMk/>
            <pc:sldMk cId="4019219916" sldId="290"/>
            <ac:spMk id="2" creationId="{379E65D8-EDD6-FF12-90B1-86D977C2D1C2}"/>
          </ac:spMkLst>
        </pc:spChg>
        <pc:spChg chg="del">
          <ac:chgData name="good angel" userId="322f971a48f5a8c9" providerId="LiveId" clId="{F7F37F37-0364-4DB5-A963-0BF7A0D7E646}" dt="2024-02-15T10:29:18.366" v="732" actId="478"/>
          <ac:spMkLst>
            <pc:docMk/>
            <pc:sldMk cId="4019219916" sldId="290"/>
            <ac:spMk id="3" creationId="{0922604A-EB3E-D08B-B48C-5997D3DFC5A4}"/>
          </ac:spMkLst>
        </pc:spChg>
        <pc:spChg chg="mod">
          <ac:chgData name="good angel" userId="322f971a48f5a8c9" providerId="LiveId" clId="{F7F37F37-0364-4DB5-A963-0BF7A0D7E646}" dt="2024-02-15T10:44:05.066" v="777" actId="1076"/>
          <ac:spMkLst>
            <pc:docMk/>
            <pc:sldMk cId="4019219916" sldId="290"/>
            <ac:spMk id="5" creationId="{023355B9-9637-61AC-1991-07BFAFF70665}"/>
          </ac:spMkLst>
        </pc:spChg>
        <pc:spChg chg="mod">
          <ac:chgData name="good angel" userId="322f971a48f5a8c9" providerId="LiveId" clId="{F7F37F37-0364-4DB5-A963-0BF7A0D7E646}" dt="2024-02-15T10:33:59.997" v="752" actId="34135"/>
          <ac:spMkLst>
            <pc:docMk/>
            <pc:sldMk cId="4019219916" sldId="290"/>
            <ac:spMk id="6" creationId="{A669B286-E883-E6C3-2F9D-2919288E1D30}"/>
          </ac:spMkLst>
        </pc:spChg>
        <pc:spChg chg="mod">
          <ac:chgData name="good angel" userId="322f971a48f5a8c9" providerId="LiveId" clId="{F7F37F37-0364-4DB5-A963-0BF7A0D7E646}" dt="2024-02-15T10:33:59.997" v="752" actId="34135"/>
          <ac:spMkLst>
            <pc:docMk/>
            <pc:sldMk cId="4019219916" sldId="290"/>
            <ac:spMk id="16" creationId="{B93C726B-A4FD-777D-7037-1DF3C22ECC98}"/>
          </ac:spMkLst>
        </pc:spChg>
        <pc:spChg chg="mod">
          <ac:chgData name="good angel" userId="322f971a48f5a8c9" providerId="LiveId" clId="{F7F37F37-0364-4DB5-A963-0BF7A0D7E646}" dt="2024-02-15T10:33:59.997" v="752" actId="34135"/>
          <ac:spMkLst>
            <pc:docMk/>
            <pc:sldMk cId="4019219916" sldId="290"/>
            <ac:spMk id="21" creationId="{C8914B0F-4A7F-679F-BFB0-FD4D6E93C188}"/>
          </ac:spMkLst>
        </pc:spChg>
        <pc:spChg chg="mod">
          <ac:chgData name="good angel" userId="322f971a48f5a8c9" providerId="LiveId" clId="{F7F37F37-0364-4DB5-A963-0BF7A0D7E646}" dt="2024-02-15T10:33:59.997" v="752" actId="34135"/>
          <ac:spMkLst>
            <pc:docMk/>
            <pc:sldMk cId="4019219916" sldId="290"/>
            <ac:spMk id="22" creationId="{29B596B6-1129-1D4A-3CF2-8C4BAD440E2B}"/>
          </ac:spMkLst>
        </pc:spChg>
        <pc:spChg chg="mod">
          <ac:chgData name="good angel" userId="322f971a48f5a8c9" providerId="LiveId" clId="{F7F37F37-0364-4DB5-A963-0BF7A0D7E646}" dt="2024-02-15T10:33:59.997" v="752" actId="34135"/>
          <ac:spMkLst>
            <pc:docMk/>
            <pc:sldMk cId="4019219916" sldId="290"/>
            <ac:spMk id="23" creationId="{7D034A73-9EB1-E823-C5F5-85D89F7F450A}"/>
          </ac:spMkLst>
        </pc:spChg>
        <pc:spChg chg="mod">
          <ac:chgData name="good angel" userId="322f971a48f5a8c9" providerId="LiveId" clId="{F7F37F37-0364-4DB5-A963-0BF7A0D7E646}" dt="2024-02-15T10:33:59.997" v="752" actId="34135"/>
          <ac:spMkLst>
            <pc:docMk/>
            <pc:sldMk cId="4019219916" sldId="290"/>
            <ac:spMk id="24" creationId="{8FE53F87-842A-B559-C2E6-44698D793E7D}"/>
          </ac:spMkLst>
        </pc:spChg>
        <pc:spChg chg="mod">
          <ac:chgData name="good angel" userId="322f971a48f5a8c9" providerId="LiveId" clId="{F7F37F37-0364-4DB5-A963-0BF7A0D7E646}" dt="2024-02-15T10:33:59.997" v="752" actId="34135"/>
          <ac:spMkLst>
            <pc:docMk/>
            <pc:sldMk cId="4019219916" sldId="290"/>
            <ac:spMk id="25" creationId="{77ADF5AF-258E-F0E0-F9B2-BE0A17FED102}"/>
          </ac:spMkLst>
        </pc:spChg>
        <pc:spChg chg="mod">
          <ac:chgData name="good angel" userId="322f971a48f5a8c9" providerId="LiveId" clId="{F7F37F37-0364-4DB5-A963-0BF7A0D7E646}" dt="2024-02-15T10:33:59.997" v="752" actId="34135"/>
          <ac:spMkLst>
            <pc:docMk/>
            <pc:sldMk cId="4019219916" sldId="290"/>
            <ac:spMk id="26" creationId="{86E0B234-B28F-BC0A-774D-77449546F565}"/>
          </ac:spMkLst>
        </pc:spChg>
        <pc:spChg chg="mod">
          <ac:chgData name="good angel" userId="322f971a48f5a8c9" providerId="LiveId" clId="{F7F37F37-0364-4DB5-A963-0BF7A0D7E646}" dt="2024-02-15T10:33:59.997" v="752" actId="34135"/>
          <ac:spMkLst>
            <pc:docMk/>
            <pc:sldMk cId="4019219916" sldId="290"/>
            <ac:spMk id="27" creationId="{A0026A6C-7AA5-500F-5D42-069E8534F5F2}"/>
          </ac:spMkLst>
        </pc:spChg>
        <pc:spChg chg="mod">
          <ac:chgData name="good angel" userId="322f971a48f5a8c9" providerId="LiveId" clId="{F7F37F37-0364-4DB5-A963-0BF7A0D7E646}" dt="2024-02-15T10:33:59.997" v="752" actId="34135"/>
          <ac:spMkLst>
            <pc:docMk/>
            <pc:sldMk cId="4019219916" sldId="290"/>
            <ac:spMk id="28" creationId="{BE38AFCC-1E89-6EA6-8204-65ACAEC4EDF0}"/>
          </ac:spMkLst>
        </pc:spChg>
        <pc:spChg chg="add del mod">
          <ac:chgData name="good angel" userId="322f971a48f5a8c9" providerId="LiveId" clId="{F7F37F37-0364-4DB5-A963-0BF7A0D7E646}" dt="2024-02-15T10:46:15.115" v="778" actId="478"/>
          <ac:spMkLst>
            <pc:docMk/>
            <pc:sldMk cId="4019219916" sldId="290"/>
            <ac:spMk id="30" creationId="{1F0368F3-28D6-1D52-1298-65170844952E}"/>
          </ac:spMkLst>
        </pc:spChg>
        <pc:spChg chg="mod">
          <ac:chgData name="good angel" userId="322f971a48f5a8c9" providerId="LiveId" clId="{F7F37F37-0364-4DB5-A963-0BF7A0D7E646}" dt="2024-02-15T10:50:17.468" v="791" actId="571"/>
          <ac:spMkLst>
            <pc:docMk/>
            <pc:sldMk cId="4019219916" sldId="290"/>
            <ac:spMk id="42" creationId="{2FC780E8-3D63-F0FF-414E-A5939CA582A2}"/>
          </ac:spMkLst>
        </pc:spChg>
        <pc:spChg chg="mod">
          <ac:chgData name="good angel" userId="322f971a48f5a8c9" providerId="LiveId" clId="{F7F37F37-0364-4DB5-A963-0BF7A0D7E646}" dt="2024-02-15T10:50:17.468" v="791" actId="571"/>
          <ac:spMkLst>
            <pc:docMk/>
            <pc:sldMk cId="4019219916" sldId="290"/>
            <ac:spMk id="43" creationId="{D0D41A83-5012-5BB5-3AF2-9590BC5040D1}"/>
          </ac:spMkLst>
        </pc:spChg>
        <pc:spChg chg="mod">
          <ac:chgData name="good angel" userId="322f971a48f5a8c9" providerId="LiveId" clId="{F7F37F37-0364-4DB5-A963-0BF7A0D7E646}" dt="2024-02-15T10:50:17.468" v="791" actId="571"/>
          <ac:spMkLst>
            <pc:docMk/>
            <pc:sldMk cId="4019219916" sldId="290"/>
            <ac:spMk id="53" creationId="{7DB85B8D-7597-2792-39AC-CBB480245449}"/>
          </ac:spMkLst>
        </pc:spChg>
        <pc:spChg chg="mod">
          <ac:chgData name="good angel" userId="322f971a48f5a8c9" providerId="LiveId" clId="{F7F37F37-0364-4DB5-A963-0BF7A0D7E646}" dt="2024-02-15T10:50:17.468" v="791" actId="571"/>
          <ac:spMkLst>
            <pc:docMk/>
            <pc:sldMk cId="4019219916" sldId="290"/>
            <ac:spMk id="58" creationId="{FA27A32D-64D0-AD01-0ADE-A9D44557DE14}"/>
          </ac:spMkLst>
        </pc:spChg>
        <pc:spChg chg="mod">
          <ac:chgData name="good angel" userId="322f971a48f5a8c9" providerId="LiveId" clId="{F7F37F37-0364-4DB5-A963-0BF7A0D7E646}" dt="2024-02-15T10:50:17.468" v="791" actId="571"/>
          <ac:spMkLst>
            <pc:docMk/>
            <pc:sldMk cId="4019219916" sldId="290"/>
            <ac:spMk id="59" creationId="{E7D50873-120E-39C2-DA06-D2843359ACE1}"/>
          </ac:spMkLst>
        </pc:spChg>
        <pc:spChg chg="mod">
          <ac:chgData name="good angel" userId="322f971a48f5a8c9" providerId="LiveId" clId="{F7F37F37-0364-4DB5-A963-0BF7A0D7E646}" dt="2024-02-15T10:50:17.468" v="791" actId="571"/>
          <ac:spMkLst>
            <pc:docMk/>
            <pc:sldMk cId="4019219916" sldId="290"/>
            <ac:spMk id="60" creationId="{3CC6F14F-61DC-8632-0877-692F5C58C1F7}"/>
          </ac:spMkLst>
        </pc:spChg>
        <pc:spChg chg="mod">
          <ac:chgData name="good angel" userId="322f971a48f5a8c9" providerId="LiveId" clId="{F7F37F37-0364-4DB5-A963-0BF7A0D7E646}" dt="2024-02-15T10:50:17.468" v="791" actId="571"/>
          <ac:spMkLst>
            <pc:docMk/>
            <pc:sldMk cId="4019219916" sldId="290"/>
            <ac:spMk id="61" creationId="{2EFE9BA5-6058-CD14-9CE1-86BD416622A1}"/>
          </ac:spMkLst>
        </pc:spChg>
        <pc:spChg chg="mod">
          <ac:chgData name="good angel" userId="322f971a48f5a8c9" providerId="LiveId" clId="{F7F37F37-0364-4DB5-A963-0BF7A0D7E646}" dt="2024-02-15T10:50:17.468" v="791" actId="571"/>
          <ac:spMkLst>
            <pc:docMk/>
            <pc:sldMk cId="4019219916" sldId="290"/>
            <ac:spMk id="62" creationId="{D1A2CFBA-AC03-C9A2-2E83-A2C24B794CE5}"/>
          </ac:spMkLst>
        </pc:spChg>
        <pc:spChg chg="mod">
          <ac:chgData name="good angel" userId="322f971a48f5a8c9" providerId="LiveId" clId="{F7F37F37-0364-4DB5-A963-0BF7A0D7E646}" dt="2024-02-15T10:50:17.468" v="791" actId="571"/>
          <ac:spMkLst>
            <pc:docMk/>
            <pc:sldMk cId="4019219916" sldId="290"/>
            <ac:spMk id="63" creationId="{1A5839FA-DC0E-3902-9E8B-2D30079F0E19}"/>
          </ac:spMkLst>
        </pc:spChg>
        <pc:spChg chg="mod">
          <ac:chgData name="good angel" userId="322f971a48f5a8c9" providerId="LiveId" clId="{F7F37F37-0364-4DB5-A963-0BF7A0D7E646}" dt="2024-02-15T10:50:17.468" v="791" actId="571"/>
          <ac:spMkLst>
            <pc:docMk/>
            <pc:sldMk cId="4019219916" sldId="290"/>
            <ac:spMk id="64" creationId="{13931D26-1057-F447-0451-0D112040DAED}"/>
          </ac:spMkLst>
        </pc:spChg>
        <pc:spChg chg="mod">
          <ac:chgData name="good angel" userId="322f971a48f5a8c9" providerId="LiveId" clId="{F7F37F37-0364-4DB5-A963-0BF7A0D7E646}" dt="2024-02-15T10:50:17.468" v="791" actId="571"/>
          <ac:spMkLst>
            <pc:docMk/>
            <pc:sldMk cId="4019219916" sldId="290"/>
            <ac:spMk id="65" creationId="{32A4A65E-4C1A-27A8-CF0C-655EC12FDA42}"/>
          </ac:spMkLst>
        </pc:spChg>
        <pc:spChg chg="add mod">
          <ac:chgData name="good angel" userId="322f971a48f5a8c9" providerId="LiveId" clId="{F7F37F37-0364-4DB5-A963-0BF7A0D7E646}" dt="2024-02-15T10:54:11.934" v="846" actId="164"/>
          <ac:spMkLst>
            <pc:docMk/>
            <pc:sldMk cId="4019219916" sldId="290"/>
            <ac:spMk id="70" creationId="{E1FC4263-A56B-7C1B-E014-79D1B238637F}"/>
          </ac:spMkLst>
        </pc:spChg>
        <pc:spChg chg="add mod">
          <ac:chgData name="good angel" userId="322f971a48f5a8c9" providerId="LiveId" clId="{F7F37F37-0364-4DB5-A963-0BF7A0D7E646}" dt="2024-02-15T10:54:28.507" v="848" actId="164"/>
          <ac:spMkLst>
            <pc:docMk/>
            <pc:sldMk cId="4019219916" sldId="290"/>
            <ac:spMk id="71" creationId="{65473DC8-EF12-71EA-4CE5-8C571D5B1645}"/>
          </ac:spMkLst>
        </pc:spChg>
        <pc:spChg chg="add mod">
          <ac:chgData name="good angel" userId="322f971a48f5a8c9" providerId="LiveId" clId="{F7F37F37-0364-4DB5-A963-0BF7A0D7E646}" dt="2024-02-15T10:55:11.832" v="850" actId="164"/>
          <ac:spMkLst>
            <pc:docMk/>
            <pc:sldMk cId="4019219916" sldId="290"/>
            <ac:spMk id="72" creationId="{D38FB34F-2B9B-CD8A-B678-8B9E4CB927A3}"/>
          </ac:spMkLst>
        </pc:spChg>
        <pc:spChg chg="add mod">
          <ac:chgData name="good angel" userId="322f971a48f5a8c9" providerId="LiveId" clId="{F7F37F37-0364-4DB5-A963-0BF7A0D7E646}" dt="2024-02-15T14:45:37.550" v="1851" actId="20577"/>
          <ac:spMkLst>
            <pc:docMk/>
            <pc:sldMk cId="4019219916" sldId="290"/>
            <ac:spMk id="77" creationId="{909EB0A0-9F0F-247C-5A64-300147606D85}"/>
          </ac:spMkLst>
        </pc:spChg>
        <pc:grpChg chg="add mod">
          <ac:chgData name="good angel" userId="322f971a48f5a8c9" providerId="LiveId" clId="{F7F37F37-0364-4DB5-A963-0BF7A0D7E646}" dt="2024-02-15T10:33:59.997" v="752" actId="34135"/>
          <ac:grpSpMkLst>
            <pc:docMk/>
            <pc:sldMk cId="4019219916" sldId="290"/>
            <ac:grpSpMk id="4" creationId="{40BF86A9-250C-822B-1453-8BCAABC1B135}"/>
          </ac:grpSpMkLst>
        </pc:grpChg>
        <pc:grpChg chg="mod">
          <ac:chgData name="good angel" userId="322f971a48f5a8c9" providerId="LiveId" clId="{F7F37F37-0364-4DB5-A963-0BF7A0D7E646}" dt="2024-02-15T10:33:59.997" v="752" actId="34135"/>
          <ac:grpSpMkLst>
            <pc:docMk/>
            <pc:sldMk cId="4019219916" sldId="290"/>
            <ac:grpSpMk id="11" creationId="{09E7724A-FFB6-3067-FCBF-963109E67DCF}"/>
          </ac:grpSpMkLst>
        </pc:grpChg>
        <pc:grpChg chg="mod">
          <ac:chgData name="good angel" userId="322f971a48f5a8c9" providerId="LiveId" clId="{F7F37F37-0364-4DB5-A963-0BF7A0D7E646}" dt="2024-02-15T10:33:59.997" v="752" actId="34135"/>
          <ac:grpSpMkLst>
            <pc:docMk/>
            <pc:sldMk cId="4019219916" sldId="290"/>
            <ac:grpSpMk id="12" creationId="{B02434F2-4AC2-3163-20F0-7DACB76E611D}"/>
          </ac:grpSpMkLst>
        </pc:grpChg>
        <pc:grpChg chg="mod">
          <ac:chgData name="good angel" userId="322f971a48f5a8c9" providerId="LiveId" clId="{F7F37F37-0364-4DB5-A963-0BF7A0D7E646}" dt="2024-02-15T10:33:59.997" v="752" actId="34135"/>
          <ac:grpSpMkLst>
            <pc:docMk/>
            <pc:sldMk cId="4019219916" sldId="290"/>
            <ac:grpSpMk id="13" creationId="{F8D88237-1258-CA1C-4C0F-B8A1DC624F4E}"/>
          </ac:grpSpMkLst>
        </pc:grpChg>
        <pc:grpChg chg="mod">
          <ac:chgData name="good angel" userId="322f971a48f5a8c9" providerId="LiveId" clId="{F7F37F37-0364-4DB5-A963-0BF7A0D7E646}" dt="2024-02-15T10:33:59.997" v="752" actId="34135"/>
          <ac:grpSpMkLst>
            <pc:docMk/>
            <pc:sldMk cId="4019219916" sldId="290"/>
            <ac:grpSpMk id="14" creationId="{DF9D0126-4913-0DE5-46A7-6BE3925017B9}"/>
          </ac:grpSpMkLst>
        </pc:grpChg>
        <pc:grpChg chg="mod">
          <ac:chgData name="good angel" userId="322f971a48f5a8c9" providerId="LiveId" clId="{F7F37F37-0364-4DB5-A963-0BF7A0D7E646}" dt="2024-02-15T10:33:59.997" v="752" actId="34135"/>
          <ac:grpSpMkLst>
            <pc:docMk/>
            <pc:sldMk cId="4019219916" sldId="290"/>
            <ac:grpSpMk id="15" creationId="{0FF957CD-31B1-A0A6-4445-4B661E18CD7A}"/>
          </ac:grpSpMkLst>
        </pc:grpChg>
        <pc:grpChg chg="add mod">
          <ac:chgData name="good angel" userId="322f971a48f5a8c9" providerId="LiveId" clId="{F7F37F37-0364-4DB5-A963-0BF7A0D7E646}" dt="2024-02-15T10:50:17.468" v="791" actId="571"/>
          <ac:grpSpMkLst>
            <pc:docMk/>
            <pc:sldMk cId="4019219916" sldId="290"/>
            <ac:grpSpMk id="41" creationId="{3336C776-CD00-C839-9E8C-E5A987C0EAD3}"/>
          </ac:grpSpMkLst>
        </pc:grpChg>
        <pc:grpChg chg="mod">
          <ac:chgData name="good angel" userId="322f971a48f5a8c9" providerId="LiveId" clId="{F7F37F37-0364-4DB5-A963-0BF7A0D7E646}" dt="2024-02-15T10:50:17.468" v="791" actId="571"/>
          <ac:grpSpMkLst>
            <pc:docMk/>
            <pc:sldMk cId="4019219916" sldId="290"/>
            <ac:grpSpMk id="48" creationId="{ECA0806A-9F34-DACF-4477-87FC4AD76266}"/>
          </ac:grpSpMkLst>
        </pc:grpChg>
        <pc:grpChg chg="mod">
          <ac:chgData name="good angel" userId="322f971a48f5a8c9" providerId="LiveId" clId="{F7F37F37-0364-4DB5-A963-0BF7A0D7E646}" dt="2024-02-15T10:50:17.468" v="791" actId="571"/>
          <ac:grpSpMkLst>
            <pc:docMk/>
            <pc:sldMk cId="4019219916" sldId="290"/>
            <ac:grpSpMk id="49" creationId="{6B68812B-0C9F-A020-8474-0193B564D7C3}"/>
          </ac:grpSpMkLst>
        </pc:grpChg>
        <pc:grpChg chg="mod">
          <ac:chgData name="good angel" userId="322f971a48f5a8c9" providerId="LiveId" clId="{F7F37F37-0364-4DB5-A963-0BF7A0D7E646}" dt="2024-02-15T10:50:17.468" v="791" actId="571"/>
          <ac:grpSpMkLst>
            <pc:docMk/>
            <pc:sldMk cId="4019219916" sldId="290"/>
            <ac:grpSpMk id="50" creationId="{672B0DB3-8DBE-6B1F-B76D-3E31D1A335B2}"/>
          </ac:grpSpMkLst>
        </pc:grpChg>
        <pc:grpChg chg="mod">
          <ac:chgData name="good angel" userId="322f971a48f5a8c9" providerId="LiveId" clId="{F7F37F37-0364-4DB5-A963-0BF7A0D7E646}" dt="2024-02-15T10:50:17.468" v="791" actId="571"/>
          <ac:grpSpMkLst>
            <pc:docMk/>
            <pc:sldMk cId="4019219916" sldId="290"/>
            <ac:grpSpMk id="51" creationId="{9051CE4A-D9E2-A98C-47CD-A0104D1B8785}"/>
          </ac:grpSpMkLst>
        </pc:grpChg>
        <pc:grpChg chg="mod">
          <ac:chgData name="good angel" userId="322f971a48f5a8c9" providerId="LiveId" clId="{F7F37F37-0364-4DB5-A963-0BF7A0D7E646}" dt="2024-02-15T10:50:17.468" v="791" actId="571"/>
          <ac:grpSpMkLst>
            <pc:docMk/>
            <pc:sldMk cId="4019219916" sldId="290"/>
            <ac:grpSpMk id="52" creationId="{C1662293-9F70-0220-4E6B-203ADF9119E8}"/>
          </ac:grpSpMkLst>
        </pc:grpChg>
        <pc:grpChg chg="add mod">
          <ac:chgData name="good angel" userId="322f971a48f5a8c9" providerId="LiveId" clId="{F7F37F37-0364-4DB5-A963-0BF7A0D7E646}" dt="2024-02-15T10:54:28.507" v="848" actId="164"/>
          <ac:grpSpMkLst>
            <pc:docMk/>
            <pc:sldMk cId="4019219916" sldId="290"/>
            <ac:grpSpMk id="67" creationId="{49CB8C42-B3C4-9237-D074-D5E3DC1EEF11}"/>
          </ac:grpSpMkLst>
        </pc:grpChg>
        <pc:grpChg chg="add mod">
          <ac:chgData name="good angel" userId="322f971a48f5a8c9" providerId="LiveId" clId="{F7F37F37-0364-4DB5-A963-0BF7A0D7E646}" dt="2024-02-15T10:54:11.934" v="846" actId="164"/>
          <ac:grpSpMkLst>
            <pc:docMk/>
            <pc:sldMk cId="4019219916" sldId="290"/>
            <ac:grpSpMk id="73" creationId="{DD8013D3-134C-1F09-35C5-135ABE4D0809}"/>
          </ac:grpSpMkLst>
        </pc:grpChg>
        <pc:grpChg chg="add mod">
          <ac:chgData name="good angel" userId="322f971a48f5a8c9" providerId="LiveId" clId="{F7F37F37-0364-4DB5-A963-0BF7A0D7E646}" dt="2024-02-15T10:54:28.507" v="848" actId="164"/>
          <ac:grpSpMkLst>
            <pc:docMk/>
            <pc:sldMk cId="4019219916" sldId="290"/>
            <ac:grpSpMk id="74" creationId="{A2821866-0528-492E-5228-96ECF56AFAEA}"/>
          </ac:grpSpMkLst>
        </pc:grpChg>
        <pc:grpChg chg="add mod">
          <ac:chgData name="good angel" userId="322f971a48f5a8c9" providerId="LiveId" clId="{F7F37F37-0364-4DB5-A963-0BF7A0D7E646}" dt="2024-02-15T10:55:11.832" v="850" actId="164"/>
          <ac:grpSpMkLst>
            <pc:docMk/>
            <pc:sldMk cId="4019219916" sldId="290"/>
            <ac:grpSpMk id="75" creationId="{E54854D9-87B3-D5E5-6758-90870C5059CE}"/>
          </ac:grpSpMkLst>
        </pc:grpChg>
        <pc:picChg chg="mod">
          <ac:chgData name="good angel" userId="322f971a48f5a8c9" providerId="LiveId" clId="{F7F37F37-0364-4DB5-A963-0BF7A0D7E646}" dt="2024-02-15T10:33:59.997" v="752" actId="34135"/>
          <ac:picMkLst>
            <pc:docMk/>
            <pc:sldMk cId="4019219916" sldId="290"/>
            <ac:picMk id="7" creationId="{387C1BC8-3178-93ED-2324-4ABF45C29AD0}"/>
          </ac:picMkLst>
        </pc:picChg>
        <pc:picChg chg="mod">
          <ac:chgData name="good angel" userId="322f971a48f5a8c9" providerId="LiveId" clId="{F7F37F37-0364-4DB5-A963-0BF7A0D7E646}" dt="2024-02-15T10:33:59.997" v="752" actId="34135"/>
          <ac:picMkLst>
            <pc:docMk/>
            <pc:sldMk cId="4019219916" sldId="290"/>
            <ac:picMk id="8" creationId="{F4C4AA93-7311-1C07-E57F-270CE198AAFA}"/>
          </ac:picMkLst>
        </pc:picChg>
        <pc:picChg chg="mod">
          <ac:chgData name="good angel" userId="322f971a48f5a8c9" providerId="LiveId" clId="{F7F37F37-0364-4DB5-A963-0BF7A0D7E646}" dt="2024-02-15T10:33:59.997" v="752" actId="34135"/>
          <ac:picMkLst>
            <pc:docMk/>
            <pc:sldMk cId="4019219916" sldId="290"/>
            <ac:picMk id="9" creationId="{78BAD23D-2F33-FA63-8CAD-79887A8B86E9}"/>
          </ac:picMkLst>
        </pc:picChg>
        <pc:picChg chg="mod">
          <ac:chgData name="good angel" userId="322f971a48f5a8c9" providerId="LiveId" clId="{F7F37F37-0364-4DB5-A963-0BF7A0D7E646}" dt="2024-02-15T10:33:59.997" v="752" actId="34135"/>
          <ac:picMkLst>
            <pc:docMk/>
            <pc:sldMk cId="4019219916" sldId="290"/>
            <ac:picMk id="10" creationId="{7D0F5658-CC26-5A40-105B-EA8CC48A3467}"/>
          </ac:picMkLst>
        </pc:picChg>
        <pc:picChg chg="add del mod">
          <ac:chgData name="good angel" userId="322f971a48f5a8c9" providerId="LiveId" clId="{F7F37F37-0364-4DB5-A963-0BF7A0D7E646}" dt="2024-02-15T14:45:23.740" v="1834" actId="478"/>
          <ac:picMkLst>
            <pc:docMk/>
            <pc:sldMk cId="4019219916" sldId="290"/>
            <ac:picMk id="29" creationId="{4489EF24-977F-A590-CB29-163EFF7A4CFC}"/>
          </ac:picMkLst>
        </pc:picChg>
        <pc:picChg chg="add del mod">
          <ac:chgData name="good angel" userId="322f971a48f5a8c9" providerId="LiveId" clId="{F7F37F37-0364-4DB5-A963-0BF7A0D7E646}" dt="2024-02-15T10:46:17.574" v="779" actId="478"/>
          <ac:picMkLst>
            <pc:docMk/>
            <pc:sldMk cId="4019219916" sldId="290"/>
            <ac:picMk id="32" creationId="{F58A3007-CD85-D0BC-A1E8-1BFB60EC4D0E}"/>
          </ac:picMkLst>
        </pc:picChg>
        <pc:picChg chg="add mod">
          <ac:chgData name="good angel" userId="322f971a48f5a8c9" providerId="LiveId" clId="{F7F37F37-0364-4DB5-A963-0BF7A0D7E646}" dt="2024-02-15T10:54:11.934" v="846" actId="164"/>
          <ac:picMkLst>
            <pc:docMk/>
            <pc:sldMk cId="4019219916" sldId="290"/>
            <ac:picMk id="34" creationId="{08016B4D-609A-F340-EDBF-03E098315722}"/>
          </ac:picMkLst>
        </pc:picChg>
        <pc:picChg chg="add mod">
          <ac:chgData name="good angel" userId="322f971a48f5a8c9" providerId="LiveId" clId="{F7F37F37-0364-4DB5-A963-0BF7A0D7E646}" dt="2024-02-15T10:49:09.591" v="784" actId="931"/>
          <ac:picMkLst>
            <pc:docMk/>
            <pc:sldMk cId="4019219916" sldId="290"/>
            <ac:picMk id="36" creationId="{354FB5E0-CAA7-B332-0BD9-C7E2A479B77D}"/>
          </ac:picMkLst>
        </pc:picChg>
        <pc:picChg chg="add mod">
          <ac:chgData name="good angel" userId="322f971a48f5a8c9" providerId="LiveId" clId="{F7F37F37-0364-4DB5-A963-0BF7A0D7E646}" dt="2024-02-15T10:50:33.181" v="792" actId="164"/>
          <ac:picMkLst>
            <pc:docMk/>
            <pc:sldMk cId="4019219916" sldId="290"/>
            <ac:picMk id="38" creationId="{5828E70F-833A-2157-28DC-3A1D59B84449}"/>
          </ac:picMkLst>
        </pc:picChg>
        <pc:picChg chg="add mod">
          <ac:chgData name="good angel" userId="322f971a48f5a8c9" providerId="LiveId" clId="{F7F37F37-0364-4DB5-A963-0BF7A0D7E646}" dt="2024-02-15T10:50:33.181" v="792" actId="164"/>
          <ac:picMkLst>
            <pc:docMk/>
            <pc:sldMk cId="4019219916" sldId="290"/>
            <ac:picMk id="40" creationId="{5E8533B1-0979-4227-F3A5-E12A3615A624}"/>
          </ac:picMkLst>
        </pc:picChg>
        <pc:picChg chg="mod">
          <ac:chgData name="good angel" userId="322f971a48f5a8c9" providerId="LiveId" clId="{F7F37F37-0364-4DB5-A963-0BF7A0D7E646}" dt="2024-02-15T10:50:17.468" v="791" actId="571"/>
          <ac:picMkLst>
            <pc:docMk/>
            <pc:sldMk cId="4019219916" sldId="290"/>
            <ac:picMk id="44" creationId="{91B4D3C7-F58F-2896-C97F-1FD879960059}"/>
          </ac:picMkLst>
        </pc:picChg>
        <pc:picChg chg="mod">
          <ac:chgData name="good angel" userId="322f971a48f5a8c9" providerId="LiveId" clId="{F7F37F37-0364-4DB5-A963-0BF7A0D7E646}" dt="2024-02-15T10:50:17.468" v="791" actId="571"/>
          <ac:picMkLst>
            <pc:docMk/>
            <pc:sldMk cId="4019219916" sldId="290"/>
            <ac:picMk id="45" creationId="{C6BCC762-76BA-982C-7CC1-0FB5D8D3E92A}"/>
          </ac:picMkLst>
        </pc:picChg>
        <pc:picChg chg="mod">
          <ac:chgData name="good angel" userId="322f971a48f5a8c9" providerId="LiveId" clId="{F7F37F37-0364-4DB5-A963-0BF7A0D7E646}" dt="2024-02-15T10:50:17.468" v="791" actId="571"/>
          <ac:picMkLst>
            <pc:docMk/>
            <pc:sldMk cId="4019219916" sldId="290"/>
            <ac:picMk id="46" creationId="{85DE3580-1AE5-9003-8189-08C3E3844D67}"/>
          </ac:picMkLst>
        </pc:picChg>
        <pc:picChg chg="mod">
          <ac:chgData name="good angel" userId="322f971a48f5a8c9" providerId="LiveId" clId="{F7F37F37-0364-4DB5-A963-0BF7A0D7E646}" dt="2024-02-15T10:50:17.468" v="791" actId="571"/>
          <ac:picMkLst>
            <pc:docMk/>
            <pc:sldMk cId="4019219916" sldId="290"/>
            <ac:picMk id="47" creationId="{4C369A2D-6CAF-675B-765C-87CF7D720D8C}"/>
          </ac:picMkLst>
        </pc:picChg>
        <pc:picChg chg="add mod">
          <ac:chgData name="good angel" userId="322f971a48f5a8c9" providerId="LiveId" clId="{F7F37F37-0364-4DB5-A963-0BF7A0D7E646}" dt="2024-02-15T10:50:17.468" v="791" actId="571"/>
          <ac:picMkLst>
            <pc:docMk/>
            <pc:sldMk cId="4019219916" sldId="290"/>
            <ac:picMk id="66" creationId="{67D53C1A-C923-0937-60EC-8677DDFCD165}"/>
          </ac:picMkLst>
        </pc:picChg>
        <pc:picChg chg="add mod">
          <ac:chgData name="good angel" userId="322f971a48f5a8c9" providerId="LiveId" clId="{F7F37F37-0364-4DB5-A963-0BF7A0D7E646}" dt="2024-02-15T10:55:11.832" v="850" actId="164"/>
          <ac:picMkLst>
            <pc:docMk/>
            <pc:sldMk cId="4019219916" sldId="290"/>
            <ac:picMk id="69" creationId="{DE87626A-1D1B-7378-7049-5BF37722CC8C}"/>
          </ac:picMkLst>
        </pc:picChg>
        <pc:picChg chg="add mod">
          <ac:chgData name="good angel" userId="322f971a48f5a8c9" providerId="LiveId" clId="{F7F37F37-0364-4DB5-A963-0BF7A0D7E646}" dt="2024-02-15T11:01:19.129" v="869" actId="1076"/>
          <ac:picMkLst>
            <pc:docMk/>
            <pc:sldMk cId="4019219916" sldId="290"/>
            <ac:picMk id="76" creationId="{487BB425-44B5-EAD4-4F1A-CBBCA49D97FD}"/>
          </ac:picMkLst>
        </pc:picChg>
        <pc:cxnChg chg="mod">
          <ac:chgData name="good angel" userId="322f971a48f5a8c9" providerId="LiveId" clId="{F7F37F37-0364-4DB5-A963-0BF7A0D7E646}" dt="2024-02-15T10:33:59.997" v="752" actId="34135"/>
          <ac:cxnSpMkLst>
            <pc:docMk/>
            <pc:sldMk cId="4019219916" sldId="290"/>
            <ac:cxnSpMk id="17" creationId="{2A5392A0-EEBC-F314-52F9-C18BBBD04A90}"/>
          </ac:cxnSpMkLst>
        </pc:cxnChg>
        <pc:cxnChg chg="mod">
          <ac:chgData name="good angel" userId="322f971a48f5a8c9" providerId="LiveId" clId="{F7F37F37-0364-4DB5-A963-0BF7A0D7E646}" dt="2024-02-15T10:33:59.997" v="752" actId="34135"/>
          <ac:cxnSpMkLst>
            <pc:docMk/>
            <pc:sldMk cId="4019219916" sldId="290"/>
            <ac:cxnSpMk id="18" creationId="{0E0B69E9-86C5-62CF-3192-5829CDF6CDA9}"/>
          </ac:cxnSpMkLst>
        </pc:cxnChg>
        <pc:cxnChg chg="mod">
          <ac:chgData name="good angel" userId="322f971a48f5a8c9" providerId="LiveId" clId="{F7F37F37-0364-4DB5-A963-0BF7A0D7E646}" dt="2024-02-15T10:33:59.997" v="752" actId="34135"/>
          <ac:cxnSpMkLst>
            <pc:docMk/>
            <pc:sldMk cId="4019219916" sldId="290"/>
            <ac:cxnSpMk id="19" creationId="{342216D0-8CC9-B643-44AA-0AEC8F6EC926}"/>
          </ac:cxnSpMkLst>
        </pc:cxnChg>
        <pc:cxnChg chg="mod">
          <ac:chgData name="good angel" userId="322f971a48f5a8c9" providerId="LiveId" clId="{F7F37F37-0364-4DB5-A963-0BF7A0D7E646}" dt="2024-02-15T10:33:59.997" v="752" actId="34135"/>
          <ac:cxnSpMkLst>
            <pc:docMk/>
            <pc:sldMk cId="4019219916" sldId="290"/>
            <ac:cxnSpMk id="20" creationId="{43260F0B-FC9D-EA18-C5A9-6A7A9BAF0D6C}"/>
          </ac:cxnSpMkLst>
        </pc:cxnChg>
        <pc:cxnChg chg="mod">
          <ac:chgData name="good angel" userId="322f971a48f5a8c9" providerId="LiveId" clId="{F7F37F37-0364-4DB5-A963-0BF7A0D7E646}" dt="2024-02-15T10:50:17.468" v="791" actId="571"/>
          <ac:cxnSpMkLst>
            <pc:docMk/>
            <pc:sldMk cId="4019219916" sldId="290"/>
            <ac:cxnSpMk id="54" creationId="{EC99F26E-8233-5173-3FD6-05001208A319}"/>
          </ac:cxnSpMkLst>
        </pc:cxnChg>
        <pc:cxnChg chg="mod">
          <ac:chgData name="good angel" userId="322f971a48f5a8c9" providerId="LiveId" clId="{F7F37F37-0364-4DB5-A963-0BF7A0D7E646}" dt="2024-02-15T10:50:17.468" v="791" actId="571"/>
          <ac:cxnSpMkLst>
            <pc:docMk/>
            <pc:sldMk cId="4019219916" sldId="290"/>
            <ac:cxnSpMk id="55" creationId="{AE9905C4-D027-3A36-04EF-A01A64FC74E4}"/>
          </ac:cxnSpMkLst>
        </pc:cxnChg>
        <pc:cxnChg chg="mod">
          <ac:chgData name="good angel" userId="322f971a48f5a8c9" providerId="LiveId" clId="{F7F37F37-0364-4DB5-A963-0BF7A0D7E646}" dt="2024-02-15T10:50:17.468" v="791" actId="571"/>
          <ac:cxnSpMkLst>
            <pc:docMk/>
            <pc:sldMk cId="4019219916" sldId="290"/>
            <ac:cxnSpMk id="56" creationId="{C0783BB5-AD87-A39A-A399-B7EAD4A4A38D}"/>
          </ac:cxnSpMkLst>
        </pc:cxnChg>
        <pc:cxnChg chg="mod">
          <ac:chgData name="good angel" userId="322f971a48f5a8c9" providerId="LiveId" clId="{F7F37F37-0364-4DB5-A963-0BF7A0D7E646}" dt="2024-02-15T10:50:17.468" v="791" actId="571"/>
          <ac:cxnSpMkLst>
            <pc:docMk/>
            <pc:sldMk cId="4019219916" sldId="290"/>
            <ac:cxnSpMk id="57" creationId="{74EE1533-09E1-B99F-A7BB-F0610F302B5D}"/>
          </ac:cxnSpMkLst>
        </pc:cxnChg>
      </pc:sldChg>
      <pc:sldChg chg="addSp delSp modSp add del mod delAnim modAnim">
        <pc:chgData name="good angel" userId="322f971a48f5a8c9" providerId="LiveId" clId="{F7F37F37-0364-4DB5-A963-0BF7A0D7E646}" dt="2024-02-18T15:34:08.760" v="11169" actId="2696"/>
        <pc:sldMkLst>
          <pc:docMk/>
          <pc:sldMk cId="1716269031" sldId="291"/>
        </pc:sldMkLst>
        <pc:spChg chg="add mod">
          <ac:chgData name="good angel" userId="322f971a48f5a8c9" providerId="LiveId" clId="{F7F37F37-0364-4DB5-A963-0BF7A0D7E646}" dt="2024-02-15T11:00:40.169" v="861" actId="14100"/>
          <ac:spMkLst>
            <pc:docMk/>
            <pc:sldMk cId="1716269031" sldId="291"/>
            <ac:spMk id="2" creationId="{43322062-DB07-051B-E25C-2343F37297E5}"/>
          </ac:spMkLst>
        </pc:spChg>
        <pc:spChg chg="mod">
          <ac:chgData name="good angel" userId="322f971a48f5a8c9" providerId="LiveId" clId="{F7F37F37-0364-4DB5-A963-0BF7A0D7E646}" dt="2024-02-15T11:02:55.649" v="873"/>
          <ac:spMkLst>
            <pc:docMk/>
            <pc:sldMk cId="1716269031" sldId="291"/>
            <ac:spMk id="31" creationId="{7D0828AC-D935-A042-FAF5-E7968CCAB807}"/>
          </ac:spMkLst>
        </pc:spChg>
        <pc:spChg chg="mod">
          <ac:chgData name="good angel" userId="322f971a48f5a8c9" providerId="LiveId" clId="{F7F37F37-0364-4DB5-A963-0BF7A0D7E646}" dt="2024-02-15T11:02:55.649" v="873"/>
          <ac:spMkLst>
            <pc:docMk/>
            <pc:sldMk cId="1716269031" sldId="291"/>
            <ac:spMk id="32" creationId="{FFFBCC2E-405C-8B99-F392-782F0D6EC521}"/>
          </ac:spMkLst>
        </pc:spChg>
        <pc:spChg chg="mod">
          <ac:chgData name="good angel" userId="322f971a48f5a8c9" providerId="LiveId" clId="{F7F37F37-0364-4DB5-A963-0BF7A0D7E646}" dt="2024-02-15T11:02:55.649" v="873"/>
          <ac:spMkLst>
            <pc:docMk/>
            <pc:sldMk cId="1716269031" sldId="291"/>
            <ac:spMk id="45" creationId="{6DBEF4CC-5788-2673-9378-18070C49E68A}"/>
          </ac:spMkLst>
        </pc:spChg>
        <pc:spChg chg="mod">
          <ac:chgData name="good angel" userId="322f971a48f5a8c9" providerId="LiveId" clId="{F7F37F37-0364-4DB5-A963-0BF7A0D7E646}" dt="2024-02-15T11:02:55.649" v="873"/>
          <ac:spMkLst>
            <pc:docMk/>
            <pc:sldMk cId="1716269031" sldId="291"/>
            <ac:spMk id="50" creationId="{F1AFDF1C-0DB3-2664-1B5F-3C186E938B0B}"/>
          </ac:spMkLst>
        </pc:spChg>
        <pc:spChg chg="mod">
          <ac:chgData name="good angel" userId="322f971a48f5a8c9" providerId="LiveId" clId="{F7F37F37-0364-4DB5-A963-0BF7A0D7E646}" dt="2024-02-15T11:02:55.649" v="873"/>
          <ac:spMkLst>
            <pc:docMk/>
            <pc:sldMk cId="1716269031" sldId="291"/>
            <ac:spMk id="51" creationId="{B0216741-257E-23D7-5F7A-502A619E8952}"/>
          </ac:spMkLst>
        </pc:spChg>
        <pc:spChg chg="mod">
          <ac:chgData name="good angel" userId="322f971a48f5a8c9" providerId="LiveId" clId="{F7F37F37-0364-4DB5-A963-0BF7A0D7E646}" dt="2024-02-15T11:02:55.649" v="873"/>
          <ac:spMkLst>
            <pc:docMk/>
            <pc:sldMk cId="1716269031" sldId="291"/>
            <ac:spMk id="52" creationId="{5D6B1B2A-E1F4-4F7B-B643-F1D7FC68ABC8}"/>
          </ac:spMkLst>
        </pc:spChg>
        <pc:spChg chg="mod">
          <ac:chgData name="good angel" userId="322f971a48f5a8c9" providerId="LiveId" clId="{F7F37F37-0364-4DB5-A963-0BF7A0D7E646}" dt="2024-02-15T11:02:55.649" v="873"/>
          <ac:spMkLst>
            <pc:docMk/>
            <pc:sldMk cId="1716269031" sldId="291"/>
            <ac:spMk id="53" creationId="{E8AAA25E-84B1-668C-3C8B-73E0A8ACA01D}"/>
          </ac:spMkLst>
        </pc:spChg>
        <pc:spChg chg="mod">
          <ac:chgData name="good angel" userId="322f971a48f5a8c9" providerId="LiveId" clId="{F7F37F37-0364-4DB5-A963-0BF7A0D7E646}" dt="2024-02-15T11:02:55.649" v="873"/>
          <ac:spMkLst>
            <pc:docMk/>
            <pc:sldMk cId="1716269031" sldId="291"/>
            <ac:spMk id="54" creationId="{DB124252-38EC-BB3C-9A54-399C5F4343F2}"/>
          </ac:spMkLst>
        </pc:spChg>
        <pc:spChg chg="mod">
          <ac:chgData name="good angel" userId="322f971a48f5a8c9" providerId="LiveId" clId="{F7F37F37-0364-4DB5-A963-0BF7A0D7E646}" dt="2024-02-15T11:02:55.649" v="873"/>
          <ac:spMkLst>
            <pc:docMk/>
            <pc:sldMk cId="1716269031" sldId="291"/>
            <ac:spMk id="55" creationId="{1A1FE134-BD9E-B2C2-DBF6-3CA7FD20921E}"/>
          </ac:spMkLst>
        </pc:spChg>
        <pc:spChg chg="mod">
          <ac:chgData name="good angel" userId="322f971a48f5a8c9" providerId="LiveId" clId="{F7F37F37-0364-4DB5-A963-0BF7A0D7E646}" dt="2024-02-15T11:02:55.649" v="873"/>
          <ac:spMkLst>
            <pc:docMk/>
            <pc:sldMk cId="1716269031" sldId="291"/>
            <ac:spMk id="56" creationId="{C444DF8B-F680-E8DE-61B5-2270A105F6B6}"/>
          </ac:spMkLst>
        </pc:spChg>
        <pc:spChg chg="mod">
          <ac:chgData name="good angel" userId="322f971a48f5a8c9" providerId="LiveId" clId="{F7F37F37-0364-4DB5-A963-0BF7A0D7E646}" dt="2024-02-15T11:02:55.649" v="873"/>
          <ac:spMkLst>
            <pc:docMk/>
            <pc:sldMk cId="1716269031" sldId="291"/>
            <ac:spMk id="57" creationId="{07515192-D199-1E00-8064-05A1D66B1C61}"/>
          </ac:spMkLst>
        </pc:spChg>
        <pc:spChg chg="add mod">
          <ac:chgData name="good angel" userId="322f971a48f5a8c9" providerId="LiveId" clId="{F7F37F37-0364-4DB5-A963-0BF7A0D7E646}" dt="2024-02-15T11:21:03.523" v="976" actId="164"/>
          <ac:spMkLst>
            <pc:docMk/>
            <pc:sldMk cId="1716269031" sldId="291"/>
            <ac:spMk id="84" creationId="{46DDF115-3566-7C9B-2524-378AD887C78B}"/>
          </ac:spMkLst>
        </pc:spChg>
        <pc:spChg chg="add mod">
          <ac:chgData name="good angel" userId="322f971a48f5a8c9" providerId="LiveId" clId="{F7F37F37-0364-4DB5-A963-0BF7A0D7E646}" dt="2024-02-15T11:21:03.523" v="976" actId="164"/>
          <ac:spMkLst>
            <pc:docMk/>
            <pc:sldMk cId="1716269031" sldId="291"/>
            <ac:spMk id="85" creationId="{D293FF55-B2F9-4321-456A-5BD2B4C40480}"/>
          </ac:spMkLst>
        </pc:spChg>
        <pc:spChg chg="add mod">
          <ac:chgData name="good angel" userId="322f971a48f5a8c9" providerId="LiveId" clId="{F7F37F37-0364-4DB5-A963-0BF7A0D7E646}" dt="2024-02-15T14:47:24.874" v="1869" actId="1076"/>
          <ac:spMkLst>
            <pc:docMk/>
            <pc:sldMk cId="1716269031" sldId="291"/>
            <ac:spMk id="92" creationId="{F581C1CB-DE85-AC27-B4E1-E0AF11A28483}"/>
          </ac:spMkLst>
        </pc:spChg>
        <pc:grpChg chg="mod">
          <ac:chgData name="good angel" userId="322f971a48f5a8c9" providerId="LiveId" clId="{F7F37F37-0364-4DB5-A963-0BF7A0D7E646}" dt="2024-02-15T11:21:29.117" v="980" actId="167"/>
          <ac:grpSpMkLst>
            <pc:docMk/>
            <pc:sldMk cId="1716269031" sldId="291"/>
            <ac:grpSpMk id="4" creationId="{BC09B6F1-CFBA-E112-EEB6-0304EC4A714D}"/>
          </ac:grpSpMkLst>
        </pc:grpChg>
        <pc:grpChg chg="add mod">
          <ac:chgData name="good angel" userId="322f971a48f5a8c9" providerId="LiveId" clId="{F7F37F37-0364-4DB5-A963-0BF7A0D7E646}" dt="2024-02-15T11:02:55.649" v="873"/>
          <ac:grpSpMkLst>
            <pc:docMk/>
            <pc:sldMk cId="1716269031" sldId="291"/>
            <ac:grpSpMk id="30" creationId="{82F479AC-81BA-4C0B-D388-02CC50E7FB98}"/>
          </ac:grpSpMkLst>
        </pc:grpChg>
        <pc:grpChg chg="mod">
          <ac:chgData name="good angel" userId="322f971a48f5a8c9" providerId="LiveId" clId="{F7F37F37-0364-4DB5-A963-0BF7A0D7E646}" dt="2024-02-15T11:02:55.649" v="873"/>
          <ac:grpSpMkLst>
            <pc:docMk/>
            <pc:sldMk cId="1716269031" sldId="291"/>
            <ac:grpSpMk id="39" creationId="{CEC134F9-C501-43C3-DC3F-51F924CE4838}"/>
          </ac:grpSpMkLst>
        </pc:grpChg>
        <pc:grpChg chg="mod">
          <ac:chgData name="good angel" userId="322f971a48f5a8c9" providerId="LiveId" clId="{F7F37F37-0364-4DB5-A963-0BF7A0D7E646}" dt="2024-02-15T11:02:55.649" v="873"/>
          <ac:grpSpMkLst>
            <pc:docMk/>
            <pc:sldMk cId="1716269031" sldId="291"/>
            <ac:grpSpMk id="41" creationId="{BB7AC2C5-ECE7-C2AB-0D73-F45951CBD579}"/>
          </ac:grpSpMkLst>
        </pc:grpChg>
        <pc:grpChg chg="mod">
          <ac:chgData name="good angel" userId="322f971a48f5a8c9" providerId="LiveId" clId="{F7F37F37-0364-4DB5-A963-0BF7A0D7E646}" dt="2024-02-15T11:02:55.649" v="873"/>
          <ac:grpSpMkLst>
            <pc:docMk/>
            <pc:sldMk cId="1716269031" sldId="291"/>
            <ac:grpSpMk id="42" creationId="{4C6BEDCC-B400-7282-F81A-BF7E3AC92DCB}"/>
          </ac:grpSpMkLst>
        </pc:grpChg>
        <pc:grpChg chg="mod">
          <ac:chgData name="good angel" userId="322f971a48f5a8c9" providerId="LiveId" clId="{F7F37F37-0364-4DB5-A963-0BF7A0D7E646}" dt="2024-02-15T11:02:55.649" v="873"/>
          <ac:grpSpMkLst>
            <pc:docMk/>
            <pc:sldMk cId="1716269031" sldId="291"/>
            <ac:grpSpMk id="43" creationId="{9A623784-C36B-3A7A-6A71-7BF300B39926}"/>
          </ac:grpSpMkLst>
        </pc:grpChg>
        <pc:grpChg chg="mod">
          <ac:chgData name="good angel" userId="322f971a48f5a8c9" providerId="LiveId" clId="{F7F37F37-0364-4DB5-A963-0BF7A0D7E646}" dt="2024-02-15T11:02:55.649" v="873"/>
          <ac:grpSpMkLst>
            <pc:docMk/>
            <pc:sldMk cId="1716269031" sldId="291"/>
            <ac:grpSpMk id="44" creationId="{1C70718F-6075-19C9-0D3B-63DF061D2D60}"/>
          </ac:grpSpMkLst>
        </pc:grpChg>
        <pc:grpChg chg="del">
          <ac:chgData name="good angel" userId="322f971a48f5a8c9" providerId="LiveId" clId="{F7F37F37-0364-4DB5-A963-0BF7A0D7E646}" dt="2024-02-15T10:59:29.519" v="854" actId="478"/>
          <ac:grpSpMkLst>
            <pc:docMk/>
            <pc:sldMk cId="1716269031" sldId="291"/>
            <ac:grpSpMk id="73" creationId="{3778B94B-7129-771A-1771-7E3D980D93E5}"/>
          </ac:grpSpMkLst>
        </pc:grpChg>
        <pc:grpChg chg="del">
          <ac:chgData name="good angel" userId="322f971a48f5a8c9" providerId="LiveId" clId="{F7F37F37-0364-4DB5-A963-0BF7A0D7E646}" dt="2024-02-15T10:59:33.181" v="855" actId="478"/>
          <ac:grpSpMkLst>
            <pc:docMk/>
            <pc:sldMk cId="1716269031" sldId="291"/>
            <ac:grpSpMk id="74" creationId="{810198FE-00A6-1264-63CC-8886ECD46088}"/>
          </ac:grpSpMkLst>
        </pc:grpChg>
        <pc:grpChg chg="del">
          <ac:chgData name="good angel" userId="322f971a48f5a8c9" providerId="LiveId" clId="{F7F37F37-0364-4DB5-A963-0BF7A0D7E646}" dt="2024-02-15T10:59:35.937" v="856" actId="478"/>
          <ac:grpSpMkLst>
            <pc:docMk/>
            <pc:sldMk cId="1716269031" sldId="291"/>
            <ac:grpSpMk id="75" creationId="{2F6EC868-C88F-4F84-5D7F-7D28865BD4FA}"/>
          </ac:grpSpMkLst>
        </pc:grpChg>
        <pc:grpChg chg="add mod">
          <ac:chgData name="good angel" userId="322f971a48f5a8c9" providerId="LiveId" clId="{F7F37F37-0364-4DB5-A963-0BF7A0D7E646}" dt="2024-02-15T11:31:54.214" v="1028" actId="164"/>
          <ac:grpSpMkLst>
            <pc:docMk/>
            <pc:sldMk cId="1716269031" sldId="291"/>
            <ac:grpSpMk id="78" creationId="{036F020C-6E13-5CCB-B30D-3BCDCD37DD03}"/>
          </ac:grpSpMkLst>
        </pc:grpChg>
        <pc:grpChg chg="add mod">
          <ac:chgData name="good angel" userId="322f971a48f5a8c9" providerId="LiveId" clId="{F7F37F37-0364-4DB5-A963-0BF7A0D7E646}" dt="2024-02-15T11:21:03.523" v="976" actId="164"/>
          <ac:grpSpMkLst>
            <pc:docMk/>
            <pc:sldMk cId="1716269031" sldId="291"/>
            <ac:grpSpMk id="79" creationId="{DEDF998C-F5A6-79F9-5F19-491C9634FCD7}"/>
          </ac:grpSpMkLst>
        </pc:grpChg>
        <pc:grpChg chg="add mod ord">
          <ac:chgData name="good angel" userId="322f971a48f5a8c9" providerId="LiveId" clId="{F7F37F37-0364-4DB5-A963-0BF7A0D7E646}" dt="2024-02-15T11:21:23.796" v="979" actId="167"/>
          <ac:grpSpMkLst>
            <pc:docMk/>
            <pc:sldMk cId="1716269031" sldId="291"/>
            <ac:grpSpMk id="89" creationId="{3DFE2EB7-E205-C07F-0C9D-4684DFA6C3AE}"/>
          </ac:grpSpMkLst>
        </pc:grpChg>
        <pc:grpChg chg="add mod">
          <ac:chgData name="good angel" userId="322f971a48f5a8c9" providerId="LiveId" clId="{F7F37F37-0364-4DB5-A963-0BF7A0D7E646}" dt="2024-02-15T11:31:54.214" v="1028" actId="164"/>
          <ac:grpSpMkLst>
            <pc:docMk/>
            <pc:sldMk cId="1716269031" sldId="291"/>
            <ac:grpSpMk id="91" creationId="{A514611C-C804-3423-5D41-3B6C5D269A52}"/>
          </ac:grpSpMkLst>
        </pc:grpChg>
        <pc:picChg chg="add del mod">
          <ac:chgData name="good angel" userId="322f971a48f5a8c9" providerId="LiveId" clId="{F7F37F37-0364-4DB5-A963-0BF7A0D7E646}" dt="2024-02-15T11:27:58.634" v="1003" actId="478"/>
          <ac:picMkLst>
            <pc:docMk/>
            <pc:sldMk cId="1716269031" sldId="291"/>
            <ac:picMk id="3" creationId="{3A57784C-5DFD-FB7D-4FEF-D5914806B838}"/>
          </ac:picMkLst>
        </pc:picChg>
        <pc:picChg chg="del mod">
          <ac:chgData name="good angel" userId="322f971a48f5a8c9" providerId="LiveId" clId="{F7F37F37-0364-4DB5-A963-0BF7A0D7E646}" dt="2024-02-15T14:46:49.374" v="1856" actId="478"/>
          <ac:picMkLst>
            <pc:docMk/>
            <pc:sldMk cId="1716269031" sldId="291"/>
            <ac:picMk id="29" creationId="{6B5B3610-7FED-8866-2FAD-26B60BB5E0FF}"/>
          </ac:picMkLst>
        </pc:picChg>
        <pc:picChg chg="mod">
          <ac:chgData name="good angel" userId="322f971a48f5a8c9" providerId="LiveId" clId="{F7F37F37-0364-4DB5-A963-0BF7A0D7E646}" dt="2024-02-15T11:02:55.649" v="873"/>
          <ac:picMkLst>
            <pc:docMk/>
            <pc:sldMk cId="1716269031" sldId="291"/>
            <ac:picMk id="33" creationId="{ED5E387D-AEDB-F427-7E01-0ACF0E11DC2A}"/>
          </ac:picMkLst>
        </pc:picChg>
        <pc:picChg chg="mod">
          <ac:chgData name="good angel" userId="322f971a48f5a8c9" providerId="LiveId" clId="{F7F37F37-0364-4DB5-A963-0BF7A0D7E646}" dt="2024-02-15T11:02:55.649" v="873"/>
          <ac:picMkLst>
            <pc:docMk/>
            <pc:sldMk cId="1716269031" sldId="291"/>
            <ac:picMk id="35" creationId="{3ED9D245-7BAE-8E52-2A51-0989D0298064}"/>
          </ac:picMkLst>
        </pc:picChg>
        <pc:picChg chg="mod">
          <ac:chgData name="good angel" userId="322f971a48f5a8c9" providerId="LiveId" clId="{F7F37F37-0364-4DB5-A963-0BF7A0D7E646}" dt="2024-02-15T11:02:55.649" v="873"/>
          <ac:picMkLst>
            <pc:docMk/>
            <pc:sldMk cId="1716269031" sldId="291"/>
            <ac:picMk id="36" creationId="{02DA2ECF-A3EF-8147-CD81-6A1E96F4B15B}"/>
          </ac:picMkLst>
        </pc:picChg>
        <pc:picChg chg="mod">
          <ac:chgData name="good angel" userId="322f971a48f5a8c9" providerId="LiveId" clId="{F7F37F37-0364-4DB5-A963-0BF7A0D7E646}" dt="2024-02-15T11:02:55.649" v="873"/>
          <ac:picMkLst>
            <pc:docMk/>
            <pc:sldMk cId="1716269031" sldId="291"/>
            <ac:picMk id="37" creationId="{3E408B37-82C1-98A6-654D-595BE0C2C0A0}"/>
          </ac:picMkLst>
        </pc:picChg>
        <pc:picChg chg="add mod">
          <ac:chgData name="good angel" userId="322f971a48f5a8c9" providerId="LiveId" clId="{F7F37F37-0364-4DB5-A963-0BF7A0D7E646}" dt="2024-02-15T11:09:55.247" v="895" actId="164"/>
          <ac:picMkLst>
            <pc:docMk/>
            <pc:sldMk cId="1716269031" sldId="291"/>
            <ac:picMk id="58" creationId="{9BA431F3-789C-0736-07FF-551C35C04089}"/>
          </ac:picMkLst>
        </pc:picChg>
        <pc:picChg chg="add mod">
          <ac:chgData name="good angel" userId="322f971a48f5a8c9" providerId="LiveId" clId="{F7F37F37-0364-4DB5-A963-0BF7A0D7E646}" dt="2024-02-15T11:09:55.247" v="895" actId="164"/>
          <ac:picMkLst>
            <pc:docMk/>
            <pc:sldMk cId="1716269031" sldId="291"/>
            <ac:picMk id="59" creationId="{693C2C44-D30A-5849-EA94-B0A61E6F684E}"/>
          </ac:picMkLst>
        </pc:picChg>
        <pc:picChg chg="add mod">
          <ac:chgData name="good angel" userId="322f971a48f5a8c9" providerId="LiveId" clId="{F7F37F37-0364-4DB5-A963-0BF7A0D7E646}" dt="2024-02-15T11:09:55.247" v="895" actId="164"/>
          <ac:picMkLst>
            <pc:docMk/>
            <pc:sldMk cId="1716269031" sldId="291"/>
            <ac:picMk id="61" creationId="{1018DEB5-440F-2A52-DD48-3A3E81FC265F}"/>
          </ac:picMkLst>
        </pc:picChg>
        <pc:picChg chg="mod">
          <ac:chgData name="good angel" userId="322f971a48f5a8c9" providerId="LiveId" clId="{F7F37F37-0364-4DB5-A963-0BF7A0D7E646}" dt="2024-02-15T11:20:25.834" v="974"/>
          <ac:picMkLst>
            <pc:docMk/>
            <pc:sldMk cId="1716269031" sldId="291"/>
            <ac:picMk id="80" creationId="{722F2DBE-99AE-0FB7-247C-F175272B2193}"/>
          </ac:picMkLst>
        </pc:picChg>
        <pc:picChg chg="add mod">
          <ac:chgData name="good angel" userId="322f971a48f5a8c9" providerId="LiveId" clId="{F7F37F37-0364-4DB5-A963-0BF7A0D7E646}" dt="2024-02-15T11:31:54.214" v="1028" actId="164"/>
          <ac:picMkLst>
            <pc:docMk/>
            <pc:sldMk cId="1716269031" sldId="291"/>
            <ac:picMk id="90" creationId="{1F0E285B-6A62-EA78-E922-37A017ED706F}"/>
          </ac:picMkLst>
        </pc:picChg>
        <pc:picChg chg="add mod">
          <ac:chgData name="good angel" userId="322f971a48f5a8c9" providerId="LiveId" clId="{F7F37F37-0364-4DB5-A963-0BF7A0D7E646}" dt="2024-02-15T14:47:28.222" v="1870" actId="1076"/>
          <ac:picMkLst>
            <pc:docMk/>
            <pc:sldMk cId="1716269031" sldId="291"/>
            <ac:picMk id="6148" creationId="{415CE07E-B395-D825-8518-6A608EC02025}"/>
          </ac:picMkLst>
        </pc:picChg>
        <pc:inkChg chg="add mod">
          <ac:chgData name="good angel" userId="322f971a48f5a8c9" providerId="LiveId" clId="{F7F37F37-0364-4DB5-A963-0BF7A0D7E646}" dt="2024-02-15T11:20:25.834" v="974"/>
          <ac:inkMkLst>
            <pc:docMk/>
            <pc:sldMk cId="1716269031" sldId="291"/>
            <ac:inkMk id="86" creationId="{44ACA3B9-138A-B09A-EC51-BA34E5715CAD}"/>
          </ac:inkMkLst>
        </pc:inkChg>
        <pc:inkChg chg="add mod">
          <ac:chgData name="good angel" userId="322f971a48f5a8c9" providerId="LiveId" clId="{F7F37F37-0364-4DB5-A963-0BF7A0D7E646}" dt="2024-02-15T11:20:25.834" v="974"/>
          <ac:inkMkLst>
            <pc:docMk/>
            <pc:sldMk cId="1716269031" sldId="291"/>
            <ac:inkMk id="87" creationId="{145DF7EE-DAAC-7DD9-1B66-7F24403DC3F9}"/>
          </ac:inkMkLst>
        </pc:inkChg>
        <pc:cxnChg chg="mod">
          <ac:chgData name="good angel" userId="322f971a48f5a8c9" providerId="LiveId" clId="{F7F37F37-0364-4DB5-A963-0BF7A0D7E646}" dt="2024-02-15T11:02:55.649" v="873"/>
          <ac:cxnSpMkLst>
            <pc:docMk/>
            <pc:sldMk cId="1716269031" sldId="291"/>
            <ac:cxnSpMk id="46" creationId="{83C7A35B-FC65-6F29-39F1-9909F7011E43}"/>
          </ac:cxnSpMkLst>
        </pc:cxnChg>
        <pc:cxnChg chg="mod">
          <ac:chgData name="good angel" userId="322f971a48f5a8c9" providerId="LiveId" clId="{F7F37F37-0364-4DB5-A963-0BF7A0D7E646}" dt="2024-02-15T11:02:55.649" v="873"/>
          <ac:cxnSpMkLst>
            <pc:docMk/>
            <pc:sldMk cId="1716269031" sldId="291"/>
            <ac:cxnSpMk id="47" creationId="{EE690E41-2F49-89BB-3A0B-5B604B451399}"/>
          </ac:cxnSpMkLst>
        </pc:cxnChg>
        <pc:cxnChg chg="mod">
          <ac:chgData name="good angel" userId="322f971a48f5a8c9" providerId="LiveId" clId="{F7F37F37-0364-4DB5-A963-0BF7A0D7E646}" dt="2024-02-15T11:02:55.649" v="873"/>
          <ac:cxnSpMkLst>
            <pc:docMk/>
            <pc:sldMk cId="1716269031" sldId="291"/>
            <ac:cxnSpMk id="48" creationId="{09DF69A4-DD14-B290-40CA-C3B163BECCC7}"/>
          </ac:cxnSpMkLst>
        </pc:cxnChg>
        <pc:cxnChg chg="mod">
          <ac:chgData name="good angel" userId="322f971a48f5a8c9" providerId="LiveId" clId="{F7F37F37-0364-4DB5-A963-0BF7A0D7E646}" dt="2024-02-15T11:02:55.649" v="873"/>
          <ac:cxnSpMkLst>
            <pc:docMk/>
            <pc:sldMk cId="1716269031" sldId="291"/>
            <ac:cxnSpMk id="49" creationId="{5ED404C3-FD49-E071-CD8B-58515B56217F}"/>
          </ac:cxnSpMkLst>
        </pc:cxnChg>
        <pc:cxnChg chg="add mod">
          <ac:chgData name="good angel" userId="322f971a48f5a8c9" providerId="LiveId" clId="{F7F37F37-0364-4DB5-A963-0BF7A0D7E646}" dt="2024-02-15T11:27:58.634" v="1003" actId="478"/>
          <ac:cxnSpMkLst>
            <pc:docMk/>
            <pc:sldMk cId="1716269031" sldId="291"/>
            <ac:cxnSpMk id="63" creationId="{8F4D2F61-2CC7-84C4-8B76-B90C5E657675}"/>
          </ac:cxnSpMkLst>
        </pc:cxnChg>
        <pc:cxnChg chg="add mod">
          <ac:chgData name="good angel" userId="322f971a48f5a8c9" providerId="LiveId" clId="{F7F37F37-0364-4DB5-A963-0BF7A0D7E646}" dt="2024-02-15T11:09:55.247" v="895" actId="164"/>
          <ac:cxnSpMkLst>
            <pc:docMk/>
            <pc:sldMk cId="1716269031" sldId="291"/>
            <ac:cxnSpMk id="64" creationId="{CD026D1B-C5A0-C09B-BCCF-4271145E0800}"/>
          </ac:cxnSpMkLst>
        </pc:cxnChg>
        <pc:cxnChg chg="add mod">
          <ac:chgData name="good angel" userId="322f971a48f5a8c9" providerId="LiveId" clId="{F7F37F37-0364-4DB5-A963-0BF7A0D7E646}" dt="2024-02-15T11:09:55.247" v="895" actId="164"/>
          <ac:cxnSpMkLst>
            <pc:docMk/>
            <pc:sldMk cId="1716269031" sldId="291"/>
            <ac:cxnSpMk id="68" creationId="{81D4F552-37D3-4920-782A-7860A18D4600}"/>
          </ac:cxnSpMkLst>
        </pc:cxnChg>
        <pc:cxnChg chg="mod">
          <ac:chgData name="good angel" userId="322f971a48f5a8c9" providerId="LiveId" clId="{F7F37F37-0364-4DB5-A963-0BF7A0D7E646}" dt="2024-02-15T11:20:25.834" v="974"/>
          <ac:cxnSpMkLst>
            <pc:docMk/>
            <pc:sldMk cId="1716269031" sldId="291"/>
            <ac:cxnSpMk id="81" creationId="{E8D95E83-C14C-1591-AA14-126A106DEAEE}"/>
          </ac:cxnSpMkLst>
        </pc:cxnChg>
        <pc:cxnChg chg="mod">
          <ac:chgData name="good angel" userId="322f971a48f5a8c9" providerId="LiveId" clId="{F7F37F37-0364-4DB5-A963-0BF7A0D7E646}" dt="2024-02-15T11:20:25.834" v="974"/>
          <ac:cxnSpMkLst>
            <pc:docMk/>
            <pc:sldMk cId="1716269031" sldId="291"/>
            <ac:cxnSpMk id="82" creationId="{EA049F0E-41CD-9E67-2AFD-778D57EED98E}"/>
          </ac:cxnSpMkLst>
        </pc:cxnChg>
        <pc:cxnChg chg="mod">
          <ac:chgData name="good angel" userId="322f971a48f5a8c9" providerId="LiveId" clId="{F7F37F37-0364-4DB5-A963-0BF7A0D7E646}" dt="2024-02-15T11:20:25.834" v="974"/>
          <ac:cxnSpMkLst>
            <pc:docMk/>
            <pc:sldMk cId="1716269031" sldId="291"/>
            <ac:cxnSpMk id="83" creationId="{EFBF17B9-F2F7-37B8-F0C9-167B59588D38}"/>
          </ac:cxnSpMkLst>
        </pc:cxnChg>
        <pc:cxnChg chg="add mod">
          <ac:chgData name="good angel" userId="322f971a48f5a8c9" providerId="LiveId" clId="{F7F37F37-0364-4DB5-A963-0BF7A0D7E646}" dt="2024-02-15T11:21:03.523" v="976" actId="164"/>
          <ac:cxnSpMkLst>
            <pc:docMk/>
            <pc:sldMk cId="1716269031" sldId="291"/>
            <ac:cxnSpMk id="88" creationId="{2EB81BDA-D533-E190-8D8F-21C21106D4D8}"/>
          </ac:cxnSpMkLst>
        </pc:cxnChg>
      </pc:sldChg>
      <pc:sldChg chg="addSp delSp modSp new del mod modAnim">
        <pc:chgData name="good angel" userId="322f971a48f5a8c9" providerId="LiveId" clId="{F7F37F37-0364-4DB5-A963-0BF7A0D7E646}" dt="2024-02-15T11:22:08.402" v="985" actId="2696"/>
        <pc:sldMkLst>
          <pc:docMk/>
          <pc:sldMk cId="2932554947" sldId="292"/>
        </pc:sldMkLst>
        <pc:spChg chg="del">
          <ac:chgData name="good angel" userId="322f971a48f5a8c9" providerId="LiveId" clId="{F7F37F37-0364-4DB5-A963-0BF7A0D7E646}" dt="2024-02-15T11:11:41.334" v="910" actId="478"/>
          <ac:spMkLst>
            <pc:docMk/>
            <pc:sldMk cId="2932554947" sldId="292"/>
            <ac:spMk id="2" creationId="{A184CA1B-F12D-3D9A-C962-872C626248A9}"/>
          </ac:spMkLst>
        </pc:spChg>
        <pc:spChg chg="del">
          <ac:chgData name="good angel" userId="322f971a48f5a8c9" providerId="LiveId" clId="{F7F37F37-0364-4DB5-A963-0BF7A0D7E646}" dt="2024-02-15T11:11:39.999" v="909" actId="478"/>
          <ac:spMkLst>
            <pc:docMk/>
            <pc:sldMk cId="2932554947" sldId="292"/>
            <ac:spMk id="3" creationId="{977F3136-6402-4F56-9182-EE828E44BE81}"/>
          </ac:spMkLst>
        </pc:spChg>
        <pc:spChg chg="add mod">
          <ac:chgData name="good angel" userId="322f971a48f5a8c9" providerId="LiveId" clId="{F7F37F37-0364-4DB5-A963-0BF7A0D7E646}" dt="2024-02-15T11:15:59.290" v="941" actId="1076"/>
          <ac:spMkLst>
            <pc:docMk/>
            <pc:sldMk cId="2932554947" sldId="292"/>
            <ac:spMk id="23" creationId="{21838052-5D5C-11DA-A1C7-18CE5FBF199C}"/>
          </ac:spMkLst>
        </pc:spChg>
        <pc:spChg chg="add mod">
          <ac:chgData name="good angel" userId="322f971a48f5a8c9" providerId="LiveId" clId="{F7F37F37-0364-4DB5-A963-0BF7A0D7E646}" dt="2024-02-15T11:16:39.640" v="960" actId="1076"/>
          <ac:spMkLst>
            <pc:docMk/>
            <pc:sldMk cId="2932554947" sldId="292"/>
            <ac:spMk id="24" creationId="{B09ACEAC-3879-D05D-E06F-9E4ED0EDE2CC}"/>
          </ac:spMkLst>
        </pc:spChg>
        <pc:spChg chg="add del">
          <ac:chgData name="good angel" userId="322f971a48f5a8c9" providerId="LiveId" clId="{F7F37F37-0364-4DB5-A963-0BF7A0D7E646}" dt="2024-02-15T11:17:54.182" v="966" actId="11529"/>
          <ac:spMkLst>
            <pc:docMk/>
            <pc:sldMk cId="2932554947" sldId="292"/>
            <ac:spMk id="29" creationId="{64D7A775-31C6-8D3B-41CB-81202A11146D}"/>
          </ac:spMkLst>
        </pc:spChg>
        <pc:spChg chg="add del">
          <ac:chgData name="good angel" userId="322f971a48f5a8c9" providerId="LiveId" clId="{F7F37F37-0364-4DB5-A963-0BF7A0D7E646}" dt="2024-02-15T11:18:15.979" v="968" actId="478"/>
          <ac:spMkLst>
            <pc:docMk/>
            <pc:sldMk cId="2932554947" sldId="292"/>
            <ac:spMk id="30" creationId="{084D3D88-1B88-F952-F507-1A066BBAA1E9}"/>
          </ac:spMkLst>
        </pc:spChg>
        <pc:grpChg chg="add mod">
          <ac:chgData name="good angel" userId="322f971a48f5a8c9" providerId="LiveId" clId="{F7F37F37-0364-4DB5-A963-0BF7A0D7E646}" dt="2024-02-15T11:16:36.261" v="959" actId="1076"/>
          <ac:grpSpMkLst>
            <pc:docMk/>
            <pc:sldMk cId="2932554947" sldId="292"/>
            <ac:grpSpMk id="14" creationId="{3B6551C1-352D-CE56-B2F8-FCEE5A78A47F}"/>
          </ac:grpSpMkLst>
        </pc:grpChg>
        <pc:grpChg chg="add mod">
          <ac:chgData name="good angel" userId="322f971a48f5a8c9" providerId="LiveId" clId="{F7F37F37-0364-4DB5-A963-0BF7A0D7E646}" dt="2024-02-15T11:15:04.253" v="929"/>
          <ac:grpSpMkLst>
            <pc:docMk/>
            <pc:sldMk cId="2932554947" sldId="292"/>
            <ac:grpSpMk id="15" creationId="{C0B8B2CA-128A-BA41-51B4-8A67AADE6792}"/>
          </ac:grpSpMkLst>
        </pc:grpChg>
        <pc:picChg chg="add mod">
          <ac:chgData name="good angel" userId="322f971a48f5a8c9" providerId="LiveId" clId="{F7F37F37-0364-4DB5-A963-0BF7A0D7E646}" dt="2024-02-15T11:15:17.468" v="933" actId="1076"/>
          <ac:picMkLst>
            <pc:docMk/>
            <pc:sldMk cId="2932554947" sldId="292"/>
            <ac:picMk id="5" creationId="{E59C8789-087B-FD3C-9DD8-971610B1277D}"/>
          </ac:picMkLst>
        </pc:picChg>
        <pc:picChg chg="mod">
          <ac:chgData name="good angel" userId="322f971a48f5a8c9" providerId="LiveId" clId="{F7F37F37-0364-4DB5-A963-0BF7A0D7E646}" dt="2024-02-15T11:15:04.253" v="929"/>
          <ac:picMkLst>
            <pc:docMk/>
            <pc:sldMk cId="2932554947" sldId="292"/>
            <ac:picMk id="16" creationId="{2B28AEC0-332A-453C-D733-BCFFB9EF427A}"/>
          </ac:picMkLst>
        </pc:picChg>
        <pc:picChg chg="mod">
          <ac:chgData name="good angel" userId="322f971a48f5a8c9" providerId="LiveId" clId="{F7F37F37-0364-4DB5-A963-0BF7A0D7E646}" dt="2024-02-15T11:15:04.253" v="929"/>
          <ac:picMkLst>
            <pc:docMk/>
            <pc:sldMk cId="2932554947" sldId="292"/>
            <ac:picMk id="17" creationId="{CB1FB570-5D94-E7A4-C62E-9AAF86B4D3D8}"/>
          </ac:picMkLst>
        </pc:picChg>
        <pc:picChg chg="mod">
          <ac:chgData name="good angel" userId="322f971a48f5a8c9" providerId="LiveId" clId="{F7F37F37-0364-4DB5-A963-0BF7A0D7E646}" dt="2024-02-15T11:15:04.253" v="929"/>
          <ac:picMkLst>
            <pc:docMk/>
            <pc:sldMk cId="2932554947" sldId="292"/>
            <ac:picMk id="18" creationId="{94FD1E43-1CEE-1646-F8D6-566CBEF5EB74}"/>
          </ac:picMkLst>
        </pc:picChg>
        <pc:picChg chg="mod">
          <ac:chgData name="good angel" userId="322f971a48f5a8c9" providerId="LiveId" clId="{F7F37F37-0364-4DB5-A963-0BF7A0D7E646}" dt="2024-02-15T11:15:04.253" v="929"/>
          <ac:picMkLst>
            <pc:docMk/>
            <pc:sldMk cId="2932554947" sldId="292"/>
            <ac:picMk id="19" creationId="{1E3B817B-1CC9-9FDA-A6B9-E7E8D6F75654}"/>
          </ac:picMkLst>
        </pc:picChg>
        <pc:inkChg chg="add mod">
          <ac:chgData name="good angel" userId="322f971a48f5a8c9" providerId="LiveId" clId="{F7F37F37-0364-4DB5-A963-0BF7A0D7E646}" dt="2024-02-15T11:19:35.511" v="972" actId="688"/>
          <ac:inkMkLst>
            <pc:docMk/>
            <pc:sldMk cId="2932554947" sldId="292"/>
            <ac:inkMk id="31" creationId="{33C9E992-8E1D-A51A-9E0B-1F2444425639}"/>
          </ac:inkMkLst>
        </pc:inkChg>
        <pc:inkChg chg="add mod">
          <ac:chgData name="good angel" userId="322f971a48f5a8c9" providerId="LiveId" clId="{F7F37F37-0364-4DB5-A963-0BF7A0D7E646}" dt="2024-02-15T11:19:42.594" v="973" actId="1076"/>
          <ac:inkMkLst>
            <pc:docMk/>
            <pc:sldMk cId="2932554947" sldId="292"/>
            <ac:inkMk id="32" creationId="{93F58B3B-2BD5-54B9-9E4A-6595F11697F1}"/>
          </ac:inkMkLst>
        </pc:inkChg>
        <pc:cxnChg chg="add mod">
          <ac:chgData name="good angel" userId="322f971a48f5a8c9" providerId="LiveId" clId="{F7F37F37-0364-4DB5-A963-0BF7A0D7E646}" dt="2024-02-15T11:14:38.430" v="928" actId="164"/>
          <ac:cxnSpMkLst>
            <pc:docMk/>
            <pc:sldMk cId="2932554947" sldId="292"/>
            <ac:cxnSpMk id="7" creationId="{36B22B5B-3D90-9279-0C0C-1F17EBA92E8B}"/>
          </ac:cxnSpMkLst>
        </pc:cxnChg>
        <pc:cxnChg chg="add mod">
          <ac:chgData name="good angel" userId="322f971a48f5a8c9" providerId="LiveId" clId="{F7F37F37-0364-4DB5-A963-0BF7A0D7E646}" dt="2024-02-15T11:14:38.430" v="928" actId="164"/>
          <ac:cxnSpMkLst>
            <pc:docMk/>
            <pc:sldMk cId="2932554947" sldId="292"/>
            <ac:cxnSpMk id="8" creationId="{BD454D01-911A-1A4E-600B-2F7BE7D22CC1}"/>
          </ac:cxnSpMkLst>
        </pc:cxnChg>
        <pc:cxnChg chg="add mod">
          <ac:chgData name="good angel" userId="322f971a48f5a8c9" providerId="LiveId" clId="{F7F37F37-0364-4DB5-A963-0BF7A0D7E646}" dt="2024-02-15T11:14:38.430" v="928" actId="164"/>
          <ac:cxnSpMkLst>
            <pc:docMk/>
            <pc:sldMk cId="2932554947" sldId="292"/>
            <ac:cxnSpMk id="9" creationId="{A491B0CC-F7EE-9F7B-D945-14007DC0A0E9}"/>
          </ac:cxnSpMkLst>
        </pc:cxnChg>
        <pc:cxnChg chg="add mod">
          <ac:chgData name="good angel" userId="322f971a48f5a8c9" providerId="LiveId" clId="{F7F37F37-0364-4DB5-A963-0BF7A0D7E646}" dt="2024-02-15T11:14:23.662" v="927" actId="1076"/>
          <ac:cxnSpMkLst>
            <pc:docMk/>
            <pc:sldMk cId="2932554947" sldId="292"/>
            <ac:cxnSpMk id="13" creationId="{9FC940CC-6051-BF65-B129-41B169061A8C}"/>
          </ac:cxnSpMkLst>
        </pc:cxnChg>
        <pc:cxnChg chg="mod">
          <ac:chgData name="good angel" userId="322f971a48f5a8c9" providerId="LiveId" clId="{F7F37F37-0364-4DB5-A963-0BF7A0D7E646}" dt="2024-02-15T11:15:04.253" v="929"/>
          <ac:cxnSpMkLst>
            <pc:docMk/>
            <pc:sldMk cId="2932554947" sldId="292"/>
            <ac:cxnSpMk id="20" creationId="{0085C2D7-829F-8F2F-7143-9D12A9EE2DFB}"/>
          </ac:cxnSpMkLst>
        </pc:cxnChg>
        <pc:cxnChg chg="mod">
          <ac:chgData name="good angel" userId="322f971a48f5a8c9" providerId="LiveId" clId="{F7F37F37-0364-4DB5-A963-0BF7A0D7E646}" dt="2024-02-15T11:15:04.253" v="929"/>
          <ac:cxnSpMkLst>
            <pc:docMk/>
            <pc:sldMk cId="2932554947" sldId="292"/>
            <ac:cxnSpMk id="21" creationId="{E5BADC5C-9B4B-198D-046E-F67D44D7C8A1}"/>
          </ac:cxnSpMkLst>
        </pc:cxnChg>
        <pc:cxnChg chg="mod">
          <ac:chgData name="good angel" userId="322f971a48f5a8c9" providerId="LiveId" clId="{F7F37F37-0364-4DB5-A963-0BF7A0D7E646}" dt="2024-02-15T11:15:04.253" v="929"/>
          <ac:cxnSpMkLst>
            <pc:docMk/>
            <pc:sldMk cId="2932554947" sldId="292"/>
            <ac:cxnSpMk id="22" creationId="{CEB99D85-C9B5-9FAE-DD27-5B574AF529B3}"/>
          </ac:cxnSpMkLst>
        </pc:cxnChg>
        <pc:cxnChg chg="add mod">
          <ac:chgData name="good angel" userId="322f971a48f5a8c9" providerId="LiveId" clId="{F7F37F37-0364-4DB5-A963-0BF7A0D7E646}" dt="2024-02-15T11:17:05.526" v="962" actId="13822"/>
          <ac:cxnSpMkLst>
            <pc:docMk/>
            <pc:sldMk cId="2932554947" sldId="292"/>
            <ac:cxnSpMk id="26" creationId="{720CF577-4BDF-36A4-CD45-BFA643684E37}"/>
          </ac:cxnSpMkLst>
        </pc:cxnChg>
        <pc:cxnChg chg="add del">
          <ac:chgData name="good angel" userId="322f971a48f5a8c9" providerId="LiveId" clId="{F7F37F37-0364-4DB5-A963-0BF7A0D7E646}" dt="2024-02-15T11:17:28.797" v="964" actId="11529"/>
          <ac:cxnSpMkLst>
            <pc:docMk/>
            <pc:sldMk cId="2932554947" sldId="292"/>
            <ac:cxnSpMk id="28" creationId="{B2EF9C1A-B7D0-D92F-8BE8-387295DDEC38}"/>
          </ac:cxnSpMkLst>
        </pc:cxnChg>
      </pc:sldChg>
      <pc:sldChg chg="addSp delSp modSp add del mod modTransition modAnim">
        <pc:chgData name="good angel" userId="322f971a48f5a8c9" providerId="LiveId" clId="{F7F37F37-0364-4DB5-A963-0BF7A0D7E646}" dt="2024-02-18T15:34:08.760" v="11169" actId="2696"/>
        <pc:sldMkLst>
          <pc:docMk/>
          <pc:sldMk cId="3943935087" sldId="292"/>
        </pc:sldMkLst>
        <pc:spChg chg="add mod ord">
          <ac:chgData name="good angel" userId="322f971a48f5a8c9" providerId="LiveId" clId="{F7F37F37-0364-4DB5-A963-0BF7A0D7E646}" dt="2024-02-15T14:48:38.480" v="1875" actId="166"/>
          <ac:spMkLst>
            <pc:docMk/>
            <pc:sldMk cId="3943935087" sldId="292"/>
            <ac:spMk id="31" creationId="{6CF53C1C-E244-C020-FA55-46C85354AE2C}"/>
          </ac:spMkLst>
        </pc:spChg>
        <pc:spChg chg="mod">
          <ac:chgData name="good angel" userId="322f971a48f5a8c9" providerId="LiveId" clId="{F7F37F37-0364-4DB5-A963-0BF7A0D7E646}" dt="2024-02-15T14:48:20.536" v="1872" actId="478"/>
          <ac:spMkLst>
            <pc:docMk/>
            <pc:sldMk cId="3943935087" sldId="292"/>
            <ac:spMk id="84" creationId="{B68725FB-E3B9-621C-FFDC-0D21B5720556}"/>
          </ac:spMkLst>
        </pc:spChg>
        <pc:spChg chg="mod">
          <ac:chgData name="good angel" userId="322f971a48f5a8c9" providerId="LiveId" clId="{F7F37F37-0364-4DB5-A963-0BF7A0D7E646}" dt="2024-02-15T14:48:20.536" v="1872" actId="478"/>
          <ac:spMkLst>
            <pc:docMk/>
            <pc:sldMk cId="3943935087" sldId="292"/>
            <ac:spMk id="85" creationId="{214D4F4A-5D92-35CC-F2BE-CD048B7033DB}"/>
          </ac:spMkLst>
        </pc:spChg>
        <pc:grpChg chg="add mod">
          <ac:chgData name="good angel" userId="322f971a48f5a8c9" providerId="LiveId" clId="{F7F37F37-0364-4DB5-A963-0BF7A0D7E646}" dt="2024-02-15T14:48:20.536" v="1872" actId="478"/>
          <ac:grpSpMkLst>
            <pc:docMk/>
            <pc:sldMk cId="3943935087" sldId="292"/>
            <ac:grpSpMk id="30" creationId="{E297653D-A6F6-6F0C-08D5-1E82E96FE64C}"/>
          </ac:grpSpMkLst>
        </pc:grpChg>
        <pc:grpChg chg="mod">
          <ac:chgData name="good angel" userId="322f971a48f5a8c9" providerId="LiveId" clId="{F7F37F37-0364-4DB5-A963-0BF7A0D7E646}" dt="2024-02-15T14:48:20.536" v="1872" actId="478"/>
          <ac:grpSpMkLst>
            <pc:docMk/>
            <pc:sldMk cId="3943935087" sldId="292"/>
            <ac:grpSpMk id="78" creationId="{CB05CB49-84A2-EFDE-BA8D-637D68D05B3A}"/>
          </ac:grpSpMkLst>
        </pc:grpChg>
        <pc:grpChg chg="mod">
          <ac:chgData name="good angel" userId="322f971a48f5a8c9" providerId="LiveId" clId="{F7F37F37-0364-4DB5-A963-0BF7A0D7E646}" dt="2024-02-15T14:48:20.536" v="1872" actId="478"/>
          <ac:grpSpMkLst>
            <pc:docMk/>
            <pc:sldMk cId="3943935087" sldId="292"/>
            <ac:grpSpMk id="79" creationId="{921886D0-A2D5-6013-1A79-7CC063C4FCDD}"/>
          </ac:grpSpMkLst>
        </pc:grpChg>
        <pc:grpChg chg="mod">
          <ac:chgData name="good angel" userId="322f971a48f5a8c9" providerId="LiveId" clId="{F7F37F37-0364-4DB5-A963-0BF7A0D7E646}" dt="2024-02-15T14:48:20.536" v="1872" actId="478"/>
          <ac:grpSpMkLst>
            <pc:docMk/>
            <pc:sldMk cId="3943935087" sldId="292"/>
            <ac:grpSpMk id="89" creationId="{F48D85CB-05D1-1D88-517C-653899E11745}"/>
          </ac:grpSpMkLst>
        </pc:grpChg>
        <pc:picChg chg="add del mod ord">
          <ac:chgData name="good angel" userId="322f971a48f5a8c9" providerId="LiveId" clId="{F7F37F37-0364-4DB5-A963-0BF7A0D7E646}" dt="2024-02-15T11:28:05.932" v="1004" actId="478"/>
          <ac:picMkLst>
            <pc:docMk/>
            <pc:sldMk cId="3943935087" sldId="292"/>
            <ac:picMk id="2" creationId="{45B3C4B4-88F2-BFED-7019-4B260CD1F836}"/>
          </ac:picMkLst>
        </pc:picChg>
        <pc:picChg chg="mod">
          <ac:chgData name="good angel" userId="322f971a48f5a8c9" providerId="LiveId" clId="{F7F37F37-0364-4DB5-A963-0BF7A0D7E646}" dt="2024-02-15T14:48:20.536" v="1872" actId="478"/>
          <ac:picMkLst>
            <pc:docMk/>
            <pc:sldMk cId="3943935087" sldId="292"/>
            <ac:picMk id="3" creationId="{7852E0A6-93A8-2A6E-5E62-6054E9D580C7}"/>
          </ac:picMkLst>
        </pc:picChg>
        <pc:picChg chg="del mod">
          <ac:chgData name="good angel" userId="322f971a48f5a8c9" providerId="LiveId" clId="{F7F37F37-0364-4DB5-A963-0BF7A0D7E646}" dt="2024-02-15T14:48:18.878" v="1871" actId="478"/>
          <ac:picMkLst>
            <pc:docMk/>
            <pc:sldMk cId="3943935087" sldId="292"/>
            <ac:picMk id="29" creationId="{85084E11-D6B3-2CD9-CBDC-B9AD91E2CC97}"/>
          </ac:picMkLst>
        </pc:picChg>
        <pc:picChg chg="add mod">
          <ac:chgData name="good angel" userId="322f971a48f5a8c9" providerId="LiveId" clId="{F7F37F37-0364-4DB5-A963-0BF7A0D7E646}" dt="2024-02-15T14:48:29.748" v="1874"/>
          <ac:picMkLst>
            <pc:docMk/>
            <pc:sldMk cId="3943935087" sldId="292"/>
            <ac:picMk id="32" creationId="{20F26F58-6C6C-7039-D955-81D0664238BA}"/>
          </ac:picMkLst>
        </pc:picChg>
        <pc:picChg chg="mod">
          <ac:chgData name="good angel" userId="322f971a48f5a8c9" providerId="LiveId" clId="{F7F37F37-0364-4DB5-A963-0BF7A0D7E646}" dt="2024-02-15T14:48:20.536" v="1872" actId="478"/>
          <ac:picMkLst>
            <pc:docMk/>
            <pc:sldMk cId="3943935087" sldId="292"/>
            <ac:picMk id="58" creationId="{4DBE60C2-F614-967D-667E-153637A63828}"/>
          </ac:picMkLst>
        </pc:picChg>
        <pc:picChg chg="mod">
          <ac:chgData name="good angel" userId="322f971a48f5a8c9" providerId="LiveId" clId="{F7F37F37-0364-4DB5-A963-0BF7A0D7E646}" dt="2024-02-15T14:48:20.536" v="1872" actId="478"/>
          <ac:picMkLst>
            <pc:docMk/>
            <pc:sldMk cId="3943935087" sldId="292"/>
            <ac:picMk id="59" creationId="{0B4178EA-72D7-3901-DDB0-A866805D4543}"/>
          </ac:picMkLst>
        </pc:picChg>
        <pc:picChg chg="mod">
          <ac:chgData name="good angel" userId="322f971a48f5a8c9" providerId="LiveId" clId="{F7F37F37-0364-4DB5-A963-0BF7A0D7E646}" dt="2024-02-15T14:48:20.536" v="1872" actId="478"/>
          <ac:picMkLst>
            <pc:docMk/>
            <pc:sldMk cId="3943935087" sldId="292"/>
            <ac:picMk id="61" creationId="{75BC47AC-9778-A11F-F421-41AA6533E939}"/>
          </ac:picMkLst>
        </pc:picChg>
        <pc:picChg chg="mod">
          <ac:chgData name="good angel" userId="322f971a48f5a8c9" providerId="LiveId" clId="{F7F37F37-0364-4DB5-A963-0BF7A0D7E646}" dt="2024-02-15T14:48:20.536" v="1872" actId="478"/>
          <ac:picMkLst>
            <pc:docMk/>
            <pc:sldMk cId="3943935087" sldId="292"/>
            <ac:picMk id="80" creationId="{19212E50-68F2-3E5A-A625-47060034E235}"/>
          </ac:picMkLst>
        </pc:picChg>
        <pc:picChg chg="del mod">
          <ac:chgData name="good angel" userId="322f971a48f5a8c9" providerId="LiveId" clId="{F7F37F37-0364-4DB5-A963-0BF7A0D7E646}" dt="2024-02-15T14:48:20.536" v="1872" actId="478"/>
          <ac:picMkLst>
            <pc:docMk/>
            <pc:sldMk cId="3943935087" sldId="292"/>
            <ac:picMk id="6148" creationId="{B57BEF93-92B9-8F61-CDAF-D8BD9642A552}"/>
          </ac:picMkLst>
        </pc:picChg>
        <pc:inkChg chg="mod">
          <ac:chgData name="good angel" userId="322f971a48f5a8c9" providerId="LiveId" clId="{F7F37F37-0364-4DB5-A963-0BF7A0D7E646}" dt="2024-02-15T14:48:20.536" v="1872" actId="478"/>
          <ac:inkMkLst>
            <pc:docMk/>
            <pc:sldMk cId="3943935087" sldId="292"/>
            <ac:inkMk id="86" creationId="{BFE3675F-BEC2-EF38-7411-8EB0689C05B8}"/>
          </ac:inkMkLst>
        </pc:inkChg>
        <pc:inkChg chg="mod">
          <ac:chgData name="good angel" userId="322f971a48f5a8c9" providerId="LiveId" clId="{F7F37F37-0364-4DB5-A963-0BF7A0D7E646}" dt="2024-02-15T14:48:20.536" v="1872" actId="478"/>
          <ac:inkMkLst>
            <pc:docMk/>
            <pc:sldMk cId="3943935087" sldId="292"/>
            <ac:inkMk id="87" creationId="{83BE3761-A44E-41DF-D6BB-946F5723569C}"/>
          </ac:inkMkLst>
        </pc:inkChg>
        <pc:cxnChg chg="mod">
          <ac:chgData name="good angel" userId="322f971a48f5a8c9" providerId="LiveId" clId="{F7F37F37-0364-4DB5-A963-0BF7A0D7E646}" dt="2024-02-15T14:48:20.536" v="1872" actId="478"/>
          <ac:cxnSpMkLst>
            <pc:docMk/>
            <pc:sldMk cId="3943935087" sldId="292"/>
            <ac:cxnSpMk id="63" creationId="{B0AE90A7-16DF-4B33-80B0-1305809AC075}"/>
          </ac:cxnSpMkLst>
        </pc:cxnChg>
        <pc:cxnChg chg="mod">
          <ac:chgData name="good angel" userId="322f971a48f5a8c9" providerId="LiveId" clId="{F7F37F37-0364-4DB5-A963-0BF7A0D7E646}" dt="2024-02-15T14:48:20.536" v="1872" actId="478"/>
          <ac:cxnSpMkLst>
            <pc:docMk/>
            <pc:sldMk cId="3943935087" sldId="292"/>
            <ac:cxnSpMk id="64" creationId="{886DC89E-2B42-30D1-E8EC-20BA217A0339}"/>
          </ac:cxnSpMkLst>
        </pc:cxnChg>
        <pc:cxnChg chg="mod">
          <ac:chgData name="good angel" userId="322f971a48f5a8c9" providerId="LiveId" clId="{F7F37F37-0364-4DB5-A963-0BF7A0D7E646}" dt="2024-02-15T14:48:20.536" v="1872" actId="478"/>
          <ac:cxnSpMkLst>
            <pc:docMk/>
            <pc:sldMk cId="3943935087" sldId="292"/>
            <ac:cxnSpMk id="68" creationId="{08BEBFD4-E30C-1AEE-72EE-1E95FA030D46}"/>
          </ac:cxnSpMkLst>
        </pc:cxnChg>
        <pc:cxnChg chg="mod">
          <ac:chgData name="good angel" userId="322f971a48f5a8c9" providerId="LiveId" clId="{F7F37F37-0364-4DB5-A963-0BF7A0D7E646}" dt="2024-02-15T14:48:20.536" v="1872" actId="478"/>
          <ac:cxnSpMkLst>
            <pc:docMk/>
            <pc:sldMk cId="3943935087" sldId="292"/>
            <ac:cxnSpMk id="81" creationId="{8E758D76-FA89-E087-BE05-33238BB2BB39}"/>
          </ac:cxnSpMkLst>
        </pc:cxnChg>
        <pc:cxnChg chg="mod">
          <ac:chgData name="good angel" userId="322f971a48f5a8c9" providerId="LiveId" clId="{F7F37F37-0364-4DB5-A963-0BF7A0D7E646}" dt="2024-02-15T14:48:20.536" v="1872" actId="478"/>
          <ac:cxnSpMkLst>
            <pc:docMk/>
            <pc:sldMk cId="3943935087" sldId="292"/>
            <ac:cxnSpMk id="82" creationId="{26B8D2ED-83D4-7043-6600-7841CAE28B24}"/>
          </ac:cxnSpMkLst>
        </pc:cxnChg>
        <pc:cxnChg chg="mod">
          <ac:chgData name="good angel" userId="322f971a48f5a8c9" providerId="LiveId" clId="{F7F37F37-0364-4DB5-A963-0BF7A0D7E646}" dt="2024-02-15T14:48:20.536" v="1872" actId="478"/>
          <ac:cxnSpMkLst>
            <pc:docMk/>
            <pc:sldMk cId="3943935087" sldId="292"/>
            <ac:cxnSpMk id="83" creationId="{96BD5189-5F67-0A1D-BBEC-6BE023918CD1}"/>
          </ac:cxnSpMkLst>
        </pc:cxnChg>
        <pc:cxnChg chg="mod">
          <ac:chgData name="good angel" userId="322f971a48f5a8c9" providerId="LiveId" clId="{F7F37F37-0364-4DB5-A963-0BF7A0D7E646}" dt="2024-02-15T14:48:20.536" v="1872" actId="478"/>
          <ac:cxnSpMkLst>
            <pc:docMk/>
            <pc:sldMk cId="3943935087" sldId="292"/>
            <ac:cxnSpMk id="88" creationId="{AC4F1EC8-0A3E-22E2-0ACC-D04A66FA34AB}"/>
          </ac:cxnSpMkLst>
        </pc:cxnChg>
      </pc:sldChg>
      <pc:sldChg chg="addSp modSp add del mod modAnim">
        <pc:chgData name="good angel" userId="322f971a48f5a8c9" providerId="LiveId" clId="{F7F37F37-0364-4DB5-A963-0BF7A0D7E646}" dt="2024-02-18T15:33:57.936" v="11168" actId="2696"/>
        <pc:sldMkLst>
          <pc:docMk/>
          <pc:sldMk cId="2808881160" sldId="293"/>
        </pc:sldMkLst>
        <pc:spChg chg="mod">
          <ac:chgData name="good angel" userId="322f971a48f5a8c9" providerId="LiveId" clId="{F7F37F37-0364-4DB5-A963-0BF7A0D7E646}" dt="2024-02-15T11:53:36.981" v="1227"/>
          <ac:spMkLst>
            <pc:docMk/>
            <pc:sldMk cId="2808881160" sldId="293"/>
            <ac:spMk id="31" creationId="{26D08CAF-95CC-03E0-2158-D23259670734}"/>
          </ac:spMkLst>
        </pc:spChg>
        <pc:spChg chg="mod">
          <ac:chgData name="good angel" userId="322f971a48f5a8c9" providerId="LiveId" clId="{F7F37F37-0364-4DB5-A963-0BF7A0D7E646}" dt="2024-02-15T11:53:36.981" v="1227"/>
          <ac:spMkLst>
            <pc:docMk/>
            <pc:sldMk cId="2808881160" sldId="293"/>
            <ac:spMk id="32" creationId="{D8C4E676-815E-ABFA-3F40-F77BCF2D0424}"/>
          </ac:spMkLst>
        </pc:spChg>
        <pc:spChg chg="mod">
          <ac:chgData name="good angel" userId="322f971a48f5a8c9" providerId="LiveId" clId="{F7F37F37-0364-4DB5-A963-0BF7A0D7E646}" dt="2024-02-15T11:53:36.981" v="1227"/>
          <ac:spMkLst>
            <pc:docMk/>
            <pc:sldMk cId="2808881160" sldId="293"/>
            <ac:spMk id="33" creationId="{6751D863-E4F5-28AA-B875-E6A2306F1743}"/>
          </ac:spMkLst>
        </pc:spChg>
        <pc:spChg chg="mod">
          <ac:chgData name="good angel" userId="322f971a48f5a8c9" providerId="LiveId" clId="{F7F37F37-0364-4DB5-A963-0BF7A0D7E646}" dt="2024-02-15T11:53:36.981" v="1227"/>
          <ac:spMkLst>
            <pc:docMk/>
            <pc:sldMk cId="2808881160" sldId="293"/>
            <ac:spMk id="34" creationId="{01B09F74-B129-D129-D38F-7B4CD25DA003}"/>
          </ac:spMkLst>
        </pc:spChg>
        <pc:spChg chg="mod">
          <ac:chgData name="good angel" userId="322f971a48f5a8c9" providerId="LiveId" clId="{F7F37F37-0364-4DB5-A963-0BF7A0D7E646}" dt="2024-02-15T11:53:36.981" v="1227"/>
          <ac:spMkLst>
            <pc:docMk/>
            <pc:sldMk cId="2808881160" sldId="293"/>
            <ac:spMk id="35" creationId="{8CE13351-292E-8FCF-6DC9-05D7D8D8B027}"/>
          </ac:spMkLst>
        </pc:spChg>
        <pc:spChg chg="add mod">
          <ac:chgData name="good angel" userId="322f971a48f5a8c9" providerId="LiveId" clId="{F7F37F37-0364-4DB5-A963-0BF7A0D7E646}" dt="2024-02-15T11:53:53.089" v="1229" actId="1076"/>
          <ac:spMkLst>
            <pc:docMk/>
            <pc:sldMk cId="2808881160" sldId="293"/>
            <ac:spMk id="36" creationId="{4FA91467-9DCF-2CFD-4129-0057EDF93A08}"/>
          </ac:spMkLst>
        </pc:spChg>
        <pc:spChg chg="mod">
          <ac:chgData name="good angel" userId="322f971a48f5a8c9" providerId="LiveId" clId="{F7F37F37-0364-4DB5-A963-0BF7A0D7E646}" dt="2024-02-15T11:30:44.732" v="1026" actId="1076"/>
          <ac:spMkLst>
            <pc:docMk/>
            <pc:sldMk cId="2808881160" sldId="293"/>
            <ac:spMk id="84" creationId="{6D1874AB-DF6F-4EFC-1763-D7C9378421F6}"/>
          </ac:spMkLst>
        </pc:spChg>
        <pc:spChg chg="mod">
          <ac:chgData name="good angel" userId="322f971a48f5a8c9" providerId="LiveId" clId="{F7F37F37-0364-4DB5-A963-0BF7A0D7E646}" dt="2024-02-15T11:30:44.732" v="1026" actId="1076"/>
          <ac:spMkLst>
            <pc:docMk/>
            <pc:sldMk cId="2808881160" sldId="293"/>
            <ac:spMk id="85" creationId="{EF445FA8-9FFA-45E1-631C-73FE51770C12}"/>
          </ac:spMkLst>
        </pc:spChg>
        <pc:grpChg chg="add mod">
          <ac:chgData name="good angel" userId="322f971a48f5a8c9" providerId="LiveId" clId="{F7F37F37-0364-4DB5-A963-0BF7A0D7E646}" dt="2024-02-15T11:53:50" v="1228" actId="1076"/>
          <ac:grpSpMkLst>
            <pc:docMk/>
            <pc:sldMk cId="2808881160" sldId="293"/>
            <ac:grpSpMk id="2" creationId="{21F63234-4D86-1CAB-25F2-1381972EFF06}"/>
          </ac:grpSpMkLst>
        </pc:grpChg>
        <pc:grpChg chg="mod">
          <ac:chgData name="good angel" userId="322f971a48f5a8c9" providerId="LiveId" clId="{F7F37F37-0364-4DB5-A963-0BF7A0D7E646}" dt="2024-02-15T11:30:44.732" v="1026" actId="1076"/>
          <ac:grpSpMkLst>
            <pc:docMk/>
            <pc:sldMk cId="2808881160" sldId="293"/>
            <ac:grpSpMk id="30" creationId="{77B87A10-69CF-C339-5245-A9FBDCA00702}"/>
          </ac:grpSpMkLst>
        </pc:grpChg>
        <pc:grpChg chg="mod">
          <ac:chgData name="good angel" userId="322f971a48f5a8c9" providerId="LiveId" clId="{F7F37F37-0364-4DB5-A963-0BF7A0D7E646}" dt="2024-02-15T11:30:44.732" v="1026" actId="1076"/>
          <ac:grpSpMkLst>
            <pc:docMk/>
            <pc:sldMk cId="2808881160" sldId="293"/>
            <ac:grpSpMk id="78" creationId="{A02A92DE-AA6A-326D-2D8E-CA4144474319}"/>
          </ac:grpSpMkLst>
        </pc:grpChg>
        <pc:grpChg chg="mod">
          <ac:chgData name="good angel" userId="322f971a48f5a8c9" providerId="LiveId" clId="{F7F37F37-0364-4DB5-A963-0BF7A0D7E646}" dt="2024-02-15T11:30:44.732" v="1026" actId="1076"/>
          <ac:grpSpMkLst>
            <pc:docMk/>
            <pc:sldMk cId="2808881160" sldId="293"/>
            <ac:grpSpMk id="79" creationId="{A65DED27-B148-12D3-57B8-77DCD05082FF}"/>
          </ac:grpSpMkLst>
        </pc:grpChg>
        <pc:grpChg chg="mod">
          <ac:chgData name="good angel" userId="322f971a48f5a8c9" providerId="LiveId" clId="{F7F37F37-0364-4DB5-A963-0BF7A0D7E646}" dt="2024-02-15T11:30:44.732" v="1026" actId="1076"/>
          <ac:grpSpMkLst>
            <pc:docMk/>
            <pc:sldMk cId="2808881160" sldId="293"/>
            <ac:grpSpMk id="89" creationId="{056E3F0A-3655-BBDA-F3AE-69C9D15339A5}"/>
          </ac:grpSpMkLst>
        </pc:grpChg>
        <pc:picChg chg="mod">
          <ac:chgData name="good angel" userId="322f971a48f5a8c9" providerId="LiveId" clId="{F7F37F37-0364-4DB5-A963-0BF7A0D7E646}" dt="2024-02-15T11:30:44.732" v="1026" actId="1076"/>
          <ac:picMkLst>
            <pc:docMk/>
            <pc:sldMk cId="2808881160" sldId="293"/>
            <ac:picMk id="3" creationId="{292759AC-71D5-8260-74A3-FB1C7C4D4C3D}"/>
          </ac:picMkLst>
        </pc:picChg>
        <pc:picChg chg="mod">
          <ac:chgData name="good angel" userId="322f971a48f5a8c9" providerId="LiveId" clId="{F7F37F37-0364-4DB5-A963-0BF7A0D7E646}" dt="2024-02-15T11:30:44.732" v="1026" actId="1076"/>
          <ac:picMkLst>
            <pc:docMk/>
            <pc:sldMk cId="2808881160" sldId="293"/>
            <ac:picMk id="29" creationId="{7B3EFF38-03CF-B948-AE4B-977FFFD4A952}"/>
          </ac:picMkLst>
        </pc:picChg>
        <pc:picChg chg="mod">
          <ac:chgData name="good angel" userId="322f971a48f5a8c9" providerId="LiveId" clId="{F7F37F37-0364-4DB5-A963-0BF7A0D7E646}" dt="2024-02-15T11:30:44.732" v="1026" actId="1076"/>
          <ac:picMkLst>
            <pc:docMk/>
            <pc:sldMk cId="2808881160" sldId="293"/>
            <ac:picMk id="58" creationId="{E45FCF7C-E56F-9977-89D5-35863C512401}"/>
          </ac:picMkLst>
        </pc:picChg>
        <pc:picChg chg="mod">
          <ac:chgData name="good angel" userId="322f971a48f5a8c9" providerId="LiveId" clId="{F7F37F37-0364-4DB5-A963-0BF7A0D7E646}" dt="2024-02-15T11:30:44.732" v="1026" actId="1076"/>
          <ac:picMkLst>
            <pc:docMk/>
            <pc:sldMk cId="2808881160" sldId="293"/>
            <ac:picMk id="59" creationId="{1501D149-FE80-FCE7-7E14-87DAD1BBB460}"/>
          </ac:picMkLst>
        </pc:picChg>
        <pc:picChg chg="mod">
          <ac:chgData name="good angel" userId="322f971a48f5a8c9" providerId="LiveId" clId="{F7F37F37-0364-4DB5-A963-0BF7A0D7E646}" dt="2024-02-15T11:30:44.732" v="1026" actId="1076"/>
          <ac:picMkLst>
            <pc:docMk/>
            <pc:sldMk cId="2808881160" sldId="293"/>
            <ac:picMk id="61" creationId="{4CFCCE84-CA42-C541-5C8A-DDBF27162B12}"/>
          </ac:picMkLst>
        </pc:picChg>
        <pc:picChg chg="mod">
          <ac:chgData name="good angel" userId="322f971a48f5a8c9" providerId="LiveId" clId="{F7F37F37-0364-4DB5-A963-0BF7A0D7E646}" dt="2024-02-15T11:30:44.732" v="1026" actId="1076"/>
          <ac:picMkLst>
            <pc:docMk/>
            <pc:sldMk cId="2808881160" sldId="293"/>
            <ac:picMk id="80" creationId="{4738F279-E868-81F6-E029-7BDE9470DDB1}"/>
          </ac:picMkLst>
        </pc:picChg>
        <pc:picChg chg="mod">
          <ac:chgData name="good angel" userId="322f971a48f5a8c9" providerId="LiveId" clId="{F7F37F37-0364-4DB5-A963-0BF7A0D7E646}" dt="2024-02-15T11:30:44.732" v="1026" actId="1076"/>
          <ac:picMkLst>
            <pc:docMk/>
            <pc:sldMk cId="2808881160" sldId="293"/>
            <ac:picMk id="6148" creationId="{F8644FD1-B888-8E84-3237-0CF651C663C6}"/>
          </ac:picMkLst>
        </pc:picChg>
        <pc:inkChg chg="mod">
          <ac:chgData name="good angel" userId="322f971a48f5a8c9" providerId="LiveId" clId="{F7F37F37-0364-4DB5-A963-0BF7A0D7E646}" dt="2024-02-15T11:30:44.732" v="1026" actId="1076"/>
          <ac:inkMkLst>
            <pc:docMk/>
            <pc:sldMk cId="2808881160" sldId="293"/>
            <ac:inkMk id="86" creationId="{43EEB0C6-EB2E-9F8C-533B-4FA697645FCC}"/>
          </ac:inkMkLst>
        </pc:inkChg>
        <pc:inkChg chg="mod">
          <ac:chgData name="good angel" userId="322f971a48f5a8c9" providerId="LiveId" clId="{F7F37F37-0364-4DB5-A963-0BF7A0D7E646}" dt="2024-02-15T11:30:44.732" v="1026" actId="1076"/>
          <ac:inkMkLst>
            <pc:docMk/>
            <pc:sldMk cId="2808881160" sldId="293"/>
            <ac:inkMk id="87" creationId="{F6683494-7603-A913-E8E1-B99FD4C21A6C}"/>
          </ac:inkMkLst>
        </pc:inkChg>
        <pc:cxnChg chg="mod">
          <ac:chgData name="good angel" userId="322f971a48f5a8c9" providerId="LiveId" clId="{F7F37F37-0364-4DB5-A963-0BF7A0D7E646}" dt="2024-02-15T11:30:44.732" v="1026" actId="1076"/>
          <ac:cxnSpMkLst>
            <pc:docMk/>
            <pc:sldMk cId="2808881160" sldId="293"/>
            <ac:cxnSpMk id="63" creationId="{408C763B-E0D9-DECD-CBDD-F330670B64AE}"/>
          </ac:cxnSpMkLst>
        </pc:cxnChg>
        <pc:cxnChg chg="mod">
          <ac:chgData name="good angel" userId="322f971a48f5a8c9" providerId="LiveId" clId="{F7F37F37-0364-4DB5-A963-0BF7A0D7E646}" dt="2024-02-15T11:30:44.732" v="1026" actId="1076"/>
          <ac:cxnSpMkLst>
            <pc:docMk/>
            <pc:sldMk cId="2808881160" sldId="293"/>
            <ac:cxnSpMk id="64" creationId="{C7499CE1-D7F6-9996-7CDD-4DE78DA71D5F}"/>
          </ac:cxnSpMkLst>
        </pc:cxnChg>
        <pc:cxnChg chg="mod">
          <ac:chgData name="good angel" userId="322f971a48f5a8c9" providerId="LiveId" clId="{F7F37F37-0364-4DB5-A963-0BF7A0D7E646}" dt="2024-02-15T11:30:44.732" v="1026" actId="1076"/>
          <ac:cxnSpMkLst>
            <pc:docMk/>
            <pc:sldMk cId="2808881160" sldId="293"/>
            <ac:cxnSpMk id="68" creationId="{257FB62F-FCF2-3714-0FB5-DECE837C25F6}"/>
          </ac:cxnSpMkLst>
        </pc:cxnChg>
        <pc:cxnChg chg="mod">
          <ac:chgData name="good angel" userId="322f971a48f5a8c9" providerId="LiveId" clId="{F7F37F37-0364-4DB5-A963-0BF7A0D7E646}" dt="2024-02-15T11:30:44.732" v="1026" actId="1076"/>
          <ac:cxnSpMkLst>
            <pc:docMk/>
            <pc:sldMk cId="2808881160" sldId="293"/>
            <ac:cxnSpMk id="81" creationId="{EEC713C1-82B7-ABB0-9707-68D9A5255476}"/>
          </ac:cxnSpMkLst>
        </pc:cxnChg>
        <pc:cxnChg chg="mod">
          <ac:chgData name="good angel" userId="322f971a48f5a8c9" providerId="LiveId" clId="{F7F37F37-0364-4DB5-A963-0BF7A0D7E646}" dt="2024-02-15T11:30:44.732" v="1026" actId="1076"/>
          <ac:cxnSpMkLst>
            <pc:docMk/>
            <pc:sldMk cId="2808881160" sldId="293"/>
            <ac:cxnSpMk id="82" creationId="{3C6C469A-7021-9DCD-AFFD-D9C27707925F}"/>
          </ac:cxnSpMkLst>
        </pc:cxnChg>
        <pc:cxnChg chg="mod">
          <ac:chgData name="good angel" userId="322f971a48f5a8c9" providerId="LiveId" clId="{F7F37F37-0364-4DB5-A963-0BF7A0D7E646}" dt="2024-02-15T11:30:44.732" v="1026" actId="1076"/>
          <ac:cxnSpMkLst>
            <pc:docMk/>
            <pc:sldMk cId="2808881160" sldId="293"/>
            <ac:cxnSpMk id="83" creationId="{7FCDF40E-43FE-A175-088E-1B05CCEDAA8D}"/>
          </ac:cxnSpMkLst>
        </pc:cxnChg>
        <pc:cxnChg chg="mod">
          <ac:chgData name="good angel" userId="322f971a48f5a8c9" providerId="LiveId" clId="{F7F37F37-0364-4DB5-A963-0BF7A0D7E646}" dt="2024-02-15T11:30:44.732" v="1026" actId="1076"/>
          <ac:cxnSpMkLst>
            <pc:docMk/>
            <pc:sldMk cId="2808881160" sldId="293"/>
            <ac:cxnSpMk id="88" creationId="{63BAA649-3C58-DD92-1A8C-579E4A3A9006}"/>
          </ac:cxnSpMkLst>
        </pc:cxnChg>
      </pc:sldChg>
      <pc:sldChg chg="addSp delSp modSp new del mod">
        <pc:chgData name="good angel" userId="322f971a48f5a8c9" providerId="LiveId" clId="{F7F37F37-0364-4DB5-A963-0BF7A0D7E646}" dt="2024-02-15T12:03:49.939" v="1381" actId="2696"/>
        <pc:sldMkLst>
          <pc:docMk/>
          <pc:sldMk cId="2326768195" sldId="294"/>
        </pc:sldMkLst>
        <pc:spChg chg="del">
          <ac:chgData name="good angel" userId="322f971a48f5a8c9" providerId="LiveId" clId="{F7F37F37-0364-4DB5-A963-0BF7A0D7E646}" dt="2024-02-15T11:48:15.586" v="1035" actId="478"/>
          <ac:spMkLst>
            <pc:docMk/>
            <pc:sldMk cId="2326768195" sldId="294"/>
            <ac:spMk id="2" creationId="{1A8952DF-3669-5930-D8EE-66E2B9DA5463}"/>
          </ac:spMkLst>
        </pc:spChg>
        <pc:spChg chg="del">
          <ac:chgData name="good angel" userId="322f971a48f5a8c9" providerId="LiveId" clId="{F7F37F37-0364-4DB5-A963-0BF7A0D7E646}" dt="2024-02-15T11:48:14.385" v="1034" actId="478"/>
          <ac:spMkLst>
            <pc:docMk/>
            <pc:sldMk cId="2326768195" sldId="294"/>
            <ac:spMk id="3" creationId="{FA5665DA-045E-8676-68F1-2C7D3EC0D181}"/>
          </ac:spMkLst>
        </pc:spChg>
        <pc:spChg chg="add mod">
          <ac:chgData name="good angel" userId="322f971a48f5a8c9" providerId="LiveId" clId="{F7F37F37-0364-4DB5-A963-0BF7A0D7E646}" dt="2024-02-15T11:53:31.294" v="1226" actId="164"/>
          <ac:spMkLst>
            <pc:docMk/>
            <pc:sldMk cId="2326768195" sldId="294"/>
            <ac:spMk id="4" creationId="{B179585B-9CAF-E3A6-6875-AE1637960331}"/>
          </ac:spMkLst>
        </pc:spChg>
        <pc:spChg chg="add mod">
          <ac:chgData name="good angel" userId="322f971a48f5a8c9" providerId="LiveId" clId="{F7F37F37-0364-4DB5-A963-0BF7A0D7E646}" dt="2024-02-15T11:53:31.294" v="1226" actId="164"/>
          <ac:spMkLst>
            <pc:docMk/>
            <pc:sldMk cId="2326768195" sldId="294"/>
            <ac:spMk id="5" creationId="{26ED591E-0199-F560-A473-9C4308CBBBD9}"/>
          </ac:spMkLst>
        </pc:spChg>
        <pc:spChg chg="add mod">
          <ac:chgData name="good angel" userId="322f971a48f5a8c9" providerId="LiveId" clId="{F7F37F37-0364-4DB5-A963-0BF7A0D7E646}" dt="2024-02-15T11:53:31.294" v="1226" actId="164"/>
          <ac:spMkLst>
            <pc:docMk/>
            <pc:sldMk cId="2326768195" sldId="294"/>
            <ac:spMk id="6" creationId="{A6A67A84-0ABC-8CC0-AE38-0FE097D955AE}"/>
          </ac:spMkLst>
        </pc:spChg>
        <pc:spChg chg="add mod">
          <ac:chgData name="good angel" userId="322f971a48f5a8c9" providerId="LiveId" clId="{F7F37F37-0364-4DB5-A963-0BF7A0D7E646}" dt="2024-02-15T11:53:31.294" v="1226" actId="164"/>
          <ac:spMkLst>
            <pc:docMk/>
            <pc:sldMk cId="2326768195" sldId="294"/>
            <ac:spMk id="7" creationId="{B5AC767D-5B0F-B95A-206B-497A6D51DFAF}"/>
          </ac:spMkLst>
        </pc:spChg>
        <pc:spChg chg="add mod">
          <ac:chgData name="good angel" userId="322f971a48f5a8c9" providerId="LiveId" clId="{F7F37F37-0364-4DB5-A963-0BF7A0D7E646}" dt="2024-02-15T11:53:31.294" v="1226" actId="164"/>
          <ac:spMkLst>
            <pc:docMk/>
            <pc:sldMk cId="2326768195" sldId="294"/>
            <ac:spMk id="8" creationId="{90B07D0C-6EDB-B40A-57A6-5794E7FD79FF}"/>
          </ac:spMkLst>
        </pc:spChg>
        <pc:spChg chg="add mod">
          <ac:chgData name="good angel" userId="322f971a48f5a8c9" providerId="LiveId" clId="{F7F37F37-0364-4DB5-A963-0BF7A0D7E646}" dt="2024-02-15T11:52:47.690" v="1225" actId="20577"/>
          <ac:spMkLst>
            <pc:docMk/>
            <pc:sldMk cId="2326768195" sldId="294"/>
            <ac:spMk id="9" creationId="{A7DC55E5-2FD4-CC97-548C-1192B9C227CA}"/>
          </ac:spMkLst>
        </pc:spChg>
        <pc:grpChg chg="add mod">
          <ac:chgData name="good angel" userId="322f971a48f5a8c9" providerId="LiveId" clId="{F7F37F37-0364-4DB5-A963-0BF7A0D7E646}" dt="2024-02-15T11:53:31.294" v="1226" actId="164"/>
          <ac:grpSpMkLst>
            <pc:docMk/>
            <pc:sldMk cId="2326768195" sldId="294"/>
            <ac:grpSpMk id="10" creationId="{E7C78F0D-3359-35EE-12C7-0D3CC5CDE2C6}"/>
          </ac:grpSpMkLst>
        </pc:grpChg>
      </pc:sldChg>
      <pc:sldChg chg="addSp modSp add del mod modTransition modAnim">
        <pc:chgData name="good angel" userId="322f971a48f5a8c9" providerId="LiveId" clId="{F7F37F37-0364-4DB5-A963-0BF7A0D7E646}" dt="2024-02-18T15:33:57.936" v="11168" actId="2696"/>
        <pc:sldMkLst>
          <pc:docMk/>
          <pc:sldMk cId="3977587957" sldId="295"/>
        </pc:sldMkLst>
        <pc:spChg chg="mod">
          <ac:chgData name="good angel" userId="322f971a48f5a8c9" providerId="LiveId" clId="{F7F37F37-0364-4DB5-A963-0BF7A0D7E646}" dt="2024-02-15T11:55:08.234" v="1236" actId="207"/>
          <ac:spMkLst>
            <pc:docMk/>
            <pc:sldMk cId="3977587957" sldId="295"/>
            <ac:spMk id="36" creationId="{B9E79964-B061-3C37-DB95-A22E6EC94CA1}"/>
          </ac:spMkLst>
        </pc:spChg>
        <pc:spChg chg="add mod">
          <ac:chgData name="good angel" userId="322f971a48f5a8c9" providerId="LiveId" clId="{F7F37F37-0364-4DB5-A963-0BF7A0D7E646}" dt="2024-02-15T11:57:57.513" v="1302" actId="164"/>
          <ac:spMkLst>
            <pc:docMk/>
            <pc:sldMk cId="3977587957" sldId="295"/>
            <ac:spMk id="44" creationId="{76C932BF-3994-2B5E-05EC-EFB5237C0F7E}"/>
          </ac:spMkLst>
        </pc:spChg>
        <pc:grpChg chg="add mod">
          <ac:chgData name="good angel" userId="322f971a48f5a8c9" providerId="LiveId" clId="{F7F37F37-0364-4DB5-A963-0BF7A0D7E646}" dt="2024-02-15T11:57:57.513" v="1302" actId="164"/>
          <ac:grpSpMkLst>
            <pc:docMk/>
            <pc:sldMk cId="3977587957" sldId="295"/>
            <ac:grpSpMk id="43" creationId="{2F0C9157-FF9C-7A5C-57BD-EA86B28A0718}"/>
          </ac:grpSpMkLst>
        </pc:grpChg>
        <pc:grpChg chg="add mod">
          <ac:chgData name="good angel" userId="322f971a48f5a8c9" providerId="LiveId" clId="{F7F37F37-0364-4DB5-A963-0BF7A0D7E646}" dt="2024-02-15T11:57:57.513" v="1302" actId="164"/>
          <ac:grpSpMkLst>
            <pc:docMk/>
            <pc:sldMk cId="3977587957" sldId="295"/>
            <ac:grpSpMk id="45" creationId="{97C1C843-A61C-E2B6-79B6-0DA7FEB2931B}"/>
          </ac:grpSpMkLst>
        </pc:grpChg>
        <pc:cxnChg chg="add mod">
          <ac:chgData name="good angel" userId="322f971a48f5a8c9" providerId="LiveId" clId="{F7F37F37-0364-4DB5-A963-0BF7A0D7E646}" dt="2024-02-15T11:56:57.807" v="1245" actId="164"/>
          <ac:cxnSpMkLst>
            <pc:docMk/>
            <pc:sldMk cId="3977587957" sldId="295"/>
            <ac:cxnSpMk id="38" creationId="{DEB3A293-ADFB-0072-B550-006AC139F4DB}"/>
          </ac:cxnSpMkLst>
        </pc:cxnChg>
        <pc:cxnChg chg="add mod">
          <ac:chgData name="good angel" userId="322f971a48f5a8c9" providerId="LiveId" clId="{F7F37F37-0364-4DB5-A963-0BF7A0D7E646}" dt="2024-02-15T11:56:57.807" v="1245" actId="164"/>
          <ac:cxnSpMkLst>
            <pc:docMk/>
            <pc:sldMk cId="3977587957" sldId="295"/>
            <ac:cxnSpMk id="40" creationId="{B35E0E04-8C69-9F51-B029-2BAB6C1991CB}"/>
          </ac:cxnSpMkLst>
        </pc:cxnChg>
      </pc:sldChg>
      <pc:sldChg chg="addSp delSp modSp add del mod modAnim">
        <pc:chgData name="good angel" userId="322f971a48f5a8c9" providerId="LiveId" clId="{F7F37F37-0364-4DB5-A963-0BF7A0D7E646}" dt="2024-02-18T15:33:57.936" v="11168" actId="2696"/>
        <pc:sldMkLst>
          <pc:docMk/>
          <pc:sldMk cId="2675219235" sldId="296"/>
        </pc:sldMkLst>
        <pc:spChg chg="mod">
          <ac:chgData name="good angel" userId="322f971a48f5a8c9" providerId="LiveId" clId="{F7F37F37-0364-4DB5-A963-0BF7A0D7E646}" dt="2024-02-15T12:00:34.797" v="1318" actId="207"/>
          <ac:spMkLst>
            <pc:docMk/>
            <pc:sldMk cId="2675219235" sldId="296"/>
            <ac:spMk id="36" creationId="{05D0090D-384A-60F6-9138-FABB7AB26974}"/>
          </ac:spMkLst>
        </pc:spChg>
        <pc:spChg chg="mod topLvl">
          <ac:chgData name="good angel" userId="322f971a48f5a8c9" providerId="LiveId" clId="{F7F37F37-0364-4DB5-A963-0BF7A0D7E646}" dt="2024-02-15T12:02:55.058" v="1349" actId="20577"/>
          <ac:spMkLst>
            <pc:docMk/>
            <pc:sldMk cId="2675219235" sldId="296"/>
            <ac:spMk id="44" creationId="{B7B25FA4-60B7-DB5F-88B0-7A4216E5449F}"/>
          </ac:spMkLst>
        </pc:spChg>
        <pc:grpChg chg="del mod topLvl">
          <ac:chgData name="good angel" userId="322f971a48f5a8c9" providerId="LiveId" clId="{F7F37F37-0364-4DB5-A963-0BF7A0D7E646}" dt="2024-02-15T11:59:54.438" v="1309" actId="165"/>
          <ac:grpSpMkLst>
            <pc:docMk/>
            <pc:sldMk cId="2675219235" sldId="296"/>
            <ac:grpSpMk id="43" creationId="{F0DCE50D-055E-A404-1D9F-15EF02EDBF51}"/>
          </ac:grpSpMkLst>
        </pc:grpChg>
        <pc:grpChg chg="del mod">
          <ac:chgData name="good angel" userId="322f971a48f5a8c9" providerId="LiveId" clId="{F7F37F37-0364-4DB5-A963-0BF7A0D7E646}" dt="2024-02-15T11:59:49.771" v="1308" actId="165"/>
          <ac:grpSpMkLst>
            <pc:docMk/>
            <pc:sldMk cId="2675219235" sldId="296"/>
            <ac:grpSpMk id="45" creationId="{4E917333-0BFA-6DDB-4DE4-609128DBEBCC}"/>
          </ac:grpSpMkLst>
        </pc:grpChg>
        <pc:grpChg chg="add mod">
          <ac:chgData name="good angel" userId="322f971a48f5a8c9" providerId="LiveId" clId="{F7F37F37-0364-4DB5-A963-0BF7A0D7E646}" dt="2024-02-15T12:00:11.652" v="1313" actId="164"/>
          <ac:grpSpMkLst>
            <pc:docMk/>
            <pc:sldMk cId="2675219235" sldId="296"/>
            <ac:grpSpMk id="46" creationId="{63AD2182-B858-CB9B-52FD-52DA8964267C}"/>
          </ac:grpSpMkLst>
        </pc:grpChg>
        <pc:grpChg chg="add mod">
          <ac:chgData name="good angel" userId="322f971a48f5a8c9" providerId="LiveId" clId="{F7F37F37-0364-4DB5-A963-0BF7A0D7E646}" dt="2024-02-15T12:00:11.652" v="1313" actId="164"/>
          <ac:grpSpMkLst>
            <pc:docMk/>
            <pc:sldMk cId="2675219235" sldId="296"/>
            <ac:grpSpMk id="47" creationId="{4BAC5AA2-7B7E-C7DF-9382-2E62AE179EDF}"/>
          </ac:grpSpMkLst>
        </pc:grpChg>
        <pc:cxnChg chg="mod topLvl">
          <ac:chgData name="good angel" userId="322f971a48f5a8c9" providerId="LiveId" clId="{F7F37F37-0364-4DB5-A963-0BF7A0D7E646}" dt="2024-02-15T12:00:06.198" v="1312" actId="164"/>
          <ac:cxnSpMkLst>
            <pc:docMk/>
            <pc:sldMk cId="2675219235" sldId="296"/>
            <ac:cxnSpMk id="38" creationId="{631C7DA0-C1DB-C5FE-D943-0077EE364F2C}"/>
          </ac:cxnSpMkLst>
        </pc:cxnChg>
        <pc:cxnChg chg="mod topLvl">
          <ac:chgData name="good angel" userId="322f971a48f5a8c9" providerId="LiveId" clId="{F7F37F37-0364-4DB5-A963-0BF7A0D7E646}" dt="2024-02-15T12:00:06.198" v="1312" actId="164"/>
          <ac:cxnSpMkLst>
            <pc:docMk/>
            <pc:sldMk cId="2675219235" sldId="296"/>
            <ac:cxnSpMk id="40" creationId="{43A83C85-D860-D55F-8604-6ABC3D5AFBFB}"/>
          </ac:cxnSpMkLst>
        </pc:cxnChg>
      </pc:sldChg>
      <pc:sldChg chg="modSp add del mod modAnim">
        <pc:chgData name="good angel" userId="322f971a48f5a8c9" providerId="LiveId" clId="{F7F37F37-0364-4DB5-A963-0BF7A0D7E646}" dt="2024-02-18T15:33:57.936" v="11168" actId="2696"/>
        <pc:sldMkLst>
          <pc:docMk/>
          <pc:sldMk cId="3689866081" sldId="297"/>
        </pc:sldMkLst>
        <pc:spChg chg="mod">
          <ac:chgData name="good angel" userId="322f971a48f5a8c9" providerId="LiveId" clId="{F7F37F37-0364-4DB5-A963-0BF7A0D7E646}" dt="2024-02-15T12:03:38.878" v="1380" actId="207"/>
          <ac:spMkLst>
            <pc:docMk/>
            <pc:sldMk cId="3689866081" sldId="297"/>
            <ac:spMk id="36" creationId="{3B0B7463-7877-FE9D-5181-F778494CD07F}"/>
          </ac:spMkLst>
        </pc:spChg>
        <pc:spChg chg="mod">
          <ac:chgData name="good angel" userId="322f971a48f5a8c9" providerId="LiveId" clId="{F7F37F37-0364-4DB5-A963-0BF7A0D7E646}" dt="2024-02-15T12:03:24.271" v="1376" actId="20577"/>
          <ac:spMkLst>
            <pc:docMk/>
            <pc:sldMk cId="3689866081" sldId="297"/>
            <ac:spMk id="44" creationId="{FD9D136D-D51B-937A-75BE-F58C5BFAACFB}"/>
          </ac:spMkLst>
        </pc:spChg>
        <pc:grpChg chg="mod">
          <ac:chgData name="good angel" userId="322f971a48f5a8c9" providerId="LiveId" clId="{F7F37F37-0364-4DB5-A963-0BF7A0D7E646}" dt="2024-02-15T12:03:14.563" v="1351" actId="1076"/>
          <ac:grpSpMkLst>
            <pc:docMk/>
            <pc:sldMk cId="3689866081" sldId="297"/>
            <ac:grpSpMk id="47" creationId="{F2237CE4-9859-746B-2B1F-69CF96311D76}"/>
          </ac:grpSpMkLst>
        </pc:grpChg>
      </pc:sldChg>
      <pc:sldChg chg="addSp delSp modSp add del ord modTransition">
        <pc:chgData name="good angel" userId="322f971a48f5a8c9" providerId="LiveId" clId="{F7F37F37-0364-4DB5-A963-0BF7A0D7E646}" dt="2024-02-18T15:33:57.936" v="11168" actId="2696"/>
        <pc:sldMkLst>
          <pc:docMk/>
          <pc:sldMk cId="282490865" sldId="298"/>
        </pc:sldMkLst>
        <pc:spChg chg="add mod">
          <ac:chgData name="good angel" userId="322f971a48f5a8c9" providerId="LiveId" clId="{F7F37F37-0364-4DB5-A963-0BF7A0D7E646}" dt="2024-02-15T14:56:29.469" v="2112"/>
          <ac:spMkLst>
            <pc:docMk/>
            <pc:sldMk cId="282490865" sldId="298"/>
            <ac:spMk id="31" creationId="{440E567A-9C52-BC65-ABCA-0C4B93891FE2}"/>
          </ac:spMkLst>
        </pc:spChg>
        <pc:spChg chg="mod">
          <ac:chgData name="good angel" userId="322f971a48f5a8c9" providerId="LiveId" clId="{F7F37F37-0364-4DB5-A963-0BF7A0D7E646}" dt="2024-02-15T14:56:28.493" v="2111" actId="478"/>
          <ac:spMkLst>
            <pc:docMk/>
            <pc:sldMk cId="282490865" sldId="298"/>
            <ac:spMk id="84" creationId="{DB6DB4B5-6EB5-FDDC-E1B9-EE057518B09E}"/>
          </ac:spMkLst>
        </pc:spChg>
        <pc:spChg chg="mod">
          <ac:chgData name="good angel" userId="322f971a48f5a8c9" providerId="LiveId" clId="{F7F37F37-0364-4DB5-A963-0BF7A0D7E646}" dt="2024-02-15T14:56:28.493" v="2111" actId="478"/>
          <ac:spMkLst>
            <pc:docMk/>
            <pc:sldMk cId="282490865" sldId="298"/>
            <ac:spMk id="85" creationId="{76EAF5B3-48FC-5FA7-46FD-8867BAEA1EB5}"/>
          </ac:spMkLst>
        </pc:spChg>
        <pc:grpChg chg="mod">
          <ac:chgData name="good angel" userId="322f971a48f5a8c9" providerId="LiveId" clId="{F7F37F37-0364-4DB5-A963-0BF7A0D7E646}" dt="2024-02-15T14:56:28.493" v="2111" actId="478"/>
          <ac:grpSpMkLst>
            <pc:docMk/>
            <pc:sldMk cId="282490865" sldId="298"/>
            <ac:grpSpMk id="30" creationId="{702D8E9E-8581-EF26-9263-56138A3C6CF9}"/>
          </ac:grpSpMkLst>
        </pc:grpChg>
        <pc:grpChg chg="mod">
          <ac:chgData name="good angel" userId="322f971a48f5a8c9" providerId="LiveId" clId="{F7F37F37-0364-4DB5-A963-0BF7A0D7E646}" dt="2024-02-15T14:56:28.493" v="2111" actId="478"/>
          <ac:grpSpMkLst>
            <pc:docMk/>
            <pc:sldMk cId="282490865" sldId="298"/>
            <ac:grpSpMk id="78" creationId="{D3360421-10CC-77F7-AEDD-63AFF54DAAC0}"/>
          </ac:grpSpMkLst>
        </pc:grpChg>
        <pc:grpChg chg="mod">
          <ac:chgData name="good angel" userId="322f971a48f5a8c9" providerId="LiveId" clId="{F7F37F37-0364-4DB5-A963-0BF7A0D7E646}" dt="2024-02-15T14:56:28.493" v="2111" actId="478"/>
          <ac:grpSpMkLst>
            <pc:docMk/>
            <pc:sldMk cId="282490865" sldId="298"/>
            <ac:grpSpMk id="79" creationId="{DE526B5E-6B94-5D4B-4432-B0238BB5547A}"/>
          </ac:grpSpMkLst>
        </pc:grpChg>
        <pc:grpChg chg="mod">
          <ac:chgData name="good angel" userId="322f971a48f5a8c9" providerId="LiveId" clId="{F7F37F37-0364-4DB5-A963-0BF7A0D7E646}" dt="2024-02-15T14:56:28.493" v="2111" actId="478"/>
          <ac:grpSpMkLst>
            <pc:docMk/>
            <pc:sldMk cId="282490865" sldId="298"/>
            <ac:grpSpMk id="89" creationId="{4DF42C61-2D81-14B3-D536-FBCCAFB55B9C}"/>
          </ac:grpSpMkLst>
        </pc:grpChg>
        <pc:picChg chg="add mod">
          <ac:chgData name="good angel" userId="322f971a48f5a8c9" providerId="LiveId" clId="{F7F37F37-0364-4DB5-A963-0BF7A0D7E646}" dt="2024-02-15T14:56:29.469" v="2112"/>
          <ac:picMkLst>
            <pc:docMk/>
            <pc:sldMk cId="282490865" sldId="298"/>
            <ac:picMk id="2" creationId="{DA56098F-4463-F2A6-AB22-D8C72D76BB64}"/>
          </ac:picMkLst>
        </pc:picChg>
        <pc:picChg chg="mod">
          <ac:chgData name="good angel" userId="322f971a48f5a8c9" providerId="LiveId" clId="{F7F37F37-0364-4DB5-A963-0BF7A0D7E646}" dt="2024-02-15T14:56:28.493" v="2111" actId="478"/>
          <ac:picMkLst>
            <pc:docMk/>
            <pc:sldMk cId="282490865" sldId="298"/>
            <ac:picMk id="3" creationId="{DA5E7588-50FF-1742-B32B-8D7B12183610}"/>
          </ac:picMkLst>
        </pc:picChg>
        <pc:picChg chg="del">
          <ac:chgData name="good angel" userId="322f971a48f5a8c9" providerId="LiveId" clId="{F7F37F37-0364-4DB5-A963-0BF7A0D7E646}" dt="2024-02-15T14:56:26.531" v="2110" actId="478"/>
          <ac:picMkLst>
            <pc:docMk/>
            <pc:sldMk cId="282490865" sldId="298"/>
            <ac:picMk id="29" creationId="{AC9D3D55-E45B-5970-A439-9FE973AEF01C}"/>
          </ac:picMkLst>
        </pc:picChg>
        <pc:picChg chg="mod">
          <ac:chgData name="good angel" userId="322f971a48f5a8c9" providerId="LiveId" clId="{F7F37F37-0364-4DB5-A963-0BF7A0D7E646}" dt="2024-02-15T14:56:28.493" v="2111" actId="478"/>
          <ac:picMkLst>
            <pc:docMk/>
            <pc:sldMk cId="282490865" sldId="298"/>
            <ac:picMk id="58" creationId="{59E049FA-FF0C-0BB6-34F2-97BEEBDA3016}"/>
          </ac:picMkLst>
        </pc:picChg>
        <pc:picChg chg="mod">
          <ac:chgData name="good angel" userId="322f971a48f5a8c9" providerId="LiveId" clId="{F7F37F37-0364-4DB5-A963-0BF7A0D7E646}" dt="2024-02-15T14:56:28.493" v="2111" actId="478"/>
          <ac:picMkLst>
            <pc:docMk/>
            <pc:sldMk cId="282490865" sldId="298"/>
            <ac:picMk id="59" creationId="{83F7EC6E-2AAD-E5F7-D2F7-75D7128A21BC}"/>
          </ac:picMkLst>
        </pc:picChg>
        <pc:picChg chg="mod">
          <ac:chgData name="good angel" userId="322f971a48f5a8c9" providerId="LiveId" clId="{F7F37F37-0364-4DB5-A963-0BF7A0D7E646}" dt="2024-02-15T14:56:28.493" v="2111" actId="478"/>
          <ac:picMkLst>
            <pc:docMk/>
            <pc:sldMk cId="282490865" sldId="298"/>
            <ac:picMk id="61" creationId="{6E89281B-91AA-3537-1533-575A98C59238}"/>
          </ac:picMkLst>
        </pc:picChg>
        <pc:picChg chg="mod">
          <ac:chgData name="good angel" userId="322f971a48f5a8c9" providerId="LiveId" clId="{F7F37F37-0364-4DB5-A963-0BF7A0D7E646}" dt="2024-02-15T14:56:28.493" v="2111" actId="478"/>
          <ac:picMkLst>
            <pc:docMk/>
            <pc:sldMk cId="282490865" sldId="298"/>
            <ac:picMk id="80" creationId="{D5D2FD24-44C3-16B9-2694-360B67E70903}"/>
          </ac:picMkLst>
        </pc:picChg>
        <pc:picChg chg="del mod">
          <ac:chgData name="good angel" userId="322f971a48f5a8c9" providerId="LiveId" clId="{F7F37F37-0364-4DB5-A963-0BF7A0D7E646}" dt="2024-02-15T14:56:28.493" v="2111" actId="478"/>
          <ac:picMkLst>
            <pc:docMk/>
            <pc:sldMk cId="282490865" sldId="298"/>
            <ac:picMk id="6148" creationId="{0BBA3820-04A8-AB9F-FEEA-8CD2418E5D5E}"/>
          </ac:picMkLst>
        </pc:picChg>
        <pc:inkChg chg="mod">
          <ac:chgData name="good angel" userId="322f971a48f5a8c9" providerId="LiveId" clId="{F7F37F37-0364-4DB5-A963-0BF7A0D7E646}" dt="2024-02-15T14:56:28.493" v="2111" actId="478"/>
          <ac:inkMkLst>
            <pc:docMk/>
            <pc:sldMk cId="282490865" sldId="298"/>
            <ac:inkMk id="86" creationId="{6D4EEF34-18C5-9AF0-9C13-F71E517C0261}"/>
          </ac:inkMkLst>
        </pc:inkChg>
        <pc:inkChg chg="mod">
          <ac:chgData name="good angel" userId="322f971a48f5a8c9" providerId="LiveId" clId="{F7F37F37-0364-4DB5-A963-0BF7A0D7E646}" dt="2024-02-15T14:56:28.493" v="2111" actId="478"/>
          <ac:inkMkLst>
            <pc:docMk/>
            <pc:sldMk cId="282490865" sldId="298"/>
            <ac:inkMk id="87" creationId="{4AF7612E-2B5B-D0CD-E862-B67949E42793}"/>
          </ac:inkMkLst>
        </pc:inkChg>
        <pc:cxnChg chg="mod">
          <ac:chgData name="good angel" userId="322f971a48f5a8c9" providerId="LiveId" clId="{F7F37F37-0364-4DB5-A963-0BF7A0D7E646}" dt="2024-02-15T14:56:28.493" v="2111" actId="478"/>
          <ac:cxnSpMkLst>
            <pc:docMk/>
            <pc:sldMk cId="282490865" sldId="298"/>
            <ac:cxnSpMk id="63" creationId="{0ED894F1-CF18-C3A2-1216-BA323BD54F6E}"/>
          </ac:cxnSpMkLst>
        </pc:cxnChg>
        <pc:cxnChg chg="mod">
          <ac:chgData name="good angel" userId="322f971a48f5a8c9" providerId="LiveId" clId="{F7F37F37-0364-4DB5-A963-0BF7A0D7E646}" dt="2024-02-15T14:56:28.493" v="2111" actId="478"/>
          <ac:cxnSpMkLst>
            <pc:docMk/>
            <pc:sldMk cId="282490865" sldId="298"/>
            <ac:cxnSpMk id="64" creationId="{4725EF20-8D77-5191-EAF8-37919CE8E9B0}"/>
          </ac:cxnSpMkLst>
        </pc:cxnChg>
        <pc:cxnChg chg="mod">
          <ac:chgData name="good angel" userId="322f971a48f5a8c9" providerId="LiveId" clId="{F7F37F37-0364-4DB5-A963-0BF7A0D7E646}" dt="2024-02-15T14:56:28.493" v="2111" actId="478"/>
          <ac:cxnSpMkLst>
            <pc:docMk/>
            <pc:sldMk cId="282490865" sldId="298"/>
            <ac:cxnSpMk id="68" creationId="{301508F6-BE88-C097-AB2A-BB7EB74E428F}"/>
          </ac:cxnSpMkLst>
        </pc:cxnChg>
        <pc:cxnChg chg="mod">
          <ac:chgData name="good angel" userId="322f971a48f5a8c9" providerId="LiveId" clId="{F7F37F37-0364-4DB5-A963-0BF7A0D7E646}" dt="2024-02-15T14:56:28.493" v="2111" actId="478"/>
          <ac:cxnSpMkLst>
            <pc:docMk/>
            <pc:sldMk cId="282490865" sldId="298"/>
            <ac:cxnSpMk id="81" creationId="{B2047F71-8289-7FAE-5DD2-64785CB8EF9B}"/>
          </ac:cxnSpMkLst>
        </pc:cxnChg>
        <pc:cxnChg chg="mod">
          <ac:chgData name="good angel" userId="322f971a48f5a8c9" providerId="LiveId" clId="{F7F37F37-0364-4DB5-A963-0BF7A0D7E646}" dt="2024-02-15T14:56:28.493" v="2111" actId="478"/>
          <ac:cxnSpMkLst>
            <pc:docMk/>
            <pc:sldMk cId="282490865" sldId="298"/>
            <ac:cxnSpMk id="82" creationId="{8237934F-B089-9B46-1D04-50FD3A6F897D}"/>
          </ac:cxnSpMkLst>
        </pc:cxnChg>
        <pc:cxnChg chg="mod">
          <ac:chgData name="good angel" userId="322f971a48f5a8c9" providerId="LiveId" clId="{F7F37F37-0364-4DB5-A963-0BF7A0D7E646}" dt="2024-02-15T14:56:28.493" v="2111" actId="478"/>
          <ac:cxnSpMkLst>
            <pc:docMk/>
            <pc:sldMk cId="282490865" sldId="298"/>
            <ac:cxnSpMk id="83" creationId="{D52C24D1-8CDF-7BF1-513E-161F54AE29B4}"/>
          </ac:cxnSpMkLst>
        </pc:cxnChg>
        <pc:cxnChg chg="mod">
          <ac:chgData name="good angel" userId="322f971a48f5a8c9" providerId="LiveId" clId="{F7F37F37-0364-4DB5-A963-0BF7A0D7E646}" dt="2024-02-15T14:56:28.493" v="2111" actId="478"/>
          <ac:cxnSpMkLst>
            <pc:docMk/>
            <pc:sldMk cId="282490865" sldId="298"/>
            <ac:cxnSpMk id="88" creationId="{B2903DE3-75B8-6FBF-C180-565074FEC3E4}"/>
          </ac:cxnSpMkLst>
        </pc:cxnChg>
      </pc:sldChg>
      <pc:sldChg chg="add del modAnim">
        <pc:chgData name="good angel" userId="322f971a48f5a8c9" providerId="LiveId" clId="{F7F37F37-0364-4DB5-A963-0BF7A0D7E646}" dt="2024-02-18T15:33:57.936" v="11168" actId="2696"/>
        <pc:sldMkLst>
          <pc:docMk/>
          <pc:sldMk cId="2778602619" sldId="299"/>
        </pc:sldMkLst>
      </pc:sldChg>
      <pc:sldChg chg="addSp delSp modSp add del mod delAnim modAnim">
        <pc:chgData name="good angel" userId="322f971a48f5a8c9" providerId="LiveId" clId="{F7F37F37-0364-4DB5-A963-0BF7A0D7E646}" dt="2024-02-18T15:33:57.936" v="11168" actId="2696"/>
        <pc:sldMkLst>
          <pc:docMk/>
          <pc:sldMk cId="2248541488" sldId="300"/>
        </pc:sldMkLst>
        <pc:spChg chg="mod">
          <ac:chgData name="good angel" userId="322f971a48f5a8c9" providerId="LiveId" clId="{F7F37F37-0364-4DB5-A963-0BF7A0D7E646}" dt="2024-02-15T12:10:14.026" v="1398" actId="1076"/>
          <ac:spMkLst>
            <pc:docMk/>
            <pc:sldMk cId="2248541488" sldId="300"/>
            <ac:spMk id="5" creationId="{46D3757F-CA1D-83C4-6578-39BF2795406E}"/>
          </ac:spMkLst>
        </pc:spChg>
        <pc:spChg chg="add del mod">
          <ac:chgData name="good angel" userId="322f971a48f5a8c9" providerId="LiveId" clId="{F7F37F37-0364-4DB5-A963-0BF7A0D7E646}" dt="2024-02-15T12:38:51.914" v="1678" actId="478"/>
          <ac:spMkLst>
            <pc:docMk/>
            <pc:sldMk cId="2248541488" sldId="300"/>
            <ac:spMk id="32" creationId="{BF0E035C-2F36-18CC-C6E6-AF95B5693F7E}"/>
          </ac:spMkLst>
        </pc:spChg>
        <pc:spChg chg="add del mod">
          <ac:chgData name="good angel" userId="322f971a48f5a8c9" providerId="LiveId" clId="{F7F37F37-0364-4DB5-A963-0BF7A0D7E646}" dt="2024-02-15T12:38:40.895" v="1673" actId="478"/>
          <ac:spMkLst>
            <pc:docMk/>
            <pc:sldMk cId="2248541488" sldId="300"/>
            <ac:spMk id="33" creationId="{4707F6B7-DB93-70E7-5687-F576A70C92BD}"/>
          </ac:spMkLst>
        </pc:spChg>
        <pc:spChg chg="add del mod">
          <ac:chgData name="good angel" userId="322f971a48f5a8c9" providerId="LiveId" clId="{F7F37F37-0364-4DB5-A963-0BF7A0D7E646}" dt="2024-02-15T12:38:35.030" v="1671" actId="478"/>
          <ac:spMkLst>
            <pc:docMk/>
            <pc:sldMk cId="2248541488" sldId="300"/>
            <ac:spMk id="34" creationId="{094E68AF-90C5-D2F7-B6C8-6DD69DF0C671}"/>
          </ac:spMkLst>
        </pc:spChg>
        <pc:spChg chg="add del mod">
          <ac:chgData name="good angel" userId="322f971a48f5a8c9" providerId="LiveId" clId="{F7F37F37-0364-4DB5-A963-0BF7A0D7E646}" dt="2024-02-15T12:38:42.937" v="1674" actId="478"/>
          <ac:spMkLst>
            <pc:docMk/>
            <pc:sldMk cId="2248541488" sldId="300"/>
            <ac:spMk id="35" creationId="{1C07B5D9-2B8C-F73E-483D-1EAFE4169336}"/>
          </ac:spMkLst>
        </pc:spChg>
        <pc:spChg chg="add del mod">
          <ac:chgData name="good angel" userId="322f971a48f5a8c9" providerId="LiveId" clId="{F7F37F37-0364-4DB5-A963-0BF7A0D7E646}" dt="2024-02-15T12:38:45.351" v="1675" actId="478"/>
          <ac:spMkLst>
            <pc:docMk/>
            <pc:sldMk cId="2248541488" sldId="300"/>
            <ac:spMk id="36" creationId="{E662D279-CFE1-1EA0-75DC-B9F1B016A87C}"/>
          </ac:spMkLst>
        </pc:spChg>
        <pc:spChg chg="mod">
          <ac:chgData name="good angel" userId="322f971a48f5a8c9" providerId="LiveId" clId="{F7F37F37-0364-4DB5-A963-0BF7A0D7E646}" dt="2024-02-15T12:28:25.494" v="1665"/>
          <ac:spMkLst>
            <pc:docMk/>
            <pc:sldMk cId="2248541488" sldId="300"/>
            <ac:spMk id="47" creationId="{7AF502F3-1307-286E-FDC6-C5EF58245840}"/>
          </ac:spMkLst>
        </pc:spChg>
        <pc:spChg chg="mod">
          <ac:chgData name="good angel" userId="322f971a48f5a8c9" providerId="LiveId" clId="{F7F37F37-0364-4DB5-A963-0BF7A0D7E646}" dt="2024-02-15T12:38:33.407" v="1670" actId="20577"/>
          <ac:spMkLst>
            <pc:docMk/>
            <pc:sldMk cId="2248541488" sldId="300"/>
            <ac:spMk id="49" creationId="{705C9BB5-2873-1CD3-F1BE-07CCC4902E71}"/>
          </ac:spMkLst>
        </pc:spChg>
        <pc:spChg chg="mod">
          <ac:chgData name="good angel" userId="322f971a48f5a8c9" providerId="LiveId" clId="{F7F37F37-0364-4DB5-A963-0BF7A0D7E646}" dt="2024-02-15T12:28:25.494" v="1665"/>
          <ac:spMkLst>
            <pc:docMk/>
            <pc:sldMk cId="2248541488" sldId="300"/>
            <ac:spMk id="51" creationId="{FA8BE7BC-93DA-65C8-90A1-53E6D08F35AE}"/>
          </ac:spMkLst>
        </pc:spChg>
        <pc:spChg chg="mod">
          <ac:chgData name="good angel" userId="322f971a48f5a8c9" providerId="LiveId" clId="{F7F37F37-0364-4DB5-A963-0BF7A0D7E646}" dt="2024-02-15T12:28:25.494" v="1665"/>
          <ac:spMkLst>
            <pc:docMk/>
            <pc:sldMk cId="2248541488" sldId="300"/>
            <ac:spMk id="67" creationId="{B62482BE-1359-B235-9063-68792EAF991D}"/>
          </ac:spMkLst>
        </pc:spChg>
        <pc:spChg chg="mod">
          <ac:chgData name="good angel" userId="322f971a48f5a8c9" providerId="LiveId" clId="{F7F37F37-0364-4DB5-A963-0BF7A0D7E646}" dt="2024-02-15T12:28:25.494" v="1665"/>
          <ac:spMkLst>
            <pc:docMk/>
            <pc:sldMk cId="2248541488" sldId="300"/>
            <ac:spMk id="69" creationId="{591DF9AD-7768-8FC5-385D-308224D38644}"/>
          </ac:spMkLst>
        </pc:spChg>
        <pc:spChg chg="mod">
          <ac:chgData name="good angel" userId="322f971a48f5a8c9" providerId="LiveId" clId="{F7F37F37-0364-4DB5-A963-0BF7A0D7E646}" dt="2024-02-15T12:28:25.494" v="1665"/>
          <ac:spMkLst>
            <pc:docMk/>
            <pc:sldMk cId="2248541488" sldId="300"/>
            <ac:spMk id="70" creationId="{7799EB82-A5C2-3458-84EA-99AB1802ABB9}"/>
          </ac:spMkLst>
        </pc:spChg>
        <pc:spChg chg="mod">
          <ac:chgData name="good angel" userId="322f971a48f5a8c9" providerId="LiveId" clId="{F7F37F37-0364-4DB5-A963-0BF7A0D7E646}" dt="2024-02-15T12:28:25.494" v="1665"/>
          <ac:spMkLst>
            <pc:docMk/>
            <pc:sldMk cId="2248541488" sldId="300"/>
            <ac:spMk id="71" creationId="{7C10220F-3C9B-2F7F-0EA4-7E7E6076DB80}"/>
          </ac:spMkLst>
        </pc:spChg>
        <pc:spChg chg="mod">
          <ac:chgData name="good angel" userId="322f971a48f5a8c9" providerId="LiveId" clId="{F7F37F37-0364-4DB5-A963-0BF7A0D7E646}" dt="2024-02-15T12:28:25.494" v="1665"/>
          <ac:spMkLst>
            <pc:docMk/>
            <pc:sldMk cId="2248541488" sldId="300"/>
            <ac:spMk id="72" creationId="{DE7B68CB-E5A7-C98A-005B-F8B48BC7EE56}"/>
          </ac:spMkLst>
        </pc:spChg>
        <pc:spChg chg="mod">
          <ac:chgData name="good angel" userId="322f971a48f5a8c9" providerId="LiveId" clId="{F7F37F37-0364-4DB5-A963-0BF7A0D7E646}" dt="2024-02-15T12:28:25.494" v="1665"/>
          <ac:spMkLst>
            <pc:docMk/>
            <pc:sldMk cId="2248541488" sldId="300"/>
            <ac:spMk id="73" creationId="{DBE28CB0-0280-457B-64F5-06F0099959AF}"/>
          </ac:spMkLst>
        </pc:spChg>
        <pc:spChg chg="mod">
          <ac:chgData name="good angel" userId="322f971a48f5a8c9" providerId="LiveId" clId="{F7F37F37-0364-4DB5-A963-0BF7A0D7E646}" dt="2024-02-15T12:28:25.494" v="1665"/>
          <ac:spMkLst>
            <pc:docMk/>
            <pc:sldMk cId="2248541488" sldId="300"/>
            <ac:spMk id="75" creationId="{3CD2B8B4-664A-73EE-7291-8812200E1C81}"/>
          </ac:spMkLst>
        </pc:spChg>
        <pc:spChg chg="mod">
          <ac:chgData name="good angel" userId="322f971a48f5a8c9" providerId="LiveId" clId="{F7F37F37-0364-4DB5-A963-0BF7A0D7E646}" dt="2024-02-15T12:28:25.494" v="1665"/>
          <ac:spMkLst>
            <pc:docMk/>
            <pc:sldMk cId="2248541488" sldId="300"/>
            <ac:spMk id="77" creationId="{DC4C84A1-A237-BF8B-AE84-58E7BA6493CA}"/>
          </ac:spMkLst>
        </pc:spChg>
        <pc:spChg chg="mod">
          <ac:chgData name="good angel" userId="322f971a48f5a8c9" providerId="LiveId" clId="{F7F37F37-0364-4DB5-A963-0BF7A0D7E646}" dt="2024-02-15T12:08:52.396" v="1392" actId="165"/>
          <ac:spMkLst>
            <pc:docMk/>
            <pc:sldMk cId="2248541488" sldId="300"/>
            <ac:spMk id="84" creationId="{F11E4A1F-46A5-4B14-DF45-6E5F6FF0E09C}"/>
          </ac:spMkLst>
        </pc:spChg>
        <pc:spChg chg="mod">
          <ac:chgData name="good angel" userId="322f971a48f5a8c9" providerId="LiveId" clId="{F7F37F37-0364-4DB5-A963-0BF7A0D7E646}" dt="2024-02-15T12:08:52.396" v="1392" actId="165"/>
          <ac:spMkLst>
            <pc:docMk/>
            <pc:sldMk cId="2248541488" sldId="300"/>
            <ac:spMk id="85" creationId="{86B3A089-4712-732B-AE25-4CB2DCBBF055}"/>
          </ac:spMkLst>
        </pc:spChg>
        <pc:spChg chg="mod">
          <ac:chgData name="good angel" userId="322f971a48f5a8c9" providerId="LiveId" clId="{F7F37F37-0364-4DB5-A963-0BF7A0D7E646}" dt="2024-02-15T12:28:25.494" v="1665"/>
          <ac:spMkLst>
            <pc:docMk/>
            <pc:sldMk cId="2248541488" sldId="300"/>
            <ac:spMk id="91" creationId="{3D7263FA-8FBC-6C47-C5D0-1E63123E3AB2}"/>
          </ac:spMkLst>
        </pc:spChg>
        <pc:spChg chg="mod">
          <ac:chgData name="good angel" userId="322f971a48f5a8c9" providerId="LiveId" clId="{F7F37F37-0364-4DB5-A963-0BF7A0D7E646}" dt="2024-02-15T12:28:25.494" v="1665"/>
          <ac:spMkLst>
            <pc:docMk/>
            <pc:sldMk cId="2248541488" sldId="300"/>
            <ac:spMk id="98" creationId="{9FF2CEC7-071A-31AC-6E2D-D79CD9D50F3D}"/>
          </ac:spMkLst>
        </pc:spChg>
        <pc:spChg chg="mod">
          <ac:chgData name="good angel" userId="322f971a48f5a8c9" providerId="LiveId" clId="{F7F37F37-0364-4DB5-A963-0BF7A0D7E646}" dt="2024-02-15T12:28:25.494" v="1665"/>
          <ac:spMkLst>
            <pc:docMk/>
            <pc:sldMk cId="2248541488" sldId="300"/>
            <ac:spMk id="99" creationId="{BAD54C11-C5C8-4792-1092-0262E1663393}"/>
          </ac:spMkLst>
        </pc:spChg>
        <pc:spChg chg="mod">
          <ac:chgData name="good angel" userId="322f971a48f5a8c9" providerId="LiveId" clId="{F7F37F37-0364-4DB5-A963-0BF7A0D7E646}" dt="2024-02-15T12:28:25.494" v="1665"/>
          <ac:spMkLst>
            <pc:docMk/>
            <pc:sldMk cId="2248541488" sldId="300"/>
            <ac:spMk id="100" creationId="{76282293-AEC7-1811-2E65-A0935FD955C6}"/>
          </ac:spMkLst>
        </pc:spChg>
        <pc:spChg chg="mod">
          <ac:chgData name="good angel" userId="322f971a48f5a8c9" providerId="LiveId" clId="{F7F37F37-0364-4DB5-A963-0BF7A0D7E646}" dt="2024-02-15T12:28:25.494" v="1665"/>
          <ac:spMkLst>
            <pc:docMk/>
            <pc:sldMk cId="2248541488" sldId="300"/>
            <ac:spMk id="101" creationId="{ACB4FB21-AC05-8605-E5F5-834C69D5F836}"/>
          </ac:spMkLst>
        </pc:spChg>
        <pc:spChg chg="mod">
          <ac:chgData name="good angel" userId="322f971a48f5a8c9" providerId="LiveId" clId="{F7F37F37-0364-4DB5-A963-0BF7A0D7E646}" dt="2024-02-15T12:28:25.494" v="1665"/>
          <ac:spMkLst>
            <pc:docMk/>
            <pc:sldMk cId="2248541488" sldId="300"/>
            <ac:spMk id="102" creationId="{7980EF95-19F6-A655-64DF-A02B0F575597}"/>
          </ac:spMkLst>
        </pc:spChg>
        <pc:spChg chg="mod">
          <ac:chgData name="good angel" userId="322f971a48f5a8c9" providerId="LiveId" clId="{F7F37F37-0364-4DB5-A963-0BF7A0D7E646}" dt="2024-02-15T12:28:25.494" v="1665"/>
          <ac:spMkLst>
            <pc:docMk/>
            <pc:sldMk cId="2248541488" sldId="300"/>
            <ac:spMk id="103" creationId="{939F74DB-D519-0216-38DC-95B78F46DA7F}"/>
          </ac:spMkLst>
        </pc:spChg>
        <pc:spChg chg="mod">
          <ac:chgData name="good angel" userId="322f971a48f5a8c9" providerId="LiveId" clId="{F7F37F37-0364-4DB5-A963-0BF7A0D7E646}" dt="2024-02-15T12:28:25.494" v="1665"/>
          <ac:spMkLst>
            <pc:docMk/>
            <pc:sldMk cId="2248541488" sldId="300"/>
            <ac:spMk id="105" creationId="{B29D1DDD-534C-BBB0-EAD2-9AB4030F2781}"/>
          </ac:spMkLst>
        </pc:spChg>
        <pc:spChg chg="mod">
          <ac:chgData name="good angel" userId="322f971a48f5a8c9" providerId="LiveId" clId="{F7F37F37-0364-4DB5-A963-0BF7A0D7E646}" dt="2024-02-15T12:28:25.494" v="1665"/>
          <ac:spMkLst>
            <pc:docMk/>
            <pc:sldMk cId="2248541488" sldId="300"/>
            <ac:spMk id="107" creationId="{CF3DF768-90F8-79A1-C7AB-46B4D5A84893}"/>
          </ac:spMkLst>
        </pc:spChg>
        <pc:spChg chg="mod">
          <ac:chgData name="good angel" userId="322f971a48f5a8c9" providerId="LiveId" clId="{F7F37F37-0364-4DB5-A963-0BF7A0D7E646}" dt="2024-02-15T12:28:25.494" v="1665"/>
          <ac:spMkLst>
            <pc:docMk/>
            <pc:sldMk cId="2248541488" sldId="300"/>
            <ac:spMk id="109" creationId="{A53874B1-40EC-2839-6D7C-5498399B13E9}"/>
          </ac:spMkLst>
        </pc:spChg>
        <pc:spChg chg="mod">
          <ac:chgData name="good angel" userId="322f971a48f5a8c9" providerId="LiveId" clId="{F7F37F37-0364-4DB5-A963-0BF7A0D7E646}" dt="2024-02-15T12:28:25.494" v="1665"/>
          <ac:spMkLst>
            <pc:docMk/>
            <pc:sldMk cId="2248541488" sldId="300"/>
            <ac:spMk id="116" creationId="{E1A26AF8-84BC-378B-2EA6-80DB33F78C45}"/>
          </ac:spMkLst>
        </pc:spChg>
        <pc:spChg chg="mod">
          <ac:chgData name="good angel" userId="322f971a48f5a8c9" providerId="LiveId" clId="{F7F37F37-0364-4DB5-A963-0BF7A0D7E646}" dt="2024-02-15T12:28:25.494" v="1665"/>
          <ac:spMkLst>
            <pc:docMk/>
            <pc:sldMk cId="2248541488" sldId="300"/>
            <ac:spMk id="117" creationId="{6E12FBEF-326C-1C8F-CA97-7D52D42AEE4F}"/>
          </ac:spMkLst>
        </pc:spChg>
        <pc:spChg chg="mod">
          <ac:chgData name="good angel" userId="322f971a48f5a8c9" providerId="LiveId" clId="{F7F37F37-0364-4DB5-A963-0BF7A0D7E646}" dt="2024-02-15T12:28:25.494" v="1665"/>
          <ac:spMkLst>
            <pc:docMk/>
            <pc:sldMk cId="2248541488" sldId="300"/>
            <ac:spMk id="118" creationId="{053619BF-36A1-6186-B986-F6907D8972A5}"/>
          </ac:spMkLst>
        </pc:spChg>
        <pc:spChg chg="mod">
          <ac:chgData name="good angel" userId="322f971a48f5a8c9" providerId="LiveId" clId="{F7F37F37-0364-4DB5-A963-0BF7A0D7E646}" dt="2024-02-15T12:28:25.494" v="1665"/>
          <ac:spMkLst>
            <pc:docMk/>
            <pc:sldMk cId="2248541488" sldId="300"/>
            <ac:spMk id="119" creationId="{DD5AE04F-06F7-BA96-A88B-C2A0A97109BA}"/>
          </ac:spMkLst>
        </pc:spChg>
        <pc:spChg chg="mod">
          <ac:chgData name="good angel" userId="322f971a48f5a8c9" providerId="LiveId" clId="{F7F37F37-0364-4DB5-A963-0BF7A0D7E646}" dt="2024-02-15T12:28:25.494" v="1665"/>
          <ac:spMkLst>
            <pc:docMk/>
            <pc:sldMk cId="2248541488" sldId="300"/>
            <ac:spMk id="120" creationId="{BCCDDD9F-E1AB-1C4A-310B-145FA549A6F8}"/>
          </ac:spMkLst>
        </pc:spChg>
        <pc:spChg chg="mod">
          <ac:chgData name="good angel" userId="322f971a48f5a8c9" providerId="LiveId" clId="{F7F37F37-0364-4DB5-A963-0BF7A0D7E646}" dt="2024-02-15T12:28:25.494" v="1665"/>
          <ac:spMkLst>
            <pc:docMk/>
            <pc:sldMk cId="2248541488" sldId="300"/>
            <ac:spMk id="121" creationId="{7D92B4FE-6D25-2789-99F3-1304BE4C41FE}"/>
          </ac:spMkLst>
        </pc:spChg>
        <pc:spChg chg="mod">
          <ac:chgData name="good angel" userId="322f971a48f5a8c9" providerId="LiveId" clId="{F7F37F37-0364-4DB5-A963-0BF7A0D7E646}" dt="2024-02-15T12:28:25.494" v="1665"/>
          <ac:spMkLst>
            <pc:docMk/>
            <pc:sldMk cId="2248541488" sldId="300"/>
            <ac:spMk id="123" creationId="{D17F679A-4E13-FBB6-60F1-1283B2780B00}"/>
          </ac:spMkLst>
        </pc:spChg>
        <pc:spChg chg="mod">
          <ac:chgData name="good angel" userId="322f971a48f5a8c9" providerId="LiveId" clId="{F7F37F37-0364-4DB5-A963-0BF7A0D7E646}" dt="2024-02-15T12:28:25.494" v="1665"/>
          <ac:spMkLst>
            <pc:docMk/>
            <pc:sldMk cId="2248541488" sldId="300"/>
            <ac:spMk id="125" creationId="{470740F2-7829-5796-B23C-3948EAD7F0C4}"/>
          </ac:spMkLst>
        </pc:spChg>
        <pc:spChg chg="mod">
          <ac:chgData name="good angel" userId="322f971a48f5a8c9" providerId="LiveId" clId="{F7F37F37-0364-4DB5-A963-0BF7A0D7E646}" dt="2024-02-15T12:28:25.494" v="1665"/>
          <ac:spMkLst>
            <pc:docMk/>
            <pc:sldMk cId="2248541488" sldId="300"/>
            <ac:spMk id="127" creationId="{15110CEF-4DA8-7B24-05EC-72AAA5126F67}"/>
          </ac:spMkLst>
        </pc:spChg>
        <pc:spChg chg="mod">
          <ac:chgData name="good angel" userId="322f971a48f5a8c9" providerId="LiveId" clId="{F7F37F37-0364-4DB5-A963-0BF7A0D7E646}" dt="2024-02-15T12:28:25.494" v="1665"/>
          <ac:spMkLst>
            <pc:docMk/>
            <pc:sldMk cId="2248541488" sldId="300"/>
            <ac:spMk id="6152" creationId="{5EC1B256-F523-05A6-ADBA-49AE708EDEDB}"/>
          </ac:spMkLst>
        </pc:spChg>
        <pc:spChg chg="mod">
          <ac:chgData name="good angel" userId="322f971a48f5a8c9" providerId="LiveId" clId="{F7F37F37-0364-4DB5-A963-0BF7A0D7E646}" dt="2024-02-15T12:28:25.494" v="1665"/>
          <ac:spMkLst>
            <pc:docMk/>
            <pc:sldMk cId="2248541488" sldId="300"/>
            <ac:spMk id="6154" creationId="{518A1F2C-5BC6-591E-33A1-4ABB0F149C7A}"/>
          </ac:spMkLst>
        </pc:spChg>
        <pc:spChg chg="mod">
          <ac:chgData name="good angel" userId="322f971a48f5a8c9" providerId="LiveId" clId="{F7F37F37-0364-4DB5-A963-0BF7A0D7E646}" dt="2024-02-15T12:38:53.828" v="1679" actId="20577"/>
          <ac:spMkLst>
            <pc:docMk/>
            <pc:sldMk cId="2248541488" sldId="300"/>
            <ac:spMk id="6156" creationId="{383C51F1-6CDF-6F11-ADBD-8992E8F03D1C}"/>
          </ac:spMkLst>
        </pc:spChg>
        <pc:spChg chg="mod">
          <ac:chgData name="good angel" userId="322f971a48f5a8c9" providerId="LiveId" clId="{F7F37F37-0364-4DB5-A963-0BF7A0D7E646}" dt="2024-02-15T12:38:59.080" v="1681"/>
          <ac:spMkLst>
            <pc:docMk/>
            <pc:sldMk cId="2248541488" sldId="300"/>
            <ac:spMk id="6159" creationId="{3D7510DD-52A6-EA08-045D-BEDBF659E07F}"/>
          </ac:spMkLst>
        </pc:spChg>
        <pc:spChg chg="mod">
          <ac:chgData name="good angel" userId="322f971a48f5a8c9" providerId="LiveId" clId="{F7F37F37-0364-4DB5-A963-0BF7A0D7E646}" dt="2024-02-15T12:38:59.080" v="1681"/>
          <ac:spMkLst>
            <pc:docMk/>
            <pc:sldMk cId="2248541488" sldId="300"/>
            <ac:spMk id="6160" creationId="{DDE90184-C7A4-1DDD-7D50-37C1C3FD6C7F}"/>
          </ac:spMkLst>
        </pc:spChg>
        <pc:spChg chg="mod">
          <ac:chgData name="good angel" userId="322f971a48f5a8c9" providerId="LiveId" clId="{F7F37F37-0364-4DB5-A963-0BF7A0D7E646}" dt="2024-02-15T12:38:59.080" v="1681"/>
          <ac:spMkLst>
            <pc:docMk/>
            <pc:sldMk cId="2248541488" sldId="300"/>
            <ac:spMk id="6162" creationId="{DD6CCCA3-4348-E364-E505-852BF045D4F2}"/>
          </ac:spMkLst>
        </pc:spChg>
        <pc:spChg chg="mod">
          <ac:chgData name="good angel" userId="322f971a48f5a8c9" providerId="LiveId" clId="{F7F37F37-0364-4DB5-A963-0BF7A0D7E646}" dt="2024-02-15T12:38:59.080" v="1681"/>
          <ac:spMkLst>
            <pc:docMk/>
            <pc:sldMk cId="2248541488" sldId="300"/>
            <ac:spMk id="6173" creationId="{F5F0233C-68BB-940F-D748-3BA5D5E3C800}"/>
          </ac:spMkLst>
        </pc:spChg>
        <pc:spChg chg="mod">
          <ac:chgData name="good angel" userId="322f971a48f5a8c9" providerId="LiveId" clId="{F7F37F37-0364-4DB5-A963-0BF7A0D7E646}" dt="2024-02-15T12:38:59.080" v="1681"/>
          <ac:spMkLst>
            <pc:docMk/>
            <pc:sldMk cId="2248541488" sldId="300"/>
            <ac:spMk id="6175" creationId="{0207DFDE-3EE7-802A-4C91-365E7D77560A}"/>
          </ac:spMkLst>
        </pc:spChg>
        <pc:spChg chg="mod">
          <ac:chgData name="good angel" userId="322f971a48f5a8c9" providerId="LiveId" clId="{F7F37F37-0364-4DB5-A963-0BF7A0D7E646}" dt="2024-02-15T12:38:59.080" v="1681"/>
          <ac:spMkLst>
            <pc:docMk/>
            <pc:sldMk cId="2248541488" sldId="300"/>
            <ac:spMk id="6177" creationId="{0E91CFC7-2BCA-BA88-C117-8889CF2545D8}"/>
          </ac:spMkLst>
        </pc:spChg>
        <pc:spChg chg="mod">
          <ac:chgData name="good angel" userId="322f971a48f5a8c9" providerId="LiveId" clId="{F7F37F37-0364-4DB5-A963-0BF7A0D7E646}" dt="2024-02-15T12:38:59.080" v="1681"/>
          <ac:spMkLst>
            <pc:docMk/>
            <pc:sldMk cId="2248541488" sldId="300"/>
            <ac:spMk id="6188" creationId="{6EDCA7B1-B8C2-C16E-0FF2-2363CCAF394D}"/>
          </ac:spMkLst>
        </pc:spChg>
        <pc:spChg chg="mod">
          <ac:chgData name="good angel" userId="322f971a48f5a8c9" providerId="LiveId" clId="{F7F37F37-0364-4DB5-A963-0BF7A0D7E646}" dt="2024-02-15T12:38:59.080" v="1681"/>
          <ac:spMkLst>
            <pc:docMk/>
            <pc:sldMk cId="2248541488" sldId="300"/>
            <ac:spMk id="6189" creationId="{DBAD2392-498A-3082-6303-0A0268125FC5}"/>
          </ac:spMkLst>
        </pc:spChg>
        <pc:spChg chg="mod">
          <ac:chgData name="good angel" userId="322f971a48f5a8c9" providerId="LiveId" clId="{F7F37F37-0364-4DB5-A963-0BF7A0D7E646}" dt="2024-02-15T12:38:59.080" v="1681"/>
          <ac:spMkLst>
            <pc:docMk/>
            <pc:sldMk cId="2248541488" sldId="300"/>
            <ac:spMk id="6190" creationId="{AC20C92F-2188-3871-7F4E-4AD6554BB2A8}"/>
          </ac:spMkLst>
        </pc:spChg>
        <pc:spChg chg="mod">
          <ac:chgData name="good angel" userId="322f971a48f5a8c9" providerId="LiveId" clId="{F7F37F37-0364-4DB5-A963-0BF7A0D7E646}" dt="2024-02-15T12:38:59.080" v="1681"/>
          <ac:spMkLst>
            <pc:docMk/>
            <pc:sldMk cId="2248541488" sldId="300"/>
            <ac:spMk id="6191" creationId="{70841B9E-40B3-B1B5-B2C3-2C91F71CB575}"/>
          </ac:spMkLst>
        </pc:spChg>
        <pc:spChg chg="mod">
          <ac:chgData name="good angel" userId="322f971a48f5a8c9" providerId="LiveId" clId="{F7F37F37-0364-4DB5-A963-0BF7A0D7E646}" dt="2024-02-15T12:38:59.080" v="1681"/>
          <ac:spMkLst>
            <pc:docMk/>
            <pc:sldMk cId="2248541488" sldId="300"/>
            <ac:spMk id="6192" creationId="{273F261F-2191-EBEE-A7AE-1FF9E1075461}"/>
          </ac:spMkLst>
        </pc:spChg>
        <pc:spChg chg="mod">
          <ac:chgData name="good angel" userId="322f971a48f5a8c9" providerId="LiveId" clId="{F7F37F37-0364-4DB5-A963-0BF7A0D7E646}" dt="2024-02-15T12:38:59.080" v="1681"/>
          <ac:spMkLst>
            <pc:docMk/>
            <pc:sldMk cId="2248541488" sldId="300"/>
            <ac:spMk id="6193" creationId="{43F24EC8-0EDD-254B-A327-BC6AE0592FAC}"/>
          </ac:spMkLst>
        </pc:spChg>
        <pc:spChg chg="mod">
          <ac:chgData name="good angel" userId="322f971a48f5a8c9" providerId="LiveId" clId="{F7F37F37-0364-4DB5-A963-0BF7A0D7E646}" dt="2024-02-15T12:38:59.080" v="1681"/>
          <ac:spMkLst>
            <pc:docMk/>
            <pc:sldMk cId="2248541488" sldId="300"/>
            <ac:spMk id="6195" creationId="{D168F546-F28C-83C5-00AE-AF588CB31193}"/>
          </ac:spMkLst>
        </pc:spChg>
        <pc:spChg chg="mod">
          <ac:chgData name="good angel" userId="322f971a48f5a8c9" providerId="LiveId" clId="{F7F37F37-0364-4DB5-A963-0BF7A0D7E646}" dt="2024-02-15T12:38:59.080" v="1681"/>
          <ac:spMkLst>
            <pc:docMk/>
            <pc:sldMk cId="2248541488" sldId="300"/>
            <ac:spMk id="6197" creationId="{19AC399E-C28D-E9B6-55A1-41C089EB2AFE}"/>
          </ac:spMkLst>
        </pc:spChg>
        <pc:spChg chg="mod">
          <ac:chgData name="good angel" userId="322f971a48f5a8c9" providerId="LiveId" clId="{F7F37F37-0364-4DB5-A963-0BF7A0D7E646}" dt="2024-02-15T12:38:59.080" v="1681"/>
          <ac:spMkLst>
            <pc:docMk/>
            <pc:sldMk cId="2248541488" sldId="300"/>
            <ac:spMk id="6199" creationId="{93D42961-9C96-9E58-D79E-4DCA25735676}"/>
          </ac:spMkLst>
        </pc:spChg>
        <pc:spChg chg="mod">
          <ac:chgData name="good angel" userId="322f971a48f5a8c9" providerId="LiveId" clId="{F7F37F37-0364-4DB5-A963-0BF7A0D7E646}" dt="2024-02-15T12:38:59.080" v="1681"/>
          <ac:spMkLst>
            <pc:docMk/>
            <pc:sldMk cId="2248541488" sldId="300"/>
            <ac:spMk id="6206" creationId="{0E0CA29F-CD29-040B-9E57-A4BBBBBA4434}"/>
          </ac:spMkLst>
        </pc:spChg>
        <pc:spChg chg="mod">
          <ac:chgData name="good angel" userId="322f971a48f5a8c9" providerId="LiveId" clId="{F7F37F37-0364-4DB5-A963-0BF7A0D7E646}" dt="2024-02-15T12:38:59.080" v="1681"/>
          <ac:spMkLst>
            <pc:docMk/>
            <pc:sldMk cId="2248541488" sldId="300"/>
            <ac:spMk id="6207" creationId="{3F2AACA0-170C-81D5-B99B-4E0BD31A0484}"/>
          </ac:spMkLst>
        </pc:spChg>
        <pc:spChg chg="mod">
          <ac:chgData name="good angel" userId="322f971a48f5a8c9" providerId="LiveId" clId="{F7F37F37-0364-4DB5-A963-0BF7A0D7E646}" dt="2024-02-15T12:38:59.080" v="1681"/>
          <ac:spMkLst>
            <pc:docMk/>
            <pc:sldMk cId="2248541488" sldId="300"/>
            <ac:spMk id="6208" creationId="{4F62798A-7A8B-E458-543C-85C603B25E83}"/>
          </ac:spMkLst>
        </pc:spChg>
        <pc:spChg chg="mod">
          <ac:chgData name="good angel" userId="322f971a48f5a8c9" providerId="LiveId" clId="{F7F37F37-0364-4DB5-A963-0BF7A0D7E646}" dt="2024-02-15T12:40:02.558" v="1688" actId="20577"/>
          <ac:spMkLst>
            <pc:docMk/>
            <pc:sldMk cId="2248541488" sldId="300"/>
            <ac:spMk id="6209" creationId="{90936B51-8992-2BED-72AA-E415F57A230E}"/>
          </ac:spMkLst>
        </pc:spChg>
        <pc:spChg chg="mod">
          <ac:chgData name="good angel" userId="322f971a48f5a8c9" providerId="LiveId" clId="{F7F37F37-0364-4DB5-A963-0BF7A0D7E646}" dt="2024-02-15T12:38:59.080" v="1681"/>
          <ac:spMkLst>
            <pc:docMk/>
            <pc:sldMk cId="2248541488" sldId="300"/>
            <ac:spMk id="6210" creationId="{F95A2BDD-25F5-E5EA-6483-363751671534}"/>
          </ac:spMkLst>
        </pc:spChg>
        <pc:spChg chg="mod">
          <ac:chgData name="good angel" userId="322f971a48f5a8c9" providerId="LiveId" clId="{F7F37F37-0364-4DB5-A963-0BF7A0D7E646}" dt="2024-02-15T12:38:59.080" v="1681"/>
          <ac:spMkLst>
            <pc:docMk/>
            <pc:sldMk cId="2248541488" sldId="300"/>
            <ac:spMk id="6211" creationId="{D89D4247-81D9-6BC9-DC4B-30F2BF41D24F}"/>
          </ac:spMkLst>
        </pc:spChg>
        <pc:spChg chg="mod">
          <ac:chgData name="good angel" userId="322f971a48f5a8c9" providerId="LiveId" clId="{F7F37F37-0364-4DB5-A963-0BF7A0D7E646}" dt="2024-02-15T12:38:59.080" v="1681"/>
          <ac:spMkLst>
            <pc:docMk/>
            <pc:sldMk cId="2248541488" sldId="300"/>
            <ac:spMk id="6213" creationId="{68688B46-FCD1-FECA-C86D-1515B23F15FF}"/>
          </ac:spMkLst>
        </pc:spChg>
        <pc:spChg chg="mod">
          <ac:chgData name="good angel" userId="322f971a48f5a8c9" providerId="LiveId" clId="{F7F37F37-0364-4DB5-A963-0BF7A0D7E646}" dt="2024-02-15T12:38:59.080" v="1681"/>
          <ac:spMkLst>
            <pc:docMk/>
            <pc:sldMk cId="2248541488" sldId="300"/>
            <ac:spMk id="6215" creationId="{D378C296-D8D3-7A07-2B41-65E597B41A4D}"/>
          </ac:spMkLst>
        </pc:spChg>
        <pc:spChg chg="mod">
          <ac:chgData name="good angel" userId="322f971a48f5a8c9" providerId="LiveId" clId="{F7F37F37-0364-4DB5-A963-0BF7A0D7E646}" dt="2024-02-15T12:38:59.080" v="1681"/>
          <ac:spMkLst>
            <pc:docMk/>
            <pc:sldMk cId="2248541488" sldId="300"/>
            <ac:spMk id="6217" creationId="{101F4D80-B257-0D51-18A3-96711E014708}"/>
          </ac:spMkLst>
        </pc:spChg>
        <pc:spChg chg="mod">
          <ac:chgData name="good angel" userId="322f971a48f5a8c9" providerId="LiveId" clId="{F7F37F37-0364-4DB5-A963-0BF7A0D7E646}" dt="2024-02-15T12:38:59.080" v="1681"/>
          <ac:spMkLst>
            <pc:docMk/>
            <pc:sldMk cId="2248541488" sldId="300"/>
            <ac:spMk id="6224" creationId="{F6456F64-567D-C7E8-DC20-61089EE23B8E}"/>
          </ac:spMkLst>
        </pc:spChg>
        <pc:spChg chg="mod">
          <ac:chgData name="good angel" userId="322f971a48f5a8c9" providerId="LiveId" clId="{F7F37F37-0364-4DB5-A963-0BF7A0D7E646}" dt="2024-02-15T12:38:59.080" v="1681"/>
          <ac:spMkLst>
            <pc:docMk/>
            <pc:sldMk cId="2248541488" sldId="300"/>
            <ac:spMk id="6225" creationId="{A801560E-F7B9-8463-CB44-82F149646EBA}"/>
          </ac:spMkLst>
        </pc:spChg>
        <pc:spChg chg="mod">
          <ac:chgData name="good angel" userId="322f971a48f5a8c9" providerId="LiveId" clId="{F7F37F37-0364-4DB5-A963-0BF7A0D7E646}" dt="2024-02-15T12:38:59.080" v="1681"/>
          <ac:spMkLst>
            <pc:docMk/>
            <pc:sldMk cId="2248541488" sldId="300"/>
            <ac:spMk id="6226" creationId="{7125B667-ABB3-4EE7-8054-FA53B1085193}"/>
          </ac:spMkLst>
        </pc:spChg>
        <pc:spChg chg="mod">
          <ac:chgData name="good angel" userId="322f971a48f5a8c9" providerId="LiveId" clId="{F7F37F37-0364-4DB5-A963-0BF7A0D7E646}" dt="2024-02-15T12:38:59.080" v="1681"/>
          <ac:spMkLst>
            <pc:docMk/>
            <pc:sldMk cId="2248541488" sldId="300"/>
            <ac:spMk id="6227" creationId="{D2E73B70-EF0D-FDDC-0807-40EB69D5D8E6}"/>
          </ac:spMkLst>
        </pc:spChg>
        <pc:spChg chg="mod">
          <ac:chgData name="good angel" userId="322f971a48f5a8c9" providerId="LiveId" clId="{F7F37F37-0364-4DB5-A963-0BF7A0D7E646}" dt="2024-02-15T12:38:59.080" v="1681"/>
          <ac:spMkLst>
            <pc:docMk/>
            <pc:sldMk cId="2248541488" sldId="300"/>
            <ac:spMk id="6228" creationId="{FAA9FCB3-CBA3-9654-9314-FCA254F298F7}"/>
          </ac:spMkLst>
        </pc:spChg>
        <pc:spChg chg="mod">
          <ac:chgData name="good angel" userId="322f971a48f5a8c9" providerId="LiveId" clId="{F7F37F37-0364-4DB5-A963-0BF7A0D7E646}" dt="2024-02-15T12:38:59.080" v="1681"/>
          <ac:spMkLst>
            <pc:docMk/>
            <pc:sldMk cId="2248541488" sldId="300"/>
            <ac:spMk id="6229" creationId="{FBC3DB9B-F1FB-EB53-D1F2-CF77D46AC125}"/>
          </ac:spMkLst>
        </pc:spChg>
        <pc:spChg chg="mod">
          <ac:chgData name="good angel" userId="322f971a48f5a8c9" providerId="LiveId" clId="{F7F37F37-0364-4DB5-A963-0BF7A0D7E646}" dt="2024-02-15T12:38:59.080" v="1681"/>
          <ac:spMkLst>
            <pc:docMk/>
            <pc:sldMk cId="2248541488" sldId="300"/>
            <ac:spMk id="6231" creationId="{2D9329F1-F792-4D4F-958F-A05DEB49B160}"/>
          </ac:spMkLst>
        </pc:spChg>
        <pc:spChg chg="mod">
          <ac:chgData name="good angel" userId="322f971a48f5a8c9" providerId="LiveId" clId="{F7F37F37-0364-4DB5-A963-0BF7A0D7E646}" dt="2024-02-15T12:38:59.080" v="1681"/>
          <ac:spMkLst>
            <pc:docMk/>
            <pc:sldMk cId="2248541488" sldId="300"/>
            <ac:spMk id="6233" creationId="{7D9DA934-3661-7F28-7A61-02B74181D049}"/>
          </ac:spMkLst>
        </pc:spChg>
        <pc:spChg chg="mod">
          <ac:chgData name="good angel" userId="322f971a48f5a8c9" providerId="LiveId" clId="{F7F37F37-0364-4DB5-A963-0BF7A0D7E646}" dt="2024-02-15T12:38:59.080" v="1681"/>
          <ac:spMkLst>
            <pc:docMk/>
            <pc:sldMk cId="2248541488" sldId="300"/>
            <ac:spMk id="6235" creationId="{3451D6ED-8819-3DBD-845E-903E97CD4A8B}"/>
          </ac:spMkLst>
        </pc:spChg>
        <pc:spChg chg="mod">
          <ac:chgData name="good angel" userId="322f971a48f5a8c9" providerId="LiveId" clId="{F7F37F37-0364-4DB5-A963-0BF7A0D7E646}" dt="2024-02-15T12:38:59.080" v="1681"/>
          <ac:spMkLst>
            <pc:docMk/>
            <pc:sldMk cId="2248541488" sldId="300"/>
            <ac:spMk id="6237" creationId="{6B181458-1D36-E1B6-4C7B-18CA1E55FA9A}"/>
          </ac:spMkLst>
        </pc:spChg>
        <pc:spChg chg="mod">
          <ac:chgData name="good angel" userId="322f971a48f5a8c9" providerId="LiveId" clId="{F7F37F37-0364-4DB5-A963-0BF7A0D7E646}" dt="2024-02-15T12:38:59.080" v="1681"/>
          <ac:spMkLst>
            <pc:docMk/>
            <pc:sldMk cId="2248541488" sldId="300"/>
            <ac:spMk id="6238" creationId="{8CA3BF2C-1647-76D1-7F65-200F00FE330F}"/>
          </ac:spMkLst>
        </pc:spChg>
        <pc:spChg chg="mod">
          <ac:chgData name="good angel" userId="322f971a48f5a8c9" providerId="LiveId" clId="{F7F37F37-0364-4DB5-A963-0BF7A0D7E646}" dt="2024-02-15T12:38:59.080" v="1681"/>
          <ac:spMkLst>
            <pc:docMk/>
            <pc:sldMk cId="2248541488" sldId="300"/>
            <ac:spMk id="6246" creationId="{A6476A72-52B4-F925-38D3-2644D5B4B29B}"/>
          </ac:spMkLst>
        </pc:spChg>
        <pc:spChg chg="mod">
          <ac:chgData name="good angel" userId="322f971a48f5a8c9" providerId="LiveId" clId="{F7F37F37-0364-4DB5-A963-0BF7A0D7E646}" dt="2024-02-15T12:38:59.080" v="1681"/>
          <ac:spMkLst>
            <pc:docMk/>
            <pc:sldMk cId="2248541488" sldId="300"/>
            <ac:spMk id="6248" creationId="{9693096E-F3CB-32BF-C4A9-5A1F779F0330}"/>
          </ac:spMkLst>
        </pc:spChg>
        <pc:spChg chg="mod">
          <ac:chgData name="good angel" userId="322f971a48f5a8c9" providerId="LiveId" clId="{F7F37F37-0364-4DB5-A963-0BF7A0D7E646}" dt="2024-02-15T12:38:59.080" v="1681"/>
          <ac:spMkLst>
            <pc:docMk/>
            <pc:sldMk cId="2248541488" sldId="300"/>
            <ac:spMk id="6250" creationId="{A63822FA-16A4-3533-6051-00D0B62CB6AE}"/>
          </ac:spMkLst>
        </pc:spChg>
        <pc:spChg chg="mod">
          <ac:chgData name="good angel" userId="322f971a48f5a8c9" providerId="LiveId" clId="{F7F37F37-0364-4DB5-A963-0BF7A0D7E646}" dt="2024-02-15T12:40:09.836" v="1693"/>
          <ac:spMkLst>
            <pc:docMk/>
            <pc:sldMk cId="2248541488" sldId="300"/>
            <ac:spMk id="6253" creationId="{281E4FF8-396E-8832-EA1B-87DCF1A807D4}"/>
          </ac:spMkLst>
        </pc:spChg>
        <pc:spChg chg="mod">
          <ac:chgData name="good angel" userId="322f971a48f5a8c9" providerId="LiveId" clId="{F7F37F37-0364-4DB5-A963-0BF7A0D7E646}" dt="2024-02-15T12:40:09.836" v="1693"/>
          <ac:spMkLst>
            <pc:docMk/>
            <pc:sldMk cId="2248541488" sldId="300"/>
            <ac:spMk id="6254" creationId="{4DDF153E-72E1-B982-D2D8-654FB689E85D}"/>
          </ac:spMkLst>
        </pc:spChg>
        <pc:spChg chg="mod">
          <ac:chgData name="good angel" userId="322f971a48f5a8c9" providerId="LiveId" clId="{F7F37F37-0364-4DB5-A963-0BF7A0D7E646}" dt="2024-02-15T12:40:09.836" v="1693"/>
          <ac:spMkLst>
            <pc:docMk/>
            <pc:sldMk cId="2248541488" sldId="300"/>
            <ac:spMk id="6256" creationId="{634552E4-0ACA-2EF7-DBF8-FAE858AA39BF}"/>
          </ac:spMkLst>
        </pc:spChg>
        <pc:spChg chg="mod">
          <ac:chgData name="good angel" userId="322f971a48f5a8c9" providerId="LiveId" clId="{F7F37F37-0364-4DB5-A963-0BF7A0D7E646}" dt="2024-02-15T12:40:09.836" v="1693"/>
          <ac:spMkLst>
            <pc:docMk/>
            <pc:sldMk cId="2248541488" sldId="300"/>
            <ac:spMk id="6267" creationId="{314C0D70-CD3F-E96C-F5BE-9680C3F7C33B}"/>
          </ac:spMkLst>
        </pc:spChg>
        <pc:spChg chg="mod">
          <ac:chgData name="good angel" userId="322f971a48f5a8c9" providerId="LiveId" clId="{F7F37F37-0364-4DB5-A963-0BF7A0D7E646}" dt="2024-02-15T12:40:09.836" v="1693"/>
          <ac:spMkLst>
            <pc:docMk/>
            <pc:sldMk cId="2248541488" sldId="300"/>
            <ac:spMk id="6269" creationId="{43248A8B-B41A-40F1-3102-5730BA6485D9}"/>
          </ac:spMkLst>
        </pc:spChg>
        <pc:spChg chg="mod">
          <ac:chgData name="good angel" userId="322f971a48f5a8c9" providerId="LiveId" clId="{F7F37F37-0364-4DB5-A963-0BF7A0D7E646}" dt="2024-02-15T12:40:09.836" v="1693"/>
          <ac:spMkLst>
            <pc:docMk/>
            <pc:sldMk cId="2248541488" sldId="300"/>
            <ac:spMk id="6271" creationId="{AE7BAE36-EA77-0DD0-2C9E-37ABDA6AA617}"/>
          </ac:spMkLst>
        </pc:spChg>
        <pc:spChg chg="mod">
          <ac:chgData name="good angel" userId="322f971a48f5a8c9" providerId="LiveId" clId="{F7F37F37-0364-4DB5-A963-0BF7A0D7E646}" dt="2024-02-15T12:40:09.836" v="1693"/>
          <ac:spMkLst>
            <pc:docMk/>
            <pc:sldMk cId="2248541488" sldId="300"/>
            <ac:spMk id="6282" creationId="{68C74049-4572-227D-677A-7605F9CF7A41}"/>
          </ac:spMkLst>
        </pc:spChg>
        <pc:spChg chg="mod">
          <ac:chgData name="good angel" userId="322f971a48f5a8c9" providerId="LiveId" clId="{F7F37F37-0364-4DB5-A963-0BF7A0D7E646}" dt="2024-02-15T12:40:09.836" v="1693"/>
          <ac:spMkLst>
            <pc:docMk/>
            <pc:sldMk cId="2248541488" sldId="300"/>
            <ac:spMk id="6283" creationId="{E8D3B37D-A16B-199C-B813-9D692F83F723}"/>
          </ac:spMkLst>
        </pc:spChg>
        <pc:spChg chg="mod">
          <ac:chgData name="good angel" userId="322f971a48f5a8c9" providerId="LiveId" clId="{F7F37F37-0364-4DB5-A963-0BF7A0D7E646}" dt="2024-02-15T12:40:09.836" v="1693"/>
          <ac:spMkLst>
            <pc:docMk/>
            <pc:sldMk cId="2248541488" sldId="300"/>
            <ac:spMk id="6284" creationId="{553BFE7B-A912-E21B-D1C0-7970478F420E}"/>
          </ac:spMkLst>
        </pc:spChg>
        <pc:spChg chg="mod">
          <ac:chgData name="good angel" userId="322f971a48f5a8c9" providerId="LiveId" clId="{F7F37F37-0364-4DB5-A963-0BF7A0D7E646}" dt="2024-02-15T12:40:09.836" v="1693"/>
          <ac:spMkLst>
            <pc:docMk/>
            <pc:sldMk cId="2248541488" sldId="300"/>
            <ac:spMk id="6285" creationId="{57B03EBE-1730-A8B3-0AAE-7571BC59E55B}"/>
          </ac:spMkLst>
        </pc:spChg>
        <pc:spChg chg="mod">
          <ac:chgData name="good angel" userId="322f971a48f5a8c9" providerId="LiveId" clId="{F7F37F37-0364-4DB5-A963-0BF7A0D7E646}" dt="2024-02-15T12:40:09.836" v="1693"/>
          <ac:spMkLst>
            <pc:docMk/>
            <pc:sldMk cId="2248541488" sldId="300"/>
            <ac:spMk id="6286" creationId="{EFC01453-5EA1-8C80-BC34-E034F9B16B19}"/>
          </ac:spMkLst>
        </pc:spChg>
        <pc:spChg chg="mod">
          <ac:chgData name="good angel" userId="322f971a48f5a8c9" providerId="LiveId" clId="{F7F37F37-0364-4DB5-A963-0BF7A0D7E646}" dt="2024-02-15T12:40:09.836" v="1693"/>
          <ac:spMkLst>
            <pc:docMk/>
            <pc:sldMk cId="2248541488" sldId="300"/>
            <ac:spMk id="6287" creationId="{F0F7959E-6433-3D56-278F-05D3C794AE64}"/>
          </ac:spMkLst>
        </pc:spChg>
        <pc:spChg chg="mod">
          <ac:chgData name="good angel" userId="322f971a48f5a8c9" providerId="LiveId" clId="{F7F37F37-0364-4DB5-A963-0BF7A0D7E646}" dt="2024-02-15T12:40:09.836" v="1693"/>
          <ac:spMkLst>
            <pc:docMk/>
            <pc:sldMk cId="2248541488" sldId="300"/>
            <ac:spMk id="6289" creationId="{54BE3A36-C8FC-7072-6DF9-5A6E231322E7}"/>
          </ac:spMkLst>
        </pc:spChg>
        <pc:spChg chg="mod">
          <ac:chgData name="good angel" userId="322f971a48f5a8c9" providerId="LiveId" clId="{F7F37F37-0364-4DB5-A963-0BF7A0D7E646}" dt="2024-02-15T12:40:09.836" v="1693"/>
          <ac:spMkLst>
            <pc:docMk/>
            <pc:sldMk cId="2248541488" sldId="300"/>
            <ac:spMk id="6291" creationId="{034E544F-A3A1-01B9-2AAB-57835734F0F1}"/>
          </ac:spMkLst>
        </pc:spChg>
        <pc:spChg chg="mod">
          <ac:chgData name="good angel" userId="322f971a48f5a8c9" providerId="LiveId" clId="{F7F37F37-0364-4DB5-A963-0BF7A0D7E646}" dt="2024-02-15T12:40:09.836" v="1693"/>
          <ac:spMkLst>
            <pc:docMk/>
            <pc:sldMk cId="2248541488" sldId="300"/>
            <ac:spMk id="6293" creationId="{7C26040A-C4FC-8399-0BD1-41D0E38B2E04}"/>
          </ac:spMkLst>
        </pc:spChg>
        <pc:spChg chg="mod">
          <ac:chgData name="good angel" userId="322f971a48f5a8c9" providerId="LiveId" clId="{F7F37F37-0364-4DB5-A963-0BF7A0D7E646}" dt="2024-02-15T12:40:09.836" v="1693"/>
          <ac:spMkLst>
            <pc:docMk/>
            <pc:sldMk cId="2248541488" sldId="300"/>
            <ac:spMk id="6300" creationId="{DC7E8822-1F16-0B65-0F53-27A3540487C6}"/>
          </ac:spMkLst>
        </pc:spChg>
        <pc:spChg chg="mod">
          <ac:chgData name="good angel" userId="322f971a48f5a8c9" providerId="LiveId" clId="{F7F37F37-0364-4DB5-A963-0BF7A0D7E646}" dt="2024-02-15T12:40:09.836" v="1693"/>
          <ac:spMkLst>
            <pc:docMk/>
            <pc:sldMk cId="2248541488" sldId="300"/>
            <ac:spMk id="6301" creationId="{468FF046-FB09-A26E-CAA9-4099D892A95A}"/>
          </ac:spMkLst>
        </pc:spChg>
        <pc:spChg chg="mod">
          <ac:chgData name="good angel" userId="322f971a48f5a8c9" providerId="LiveId" clId="{F7F37F37-0364-4DB5-A963-0BF7A0D7E646}" dt="2024-02-15T12:40:09.836" v="1693"/>
          <ac:spMkLst>
            <pc:docMk/>
            <pc:sldMk cId="2248541488" sldId="300"/>
            <ac:spMk id="6302" creationId="{EA0A374C-DC65-EACB-2A0D-565BFCD085F0}"/>
          </ac:spMkLst>
        </pc:spChg>
        <pc:spChg chg="mod">
          <ac:chgData name="good angel" userId="322f971a48f5a8c9" providerId="LiveId" clId="{F7F37F37-0364-4DB5-A963-0BF7A0D7E646}" dt="2024-02-15T12:40:09.836" v="1693"/>
          <ac:spMkLst>
            <pc:docMk/>
            <pc:sldMk cId="2248541488" sldId="300"/>
            <ac:spMk id="6303" creationId="{355EC3C3-9BE5-7FBE-0AA2-F9B8F073B21D}"/>
          </ac:spMkLst>
        </pc:spChg>
        <pc:spChg chg="mod">
          <ac:chgData name="good angel" userId="322f971a48f5a8c9" providerId="LiveId" clId="{F7F37F37-0364-4DB5-A963-0BF7A0D7E646}" dt="2024-02-15T12:40:09.836" v="1693"/>
          <ac:spMkLst>
            <pc:docMk/>
            <pc:sldMk cId="2248541488" sldId="300"/>
            <ac:spMk id="6304" creationId="{014A393D-661C-97E8-3CBC-D97622DB3181}"/>
          </ac:spMkLst>
        </pc:spChg>
        <pc:spChg chg="mod">
          <ac:chgData name="good angel" userId="322f971a48f5a8c9" providerId="LiveId" clId="{F7F37F37-0364-4DB5-A963-0BF7A0D7E646}" dt="2024-02-15T12:40:09.836" v="1693"/>
          <ac:spMkLst>
            <pc:docMk/>
            <pc:sldMk cId="2248541488" sldId="300"/>
            <ac:spMk id="6305" creationId="{B7430021-0096-E069-12C4-78870B6750C1}"/>
          </ac:spMkLst>
        </pc:spChg>
        <pc:spChg chg="mod">
          <ac:chgData name="good angel" userId="322f971a48f5a8c9" providerId="LiveId" clId="{F7F37F37-0364-4DB5-A963-0BF7A0D7E646}" dt="2024-02-15T12:40:09.836" v="1693"/>
          <ac:spMkLst>
            <pc:docMk/>
            <pc:sldMk cId="2248541488" sldId="300"/>
            <ac:spMk id="6307" creationId="{B2FECD90-D8BB-3B3C-BF4A-B4186A5B7149}"/>
          </ac:spMkLst>
        </pc:spChg>
        <pc:spChg chg="mod">
          <ac:chgData name="good angel" userId="322f971a48f5a8c9" providerId="LiveId" clId="{F7F37F37-0364-4DB5-A963-0BF7A0D7E646}" dt="2024-02-15T12:40:09.836" v="1693"/>
          <ac:spMkLst>
            <pc:docMk/>
            <pc:sldMk cId="2248541488" sldId="300"/>
            <ac:spMk id="6309" creationId="{C03EE95F-016B-5F6A-0675-387B6B1C1B7C}"/>
          </ac:spMkLst>
        </pc:spChg>
        <pc:spChg chg="mod">
          <ac:chgData name="good angel" userId="322f971a48f5a8c9" providerId="LiveId" clId="{F7F37F37-0364-4DB5-A963-0BF7A0D7E646}" dt="2024-02-15T12:40:09.836" v="1693"/>
          <ac:spMkLst>
            <pc:docMk/>
            <pc:sldMk cId="2248541488" sldId="300"/>
            <ac:spMk id="6311" creationId="{2D782364-213D-2858-3335-0F7EB5930F2A}"/>
          </ac:spMkLst>
        </pc:spChg>
        <pc:spChg chg="mod">
          <ac:chgData name="good angel" userId="322f971a48f5a8c9" providerId="LiveId" clId="{F7F37F37-0364-4DB5-A963-0BF7A0D7E646}" dt="2024-02-15T12:40:09.836" v="1693"/>
          <ac:spMkLst>
            <pc:docMk/>
            <pc:sldMk cId="2248541488" sldId="300"/>
            <ac:spMk id="6318" creationId="{03516964-FFEA-3FF6-E3C1-6ECAF8D22695}"/>
          </ac:spMkLst>
        </pc:spChg>
        <pc:spChg chg="mod">
          <ac:chgData name="good angel" userId="322f971a48f5a8c9" providerId="LiveId" clId="{F7F37F37-0364-4DB5-A963-0BF7A0D7E646}" dt="2024-02-15T12:40:09.836" v="1693"/>
          <ac:spMkLst>
            <pc:docMk/>
            <pc:sldMk cId="2248541488" sldId="300"/>
            <ac:spMk id="6319" creationId="{687617AA-C459-CA9F-BCE6-4F627F0833A7}"/>
          </ac:spMkLst>
        </pc:spChg>
        <pc:spChg chg="mod">
          <ac:chgData name="good angel" userId="322f971a48f5a8c9" providerId="LiveId" clId="{F7F37F37-0364-4DB5-A963-0BF7A0D7E646}" dt="2024-02-15T12:40:09.836" v="1693"/>
          <ac:spMkLst>
            <pc:docMk/>
            <pc:sldMk cId="2248541488" sldId="300"/>
            <ac:spMk id="6320" creationId="{AE9855EF-6B08-31E4-4CCD-DEFADECA1999}"/>
          </ac:spMkLst>
        </pc:spChg>
        <pc:spChg chg="mod">
          <ac:chgData name="good angel" userId="322f971a48f5a8c9" providerId="LiveId" clId="{F7F37F37-0364-4DB5-A963-0BF7A0D7E646}" dt="2024-02-15T12:40:09.836" v="1693"/>
          <ac:spMkLst>
            <pc:docMk/>
            <pc:sldMk cId="2248541488" sldId="300"/>
            <ac:spMk id="6321" creationId="{6F0DC57D-C3FC-642A-8D87-01F22E91100D}"/>
          </ac:spMkLst>
        </pc:spChg>
        <pc:spChg chg="mod">
          <ac:chgData name="good angel" userId="322f971a48f5a8c9" providerId="LiveId" clId="{F7F37F37-0364-4DB5-A963-0BF7A0D7E646}" dt="2024-02-15T12:40:09.836" v="1693"/>
          <ac:spMkLst>
            <pc:docMk/>
            <pc:sldMk cId="2248541488" sldId="300"/>
            <ac:spMk id="6322" creationId="{4E4131AF-2EB8-B6DC-D16B-047E81FDBA0D}"/>
          </ac:spMkLst>
        </pc:spChg>
        <pc:spChg chg="mod">
          <ac:chgData name="good angel" userId="322f971a48f5a8c9" providerId="LiveId" clId="{F7F37F37-0364-4DB5-A963-0BF7A0D7E646}" dt="2024-02-15T12:40:09.836" v="1693"/>
          <ac:spMkLst>
            <pc:docMk/>
            <pc:sldMk cId="2248541488" sldId="300"/>
            <ac:spMk id="6323" creationId="{49D2C640-AF25-217F-FD14-4D51AE398208}"/>
          </ac:spMkLst>
        </pc:spChg>
        <pc:spChg chg="mod">
          <ac:chgData name="good angel" userId="322f971a48f5a8c9" providerId="LiveId" clId="{F7F37F37-0364-4DB5-A963-0BF7A0D7E646}" dt="2024-02-15T12:40:09.836" v="1693"/>
          <ac:spMkLst>
            <pc:docMk/>
            <pc:sldMk cId="2248541488" sldId="300"/>
            <ac:spMk id="6325" creationId="{A40AD5D8-440F-34D7-B616-9D378DAE39E3}"/>
          </ac:spMkLst>
        </pc:spChg>
        <pc:spChg chg="mod">
          <ac:chgData name="good angel" userId="322f971a48f5a8c9" providerId="LiveId" clId="{F7F37F37-0364-4DB5-A963-0BF7A0D7E646}" dt="2024-02-15T12:40:09.836" v="1693"/>
          <ac:spMkLst>
            <pc:docMk/>
            <pc:sldMk cId="2248541488" sldId="300"/>
            <ac:spMk id="6327" creationId="{EC9E347E-C8EF-554C-C37E-E4FB7C9A9897}"/>
          </ac:spMkLst>
        </pc:spChg>
        <pc:spChg chg="mod">
          <ac:chgData name="good angel" userId="322f971a48f5a8c9" providerId="LiveId" clId="{F7F37F37-0364-4DB5-A963-0BF7A0D7E646}" dt="2024-02-15T12:40:09.836" v="1693"/>
          <ac:spMkLst>
            <pc:docMk/>
            <pc:sldMk cId="2248541488" sldId="300"/>
            <ac:spMk id="6329" creationId="{249385C5-1573-49DD-C624-450361C8B2DC}"/>
          </ac:spMkLst>
        </pc:spChg>
        <pc:spChg chg="mod">
          <ac:chgData name="good angel" userId="322f971a48f5a8c9" providerId="LiveId" clId="{F7F37F37-0364-4DB5-A963-0BF7A0D7E646}" dt="2024-02-15T12:40:09.836" v="1693"/>
          <ac:spMkLst>
            <pc:docMk/>
            <pc:sldMk cId="2248541488" sldId="300"/>
            <ac:spMk id="6331" creationId="{2C0B1CE9-850C-C976-C02B-9930C432CCB8}"/>
          </ac:spMkLst>
        </pc:spChg>
        <pc:spChg chg="mod">
          <ac:chgData name="good angel" userId="322f971a48f5a8c9" providerId="LiveId" clId="{F7F37F37-0364-4DB5-A963-0BF7A0D7E646}" dt="2024-02-15T12:40:09.836" v="1693"/>
          <ac:spMkLst>
            <pc:docMk/>
            <pc:sldMk cId="2248541488" sldId="300"/>
            <ac:spMk id="6332" creationId="{C2B841FC-20C2-B332-60D3-507DDED6DF2A}"/>
          </ac:spMkLst>
        </pc:spChg>
        <pc:spChg chg="mod">
          <ac:chgData name="good angel" userId="322f971a48f5a8c9" providerId="LiveId" clId="{F7F37F37-0364-4DB5-A963-0BF7A0D7E646}" dt="2024-02-15T12:40:09.836" v="1693"/>
          <ac:spMkLst>
            <pc:docMk/>
            <pc:sldMk cId="2248541488" sldId="300"/>
            <ac:spMk id="6340" creationId="{41A4F082-D74B-F0C0-6A57-C17ECE23A8EF}"/>
          </ac:spMkLst>
        </pc:spChg>
        <pc:spChg chg="mod">
          <ac:chgData name="good angel" userId="322f971a48f5a8c9" providerId="LiveId" clId="{F7F37F37-0364-4DB5-A963-0BF7A0D7E646}" dt="2024-02-15T12:40:09.836" v="1693"/>
          <ac:spMkLst>
            <pc:docMk/>
            <pc:sldMk cId="2248541488" sldId="300"/>
            <ac:spMk id="6342" creationId="{D1243F6E-5574-8DAC-0BFE-079F69574A66}"/>
          </ac:spMkLst>
        </pc:spChg>
        <pc:spChg chg="mod">
          <ac:chgData name="good angel" userId="322f971a48f5a8c9" providerId="LiveId" clId="{F7F37F37-0364-4DB5-A963-0BF7A0D7E646}" dt="2024-02-15T12:40:09.836" v="1693"/>
          <ac:spMkLst>
            <pc:docMk/>
            <pc:sldMk cId="2248541488" sldId="300"/>
            <ac:spMk id="6344" creationId="{C7D522F3-CD21-2356-DB3D-ADD8F3E6BCBA}"/>
          </ac:spMkLst>
        </pc:spChg>
        <pc:grpChg chg="del">
          <ac:chgData name="good angel" userId="322f971a48f5a8c9" providerId="LiveId" clId="{F7F37F37-0364-4DB5-A963-0BF7A0D7E646}" dt="2024-02-15T12:08:52.396" v="1392" actId="165"/>
          <ac:grpSpMkLst>
            <pc:docMk/>
            <pc:sldMk cId="2248541488" sldId="300"/>
            <ac:grpSpMk id="30" creationId="{6A9467C2-AAE1-385A-67EA-0C0D7E5D8261}"/>
          </ac:grpSpMkLst>
        </pc:grpChg>
        <pc:grpChg chg="add del mod">
          <ac:chgData name="good angel" userId="322f971a48f5a8c9" providerId="LiveId" clId="{F7F37F37-0364-4DB5-A963-0BF7A0D7E646}" dt="2024-02-15T12:38:37.471" v="1672" actId="478"/>
          <ac:grpSpMkLst>
            <pc:docMk/>
            <pc:sldMk cId="2248541488" sldId="300"/>
            <ac:grpSpMk id="37" creationId="{BA342716-69E1-1D21-2D96-156866D2A498}"/>
          </ac:grpSpMkLst>
        </pc:grpChg>
        <pc:grpChg chg="mod">
          <ac:chgData name="good angel" userId="322f971a48f5a8c9" providerId="LiveId" clId="{F7F37F37-0364-4DB5-A963-0BF7A0D7E646}" dt="2024-02-15T12:28:25.494" v="1665"/>
          <ac:grpSpMkLst>
            <pc:docMk/>
            <pc:sldMk cId="2248541488" sldId="300"/>
            <ac:grpSpMk id="38" creationId="{7865CD42-6562-526F-D861-570C1D4D09B4}"/>
          </ac:grpSpMkLst>
        </pc:grpChg>
        <pc:grpChg chg="mod">
          <ac:chgData name="good angel" userId="322f971a48f5a8c9" providerId="LiveId" clId="{F7F37F37-0364-4DB5-A963-0BF7A0D7E646}" dt="2024-02-15T12:28:25.494" v="1665"/>
          <ac:grpSpMkLst>
            <pc:docMk/>
            <pc:sldMk cId="2248541488" sldId="300"/>
            <ac:grpSpMk id="39" creationId="{95D34F80-0CEA-9233-93D2-7559422F6E03}"/>
          </ac:grpSpMkLst>
        </pc:grpChg>
        <pc:grpChg chg="mod">
          <ac:chgData name="good angel" userId="322f971a48f5a8c9" providerId="LiveId" clId="{F7F37F37-0364-4DB5-A963-0BF7A0D7E646}" dt="2024-02-15T12:28:25.494" v="1665"/>
          <ac:grpSpMkLst>
            <pc:docMk/>
            <pc:sldMk cId="2248541488" sldId="300"/>
            <ac:grpSpMk id="40" creationId="{9E8B35B0-114A-82E0-A446-397289B3F684}"/>
          </ac:grpSpMkLst>
        </pc:grpChg>
        <pc:grpChg chg="add del mod">
          <ac:chgData name="good angel" userId="322f971a48f5a8c9" providerId="LiveId" clId="{F7F37F37-0364-4DB5-A963-0BF7A0D7E646}" dt="2024-02-15T12:38:32.045" v="1669" actId="478"/>
          <ac:grpSpMkLst>
            <pc:docMk/>
            <pc:sldMk cId="2248541488" sldId="300"/>
            <ac:grpSpMk id="52" creationId="{DC804E23-C448-D9E2-109A-C9525BB9F7EC}"/>
          </ac:grpSpMkLst>
        </pc:grpChg>
        <pc:grpChg chg="mod">
          <ac:chgData name="good angel" userId="322f971a48f5a8c9" providerId="LiveId" clId="{F7F37F37-0364-4DB5-A963-0BF7A0D7E646}" dt="2024-02-15T12:28:25.494" v="1665"/>
          <ac:grpSpMkLst>
            <pc:docMk/>
            <pc:sldMk cId="2248541488" sldId="300"/>
            <ac:grpSpMk id="53" creationId="{510E83F9-C079-28AF-C136-ADD9D276E148}"/>
          </ac:grpSpMkLst>
        </pc:grpChg>
        <pc:grpChg chg="mod">
          <ac:chgData name="good angel" userId="322f971a48f5a8c9" providerId="LiveId" clId="{F7F37F37-0364-4DB5-A963-0BF7A0D7E646}" dt="2024-02-15T12:28:25.494" v="1665"/>
          <ac:grpSpMkLst>
            <pc:docMk/>
            <pc:sldMk cId="2248541488" sldId="300"/>
            <ac:grpSpMk id="54" creationId="{29062E8B-625D-017B-27E4-7662A990CD1F}"/>
          </ac:grpSpMkLst>
        </pc:grpChg>
        <pc:grpChg chg="mod">
          <ac:chgData name="good angel" userId="322f971a48f5a8c9" providerId="LiveId" clId="{F7F37F37-0364-4DB5-A963-0BF7A0D7E646}" dt="2024-02-15T12:28:25.494" v="1665"/>
          <ac:grpSpMkLst>
            <pc:docMk/>
            <pc:sldMk cId="2248541488" sldId="300"/>
            <ac:grpSpMk id="55" creationId="{345C8DE0-FCAF-D81D-5A5D-1CB6926A8E6D}"/>
          </ac:grpSpMkLst>
        </pc:grpChg>
        <pc:grpChg chg="mod">
          <ac:chgData name="good angel" userId="322f971a48f5a8c9" providerId="LiveId" clId="{F7F37F37-0364-4DB5-A963-0BF7A0D7E646}" dt="2024-02-15T12:28:25.494" v="1665"/>
          <ac:grpSpMkLst>
            <pc:docMk/>
            <pc:sldMk cId="2248541488" sldId="300"/>
            <ac:grpSpMk id="56" creationId="{7CA1DCD4-126A-45ED-4527-70E825767FA2}"/>
          </ac:grpSpMkLst>
        </pc:grpChg>
        <pc:grpChg chg="mod">
          <ac:chgData name="good angel" userId="322f971a48f5a8c9" providerId="LiveId" clId="{F7F37F37-0364-4DB5-A963-0BF7A0D7E646}" dt="2024-02-15T12:28:25.494" v="1665"/>
          <ac:grpSpMkLst>
            <pc:docMk/>
            <pc:sldMk cId="2248541488" sldId="300"/>
            <ac:grpSpMk id="62" creationId="{D2697EFE-841B-6531-42DB-AB615A68A775}"/>
          </ac:grpSpMkLst>
        </pc:grpChg>
        <pc:grpChg chg="mod">
          <ac:chgData name="good angel" userId="322f971a48f5a8c9" providerId="LiveId" clId="{F7F37F37-0364-4DB5-A963-0BF7A0D7E646}" dt="2024-02-15T12:28:25.494" v="1665"/>
          <ac:grpSpMkLst>
            <pc:docMk/>
            <pc:sldMk cId="2248541488" sldId="300"/>
            <ac:grpSpMk id="65" creationId="{A1DB5E30-41EE-4B4C-8689-C214B7DA8848}"/>
          </ac:grpSpMkLst>
        </pc:grpChg>
        <pc:grpChg chg="mod">
          <ac:chgData name="good angel" userId="322f971a48f5a8c9" providerId="LiveId" clId="{F7F37F37-0364-4DB5-A963-0BF7A0D7E646}" dt="2024-02-15T12:28:25.494" v="1665"/>
          <ac:grpSpMkLst>
            <pc:docMk/>
            <pc:sldMk cId="2248541488" sldId="300"/>
            <ac:grpSpMk id="66" creationId="{458D66DA-154A-F55B-2E5D-A5D6F0116727}"/>
          </ac:grpSpMkLst>
        </pc:grpChg>
        <pc:grpChg chg="del mod topLvl">
          <ac:chgData name="good angel" userId="322f971a48f5a8c9" providerId="LiveId" clId="{F7F37F37-0364-4DB5-A963-0BF7A0D7E646}" dt="2024-02-15T12:09:00.544" v="1393" actId="478"/>
          <ac:grpSpMkLst>
            <pc:docMk/>
            <pc:sldMk cId="2248541488" sldId="300"/>
            <ac:grpSpMk id="78" creationId="{922C886C-881E-E78F-1EDF-4425950FD681}"/>
          </ac:grpSpMkLst>
        </pc:grpChg>
        <pc:grpChg chg="mod">
          <ac:chgData name="good angel" userId="322f971a48f5a8c9" providerId="LiveId" clId="{F7F37F37-0364-4DB5-A963-0BF7A0D7E646}" dt="2024-02-15T12:08:52.396" v="1392" actId="165"/>
          <ac:grpSpMkLst>
            <pc:docMk/>
            <pc:sldMk cId="2248541488" sldId="300"/>
            <ac:grpSpMk id="79" creationId="{C1ABC6BD-685A-E73B-4459-7F5A3DA37D4D}"/>
          </ac:grpSpMkLst>
        </pc:grpChg>
        <pc:grpChg chg="del mod topLvl">
          <ac:chgData name="good angel" userId="322f971a48f5a8c9" providerId="LiveId" clId="{F7F37F37-0364-4DB5-A963-0BF7A0D7E646}" dt="2024-02-15T12:09:02.107" v="1394" actId="478"/>
          <ac:grpSpMkLst>
            <pc:docMk/>
            <pc:sldMk cId="2248541488" sldId="300"/>
            <ac:grpSpMk id="89" creationId="{B880610B-8739-4515-2895-80BC295CE8A2}"/>
          </ac:grpSpMkLst>
        </pc:grpChg>
        <pc:grpChg chg="mod">
          <ac:chgData name="good angel" userId="322f971a48f5a8c9" providerId="LiveId" clId="{F7F37F37-0364-4DB5-A963-0BF7A0D7E646}" dt="2024-02-15T12:28:25.494" v="1665"/>
          <ac:grpSpMkLst>
            <pc:docMk/>
            <pc:sldMk cId="2248541488" sldId="300"/>
            <ac:grpSpMk id="92" creationId="{EABAFDEC-A5FB-E7F0-324B-77F7A777DA73}"/>
          </ac:grpSpMkLst>
        </pc:grpChg>
        <pc:grpChg chg="mod">
          <ac:chgData name="good angel" userId="322f971a48f5a8c9" providerId="LiveId" clId="{F7F37F37-0364-4DB5-A963-0BF7A0D7E646}" dt="2024-02-15T12:28:25.494" v="1665"/>
          <ac:grpSpMkLst>
            <pc:docMk/>
            <pc:sldMk cId="2248541488" sldId="300"/>
            <ac:grpSpMk id="95" creationId="{AD13CD2E-D192-0FD0-AD4C-B1D19EDA24D5}"/>
          </ac:grpSpMkLst>
        </pc:grpChg>
        <pc:grpChg chg="mod">
          <ac:chgData name="good angel" userId="322f971a48f5a8c9" providerId="LiveId" clId="{F7F37F37-0364-4DB5-A963-0BF7A0D7E646}" dt="2024-02-15T12:28:25.494" v="1665"/>
          <ac:grpSpMkLst>
            <pc:docMk/>
            <pc:sldMk cId="2248541488" sldId="300"/>
            <ac:grpSpMk id="96" creationId="{1716B32E-C605-347C-36B9-432B62956982}"/>
          </ac:grpSpMkLst>
        </pc:grpChg>
        <pc:grpChg chg="mod">
          <ac:chgData name="good angel" userId="322f971a48f5a8c9" providerId="LiveId" clId="{F7F37F37-0364-4DB5-A963-0BF7A0D7E646}" dt="2024-02-15T12:28:25.494" v="1665"/>
          <ac:grpSpMkLst>
            <pc:docMk/>
            <pc:sldMk cId="2248541488" sldId="300"/>
            <ac:grpSpMk id="97" creationId="{081D77A6-A591-F0AC-B342-29CAB5DBF7ED}"/>
          </ac:grpSpMkLst>
        </pc:grpChg>
        <pc:grpChg chg="mod">
          <ac:chgData name="good angel" userId="322f971a48f5a8c9" providerId="LiveId" clId="{F7F37F37-0364-4DB5-A963-0BF7A0D7E646}" dt="2024-02-15T12:28:25.494" v="1665"/>
          <ac:grpSpMkLst>
            <pc:docMk/>
            <pc:sldMk cId="2248541488" sldId="300"/>
            <ac:grpSpMk id="110" creationId="{E5082F27-BCBF-60C2-6CAC-F29005BBD969}"/>
          </ac:grpSpMkLst>
        </pc:grpChg>
        <pc:grpChg chg="mod">
          <ac:chgData name="good angel" userId="322f971a48f5a8c9" providerId="LiveId" clId="{F7F37F37-0364-4DB5-A963-0BF7A0D7E646}" dt="2024-02-15T12:28:25.494" v="1665"/>
          <ac:grpSpMkLst>
            <pc:docMk/>
            <pc:sldMk cId="2248541488" sldId="300"/>
            <ac:grpSpMk id="113" creationId="{FDBF36BB-410D-B3FE-2801-49975B26C023}"/>
          </ac:grpSpMkLst>
        </pc:grpChg>
        <pc:grpChg chg="mod">
          <ac:chgData name="good angel" userId="322f971a48f5a8c9" providerId="LiveId" clId="{F7F37F37-0364-4DB5-A963-0BF7A0D7E646}" dt="2024-02-15T12:28:25.494" v="1665"/>
          <ac:grpSpMkLst>
            <pc:docMk/>
            <pc:sldMk cId="2248541488" sldId="300"/>
            <ac:grpSpMk id="114" creationId="{01E1E44C-4779-8EE0-AA3A-9C81C9464A4F}"/>
          </ac:grpSpMkLst>
        </pc:grpChg>
        <pc:grpChg chg="mod">
          <ac:chgData name="good angel" userId="322f971a48f5a8c9" providerId="LiveId" clId="{F7F37F37-0364-4DB5-A963-0BF7A0D7E646}" dt="2024-02-15T12:28:25.494" v="1665"/>
          <ac:grpSpMkLst>
            <pc:docMk/>
            <pc:sldMk cId="2248541488" sldId="300"/>
            <ac:grpSpMk id="115" creationId="{DD30B064-CA05-5DBC-6FD1-9F26E2C5AD3F}"/>
          </ac:grpSpMkLst>
        </pc:grpChg>
        <pc:grpChg chg="add del mod">
          <ac:chgData name="good angel" userId="322f971a48f5a8c9" providerId="LiveId" clId="{F7F37F37-0364-4DB5-A963-0BF7A0D7E646}" dt="2024-02-15T12:38:49.847" v="1677" actId="478"/>
          <ac:grpSpMkLst>
            <pc:docMk/>
            <pc:sldMk cId="2248541488" sldId="300"/>
            <ac:grpSpMk id="6144" creationId="{BA06D2CC-131E-CFF0-6D74-FBD04120A7E3}"/>
          </ac:grpSpMkLst>
        </pc:grpChg>
        <pc:grpChg chg="mod">
          <ac:chgData name="good angel" userId="322f971a48f5a8c9" providerId="LiveId" clId="{F7F37F37-0364-4DB5-A963-0BF7A0D7E646}" dt="2024-02-15T12:28:25.494" v="1665"/>
          <ac:grpSpMkLst>
            <pc:docMk/>
            <pc:sldMk cId="2248541488" sldId="300"/>
            <ac:grpSpMk id="6145" creationId="{E92ACD08-9871-5FF7-9377-C1427F5BEC7B}"/>
          </ac:grpSpMkLst>
        </pc:grpChg>
        <pc:grpChg chg="mod">
          <ac:chgData name="good angel" userId="322f971a48f5a8c9" providerId="LiveId" clId="{F7F37F37-0364-4DB5-A963-0BF7A0D7E646}" dt="2024-02-15T12:28:25.494" v="1665"/>
          <ac:grpSpMkLst>
            <pc:docMk/>
            <pc:sldMk cId="2248541488" sldId="300"/>
            <ac:grpSpMk id="6146" creationId="{FEC83396-D2A6-ACD7-6FA7-FF0CD881C823}"/>
          </ac:grpSpMkLst>
        </pc:grpChg>
        <pc:grpChg chg="add del mod">
          <ac:chgData name="good angel" userId="322f971a48f5a8c9" providerId="LiveId" clId="{F7F37F37-0364-4DB5-A963-0BF7A0D7E646}" dt="2024-02-15T12:38:57.978" v="1680" actId="478"/>
          <ac:grpSpMkLst>
            <pc:docMk/>
            <pc:sldMk cId="2248541488" sldId="300"/>
            <ac:grpSpMk id="6155" creationId="{653FC91F-F339-2DBC-50D8-0333C9A0C5F3}"/>
          </ac:grpSpMkLst>
        </pc:grpChg>
        <pc:grpChg chg="add del mod">
          <ac:chgData name="good angel" userId="322f971a48f5a8c9" providerId="LiveId" clId="{F7F37F37-0364-4DB5-A963-0BF7A0D7E646}" dt="2024-02-15T12:40:05.535" v="1690" actId="478"/>
          <ac:grpSpMkLst>
            <pc:docMk/>
            <pc:sldMk cId="2248541488" sldId="300"/>
            <ac:grpSpMk id="6158" creationId="{00F64252-1DA3-DD30-9E89-ADB449F596F3}"/>
          </ac:grpSpMkLst>
        </pc:grpChg>
        <pc:grpChg chg="mod">
          <ac:chgData name="good angel" userId="322f971a48f5a8c9" providerId="LiveId" clId="{F7F37F37-0364-4DB5-A963-0BF7A0D7E646}" dt="2024-02-15T12:38:59.080" v="1681"/>
          <ac:grpSpMkLst>
            <pc:docMk/>
            <pc:sldMk cId="2248541488" sldId="300"/>
            <ac:grpSpMk id="6161" creationId="{92781FF0-51C3-FCE5-E388-E98F8BD220F6}"/>
          </ac:grpSpMkLst>
        </pc:grpChg>
        <pc:grpChg chg="mod">
          <ac:chgData name="good angel" userId="322f971a48f5a8c9" providerId="LiveId" clId="{F7F37F37-0364-4DB5-A963-0BF7A0D7E646}" dt="2024-02-15T12:38:59.080" v="1681"/>
          <ac:grpSpMkLst>
            <pc:docMk/>
            <pc:sldMk cId="2248541488" sldId="300"/>
            <ac:grpSpMk id="6163" creationId="{FFA3D003-E2E0-E0D2-18FD-CA265DEBC1A6}"/>
          </ac:grpSpMkLst>
        </pc:grpChg>
        <pc:grpChg chg="mod">
          <ac:chgData name="good angel" userId="322f971a48f5a8c9" providerId="LiveId" clId="{F7F37F37-0364-4DB5-A963-0BF7A0D7E646}" dt="2024-02-15T12:38:59.080" v="1681"/>
          <ac:grpSpMkLst>
            <pc:docMk/>
            <pc:sldMk cId="2248541488" sldId="300"/>
            <ac:grpSpMk id="6164" creationId="{148235DC-ACF1-DD1D-C080-74438AAA5D43}"/>
          </ac:grpSpMkLst>
        </pc:grpChg>
        <pc:grpChg chg="mod">
          <ac:chgData name="good angel" userId="322f971a48f5a8c9" providerId="LiveId" clId="{F7F37F37-0364-4DB5-A963-0BF7A0D7E646}" dt="2024-02-15T12:38:59.080" v="1681"/>
          <ac:grpSpMkLst>
            <pc:docMk/>
            <pc:sldMk cId="2248541488" sldId="300"/>
            <ac:grpSpMk id="6165" creationId="{6A786DEA-D99B-5DD7-9D9B-02B278B99B24}"/>
          </ac:grpSpMkLst>
        </pc:grpChg>
        <pc:grpChg chg="mod">
          <ac:chgData name="good angel" userId="322f971a48f5a8c9" providerId="LiveId" clId="{F7F37F37-0364-4DB5-A963-0BF7A0D7E646}" dt="2024-02-15T12:38:59.080" v="1681"/>
          <ac:grpSpMkLst>
            <pc:docMk/>
            <pc:sldMk cId="2248541488" sldId="300"/>
            <ac:grpSpMk id="6166" creationId="{56BA9F0B-518D-114C-FDA6-F74A34B3D715}"/>
          </ac:grpSpMkLst>
        </pc:grpChg>
        <pc:grpChg chg="add del mod">
          <ac:chgData name="good angel" userId="322f971a48f5a8c9" providerId="LiveId" clId="{F7F37F37-0364-4DB5-A963-0BF7A0D7E646}" dt="2024-02-15T12:40:03.963" v="1689" actId="478"/>
          <ac:grpSpMkLst>
            <pc:docMk/>
            <pc:sldMk cId="2248541488" sldId="300"/>
            <ac:grpSpMk id="6178" creationId="{6E7E54DA-CBE8-BA71-D761-73533C73589A}"/>
          </ac:grpSpMkLst>
        </pc:grpChg>
        <pc:grpChg chg="mod">
          <ac:chgData name="good angel" userId="322f971a48f5a8c9" providerId="LiveId" clId="{F7F37F37-0364-4DB5-A963-0BF7A0D7E646}" dt="2024-02-15T12:38:59.080" v="1681"/>
          <ac:grpSpMkLst>
            <pc:docMk/>
            <pc:sldMk cId="2248541488" sldId="300"/>
            <ac:grpSpMk id="6179" creationId="{3F821EC7-2411-5986-F2BA-E8748FF3E5BB}"/>
          </ac:grpSpMkLst>
        </pc:grpChg>
        <pc:grpChg chg="mod">
          <ac:chgData name="good angel" userId="322f971a48f5a8c9" providerId="LiveId" clId="{F7F37F37-0364-4DB5-A963-0BF7A0D7E646}" dt="2024-02-15T12:38:59.080" v="1681"/>
          <ac:grpSpMkLst>
            <pc:docMk/>
            <pc:sldMk cId="2248541488" sldId="300"/>
            <ac:grpSpMk id="6180" creationId="{C92FCA85-F04A-5368-FF6B-3387FCD0C8BB}"/>
          </ac:grpSpMkLst>
        </pc:grpChg>
        <pc:grpChg chg="mod">
          <ac:chgData name="good angel" userId="322f971a48f5a8c9" providerId="LiveId" clId="{F7F37F37-0364-4DB5-A963-0BF7A0D7E646}" dt="2024-02-15T12:38:59.080" v="1681"/>
          <ac:grpSpMkLst>
            <pc:docMk/>
            <pc:sldMk cId="2248541488" sldId="300"/>
            <ac:grpSpMk id="6181" creationId="{7AB7FDA7-E461-007D-5EFD-05A6590948EB}"/>
          </ac:grpSpMkLst>
        </pc:grpChg>
        <pc:grpChg chg="mod">
          <ac:chgData name="good angel" userId="322f971a48f5a8c9" providerId="LiveId" clId="{F7F37F37-0364-4DB5-A963-0BF7A0D7E646}" dt="2024-02-15T12:38:59.080" v="1681"/>
          <ac:grpSpMkLst>
            <pc:docMk/>
            <pc:sldMk cId="2248541488" sldId="300"/>
            <ac:grpSpMk id="6182" creationId="{272C9459-EBF0-297E-7C91-8F443456415C}"/>
          </ac:grpSpMkLst>
        </pc:grpChg>
        <pc:grpChg chg="mod">
          <ac:chgData name="good angel" userId="322f971a48f5a8c9" providerId="LiveId" clId="{F7F37F37-0364-4DB5-A963-0BF7A0D7E646}" dt="2024-02-15T12:38:59.080" v="1681"/>
          <ac:grpSpMkLst>
            <pc:docMk/>
            <pc:sldMk cId="2248541488" sldId="300"/>
            <ac:grpSpMk id="6185" creationId="{B7DB7B72-7987-E180-7351-297B89684162}"/>
          </ac:grpSpMkLst>
        </pc:grpChg>
        <pc:grpChg chg="mod">
          <ac:chgData name="good angel" userId="322f971a48f5a8c9" providerId="LiveId" clId="{F7F37F37-0364-4DB5-A963-0BF7A0D7E646}" dt="2024-02-15T12:38:59.080" v="1681"/>
          <ac:grpSpMkLst>
            <pc:docMk/>
            <pc:sldMk cId="2248541488" sldId="300"/>
            <ac:grpSpMk id="6186" creationId="{0A53A70D-1BC1-0510-F392-BC15C268676B}"/>
          </ac:grpSpMkLst>
        </pc:grpChg>
        <pc:grpChg chg="mod">
          <ac:chgData name="good angel" userId="322f971a48f5a8c9" providerId="LiveId" clId="{F7F37F37-0364-4DB5-A963-0BF7A0D7E646}" dt="2024-02-15T12:38:59.080" v="1681"/>
          <ac:grpSpMkLst>
            <pc:docMk/>
            <pc:sldMk cId="2248541488" sldId="300"/>
            <ac:grpSpMk id="6187" creationId="{200D593B-5F56-8FAC-4A7E-76197BE8B878}"/>
          </ac:grpSpMkLst>
        </pc:grpChg>
        <pc:grpChg chg="mod">
          <ac:chgData name="good angel" userId="322f971a48f5a8c9" providerId="LiveId" clId="{F7F37F37-0364-4DB5-A963-0BF7A0D7E646}" dt="2024-02-15T12:38:59.080" v="1681"/>
          <ac:grpSpMkLst>
            <pc:docMk/>
            <pc:sldMk cId="2248541488" sldId="300"/>
            <ac:grpSpMk id="6200" creationId="{E58574B9-1A9F-02F4-DDA6-1E0D0FD3329F}"/>
          </ac:grpSpMkLst>
        </pc:grpChg>
        <pc:grpChg chg="mod">
          <ac:chgData name="good angel" userId="322f971a48f5a8c9" providerId="LiveId" clId="{F7F37F37-0364-4DB5-A963-0BF7A0D7E646}" dt="2024-02-15T12:38:59.080" v="1681"/>
          <ac:grpSpMkLst>
            <pc:docMk/>
            <pc:sldMk cId="2248541488" sldId="300"/>
            <ac:grpSpMk id="6203" creationId="{EAD0AE05-C7B6-87C2-6937-432CB866D7AE}"/>
          </ac:grpSpMkLst>
        </pc:grpChg>
        <pc:grpChg chg="mod">
          <ac:chgData name="good angel" userId="322f971a48f5a8c9" providerId="LiveId" clId="{F7F37F37-0364-4DB5-A963-0BF7A0D7E646}" dt="2024-02-15T12:38:59.080" v="1681"/>
          <ac:grpSpMkLst>
            <pc:docMk/>
            <pc:sldMk cId="2248541488" sldId="300"/>
            <ac:grpSpMk id="6204" creationId="{298A2A2B-9860-77D5-D099-B3B9D33D5861}"/>
          </ac:grpSpMkLst>
        </pc:grpChg>
        <pc:grpChg chg="mod">
          <ac:chgData name="good angel" userId="322f971a48f5a8c9" providerId="LiveId" clId="{F7F37F37-0364-4DB5-A963-0BF7A0D7E646}" dt="2024-02-15T12:38:59.080" v="1681"/>
          <ac:grpSpMkLst>
            <pc:docMk/>
            <pc:sldMk cId="2248541488" sldId="300"/>
            <ac:grpSpMk id="6205" creationId="{F609BEB9-FA4D-C9AE-2CDA-7FEDB36669B6}"/>
          </ac:grpSpMkLst>
        </pc:grpChg>
        <pc:grpChg chg="mod">
          <ac:chgData name="good angel" userId="322f971a48f5a8c9" providerId="LiveId" clId="{F7F37F37-0364-4DB5-A963-0BF7A0D7E646}" dt="2024-02-15T12:38:59.080" v="1681"/>
          <ac:grpSpMkLst>
            <pc:docMk/>
            <pc:sldMk cId="2248541488" sldId="300"/>
            <ac:grpSpMk id="6218" creationId="{0CB45EC7-F23D-9ADC-A113-2E5DBCC08BF3}"/>
          </ac:grpSpMkLst>
        </pc:grpChg>
        <pc:grpChg chg="mod">
          <ac:chgData name="good angel" userId="322f971a48f5a8c9" providerId="LiveId" clId="{F7F37F37-0364-4DB5-A963-0BF7A0D7E646}" dt="2024-02-15T12:38:59.080" v="1681"/>
          <ac:grpSpMkLst>
            <pc:docMk/>
            <pc:sldMk cId="2248541488" sldId="300"/>
            <ac:grpSpMk id="6221" creationId="{015B4168-F751-DCCD-EAED-893CFEA00ECD}"/>
          </ac:grpSpMkLst>
        </pc:grpChg>
        <pc:grpChg chg="mod">
          <ac:chgData name="good angel" userId="322f971a48f5a8c9" providerId="LiveId" clId="{F7F37F37-0364-4DB5-A963-0BF7A0D7E646}" dt="2024-02-15T12:38:59.080" v="1681"/>
          <ac:grpSpMkLst>
            <pc:docMk/>
            <pc:sldMk cId="2248541488" sldId="300"/>
            <ac:grpSpMk id="6222" creationId="{EB9FB23B-64F3-0951-AB2C-A8A57DC37731}"/>
          </ac:grpSpMkLst>
        </pc:grpChg>
        <pc:grpChg chg="mod">
          <ac:chgData name="good angel" userId="322f971a48f5a8c9" providerId="LiveId" clId="{F7F37F37-0364-4DB5-A963-0BF7A0D7E646}" dt="2024-02-15T12:38:59.080" v="1681"/>
          <ac:grpSpMkLst>
            <pc:docMk/>
            <pc:sldMk cId="2248541488" sldId="300"/>
            <ac:grpSpMk id="6223" creationId="{BC96B39D-831D-A39E-A283-669532EC1DA9}"/>
          </ac:grpSpMkLst>
        </pc:grpChg>
        <pc:grpChg chg="add del mod">
          <ac:chgData name="good angel" userId="322f971a48f5a8c9" providerId="LiveId" clId="{F7F37F37-0364-4DB5-A963-0BF7A0D7E646}" dt="2024-02-15T12:40:07.678" v="1691" actId="478"/>
          <ac:grpSpMkLst>
            <pc:docMk/>
            <pc:sldMk cId="2248541488" sldId="300"/>
            <ac:grpSpMk id="6236" creationId="{5E023F5F-B022-88AC-7591-8280182F7E98}"/>
          </ac:grpSpMkLst>
        </pc:grpChg>
        <pc:grpChg chg="mod">
          <ac:chgData name="good angel" userId="322f971a48f5a8c9" providerId="LiveId" clId="{F7F37F37-0364-4DB5-A963-0BF7A0D7E646}" dt="2024-02-15T12:38:59.080" v="1681"/>
          <ac:grpSpMkLst>
            <pc:docMk/>
            <pc:sldMk cId="2248541488" sldId="300"/>
            <ac:grpSpMk id="6239" creationId="{2F16A116-9ACF-CCC1-7319-A30789EC96F4}"/>
          </ac:grpSpMkLst>
        </pc:grpChg>
        <pc:grpChg chg="mod">
          <ac:chgData name="good angel" userId="322f971a48f5a8c9" providerId="LiveId" clId="{F7F37F37-0364-4DB5-A963-0BF7A0D7E646}" dt="2024-02-15T12:38:59.080" v="1681"/>
          <ac:grpSpMkLst>
            <pc:docMk/>
            <pc:sldMk cId="2248541488" sldId="300"/>
            <ac:grpSpMk id="6240" creationId="{6CC8FFF6-D268-B63B-321D-6C2551D135F6}"/>
          </ac:grpSpMkLst>
        </pc:grpChg>
        <pc:grpChg chg="mod">
          <ac:chgData name="good angel" userId="322f971a48f5a8c9" providerId="LiveId" clId="{F7F37F37-0364-4DB5-A963-0BF7A0D7E646}" dt="2024-02-15T12:38:59.080" v="1681"/>
          <ac:grpSpMkLst>
            <pc:docMk/>
            <pc:sldMk cId="2248541488" sldId="300"/>
            <ac:grpSpMk id="6241" creationId="{A0B78D42-ABB1-5BCB-94FE-057B92066678}"/>
          </ac:grpSpMkLst>
        </pc:grpChg>
        <pc:grpChg chg="add del mod">
          <ac:chgData name="good angel" userId="322f971a48f5a8c9" providerId="LiveId" clId="{F7F37F37-0364-4DB5-A963-0BF7A0D7E646}" dt="2024-02-15T12:40:09.223" v="1692" actId="478"/>
          <ac:grpSpMkLst>
            <pc:docMk/>
            <pc:sldMk cId="2248541488" sldId="300"/>
            <ac:grpSpMk id="6249" creationId="{D9CD87CD-F1F3-CD98-D7CD-25024D4B9019}"/>
          </ac:grpSpMkLst>
        </pc:grpChg>
        <pc:grpChg chg="add mod">
          <ac:chgData name="good angel" userId="322f971a48f5a8c9" providerId="LiveId" clId="{F7F37F37-0364-4DB5-A963-0BF7A0D7E646}" dt="2024-02-15T12:40:09.836" v="1693"/>
          <ac:grpSpMkLst>
            <pc:docMk/>
            <pc:sldMk cId="2248541488" sldId="300"/>
            <ac:grpSpMk id="6252" creationId="{214B7F8B-5164-B372-F8CA-11E8827CA2A0}"/>
          </ac:grpSpMkLst>
        </pc:grpChg>
        <pc:grpChg chg="mod">
          <ac:chgData name="good angel" userId="322f971a48f5a8c9" providerId="LiveId" clId="{F7F37F37-0364-4DB5-A963-0BF7A0D7E646}" dt="2024-02-15T12:40:09.836" v="1693"/>
          <ac:grpSpMkLst>
            <pc:docMk/>
            <pc:sldMk cId="2248541488" sldId="300"/>
            <ac:grpSpMk id="6255" creationId="{4AEB7206-14C1-94FB-59C8-9FE7EDEBFBEC}"/>
          </ac:grpSpMkLst>
        </pc:grpChg>
        <pc:grpChg chg="mod">
          <ac:chgData name="good angel" userId="322f971a48f5a8c9" providerId="LiveId" clId="{F7F37F37-0364-4DB5-A963-0BF7A0D7E646}" dt="2024-02-15T12:40:09.836" v="1693"/>
          <ac:grpSpMkLst>
            <pc:docMk/>
            <pc:sldMk cId="2248541488" sldId="300"/>
            <ac:grpSpMk id="6257" creationId="{FBCA2E25-7C37-F738-B2D7-90BF4E63AB7D}"/>
          </ac:grpSpMkLst>
        </pc:grpChg>
        <pc:grpChg chg="mod">
          <ac:chgData name="good angel" userId="322f971a48f5a8c9" providerId="LiveId" clId="{F7F37F37-0364-4DB5-A963-0BF7A0D7E646}" dt="2024-02-15T12:40:09.836" v="1693"/>
          <ac:grpSpMkLst>
            <pc:docMk/>
            <pc:sldMk cId="2248541488" sldId="300"/>
            <ac:grpSpMk id="6258" creationId="{9B8A5AEC-31B5-7363-CB8E-0F003BB7B45F}"/>
          </ac:grpSpMkLst>
        </pc:grpChg>
        <pc:grpChg chg="mod">
          <ac:chgData name="good angel" userId="322f971a48f5a8c9" providerId="LiveId" clId="{F7F37F37-0364-4DB5-A963-0BF7A0D7E646}" dt="2024-02-15T12:40:09.836" v="1693"/>
          <ac:grpSpMkLst>
            <pc:docMk/>
            <pc:sldMk cId="2248541488" sldId="300"/>
            <ac:grpSpMk id="6259" creationId="{96016216-28B8-3285-3A89-4FE607B807EC}"/>
          </ac:grpSpMkLst>
        </pc:grpChg>
        <pc:grpChg chg="mod">
          <ac:chgData name="good angel" userId="322f971a48f5a8c9" providerId="LiveId" clId="{F7F37F37-0364-4DB5-A963-0BF7A0D7E646}" dt="2024-02-15T12:40:09.836" v="1693"/>
          <ac:grpSpMkLst>
            <pc:docMk/>
            <pc:sldMk cId="2248541488" sldId="300"/>
            <ac:grpSpMk id="6260" creationId="{E7969CB2-B2B1-1216-0766-91406B294288}"/>
          </ac:grpSpMkLst>
        </pc:grpChg>
        <pc:grpChg chg="add mod">
          <ac:chgData name="good angel" userId="322f971a48f5a8c9" providerId="LiveId" clId="{F7F37F37-0364-4DB5-A963-0BF7A0D7E646}" dt="2024-02-15T12:40:09.836" v="1693"/>
          <ac:grpSpMkLst>
            <pc:docMk/>
            <pc:sldMk cId="2248541488" sldId="300"/>
            <ac:grpSpMk id="6272" creationId="{2EE79ECA-6E24-864F-996F-B093B42FC390}"/>
          </ac:grpSpMkLst>
        </pc:grpChg>
        <pc:grpChg chg="mod">
          <ac:chgData name="good angel" userId="322f971a48f5a8c9" providerId="LiveId" clId="{F7F37F37-0364-4DB5-A963-0BF7A0D7E646}" dt="2024-02-15T12:40:09.836" v="1693"/>
          <ac:grpSpMkLst>
            <pc:docMk/>
            <pc:sldMk cId="2248541488" sldId="300"/>
            <ac:grpSpMk id="6273" creationId="{4F5D09B2-7AAD-75B4-6DC7-C91EE3DC034E}"/>
          </ac:grpSpMkLst>
        </pc:grpChg>
        <pc:grpChg chg="mod">
          <ac:chgData name="good angel" userId="322f971a48f5a8c9" providerId="LiveId" clId="{F7F37F37-0364-4DB5-A963-0BF7A0D7E646}" dt="2024-02-15T12:40:09.836" v="1693"/>
          <ac:grpSpMkLst>
            <pc:docMk/>
            <pc:sldMk cId="2248541488" sldId="300"/>
            <ac:grpSpMk id="6274" creationId="{2FB61A25-464E-BC80-CCA5-C88201672930}"/>
          </ac:grpSpMkLst>
        </pc:grpChg>
        <pc:grpChg chg="mod">
          <ac:chgData name="good angel" userId="322f971a48f5a8c9" providerId="LiveId" clId="{F7F37F37-0364-4DB5-A963-0BF7A0D7E646}" dt="2024-02-15T12:40:09.836" v="1693"/>
          <ac:grpSpMkLst>
            <pc:docMk/>
            <pc:sldMk cId="2248541488" sldId="300"/>
            <ac:grpSpMk id="6275" creationId="{5A78D59E-4CED-1A98-CA20-36415F83D27C}"/>
          </ac:grpSpMkLst>
        </pc:grpChg>
        <pc:grpChg chg="mod">
          <ac:chgData name="good angel" userId="322f971a48f5a8c9" providerId="LiveId" clId="{F7F37F37-0364-4DB5-A963-0BF7A0D7E646}" dt="2024-02-15T12:40:09.836" v="1693"/>
          <ac:grpSpMkLst>
            <pc:docMk/>
            <pc:sldMk cId="2248541488" sldId="300"/>
            <ac:grpSpMk id="6276" creationId="{296F2D9F-FE87-194E-7025-527D3051B82C}"/>
          </ac:grpSpMkLst>
        </pc:grpChg>
        <pc:grpChg chg="mod">
          <ac:chgData name="good angel" userId="322f971a48f5a8c9" providerId="LiveId" clId="{F7F37F37-0364-4DB5-A963-0BF7A0D7E646}" dt="2024-02-15T12:40:09.836" v="1693"/>
          <ac:grpSpMkLst>
            <pc:docMk/>
            <pc:sldMk cId="2248541488" sldId="300"/>
            <ac:grpSpMk id="6279" creationId="{55E33DBE-85CB-6498-2223-CA4A7310D999}"/>
          </ac:grpSpMkLst>
        </pc:grpChg>
        <pc:grpChg chg="mod">
          <ac:chgData name="good angel" userId="322f971a48f5a8c9" providerId="LiveId" clId="{F7F37F37-0364-4DB5-A963-0BF7A0D7E646}" dt="2024-02-15T12:40:09.836" v="1693"/>
          <ac:grpSpMkLst>
            <pc:docMk/>
            <pc:sldMk cId="2248541488" sldId="300"/>
            <ac:grpSpMk id="6280" creationId="{0A8D04FE-A225-D3B0-FB40-96D4CE863273}"/>
          </ac:grpSpMkLst>
        </pc:grpChg>
        <pc:grpChg chg="mod">
          <ac:chgData name="good angel" userId="322f971a48f5a8c9" providerId="LiveId" clId="{F7F37F37-0364-4DB5-A963-0BF7A0D7E646}" dt="2024-02-15T12:40:09.836" v="1693"/>
          <ac:grpSpMkLst>
            <pc:docMk/>
            <pc:sldMk cId="2248541488" sldId="300"/>
            <ac:grpSpMk id="6281" creationId="{11DDADC9-59A2-6650-923E-1ED75CE23DFA}"/>
          </ac:grpSpMkLst>
        </pc:grpChg>
        <pc:grpChg chg="mod">
          <ac:chgData name="good angel" userId="322f971a48f5a8c9" providerId="LiveId" clId="{F7F37F37-0364-4DB5-A963-0BF7A0D7E646}" dt="2024-02-15T12:40:09.836" v="1693"/>
          <ac:grpSpMkLst>
            <pc:docMk/>
            <pc:sldMk cId="2248541488" sldId="300"/>
            <ac:grpSpMk id="6294" creationId="{840B9E90-D8DA-C83F-A7D1-16CF0E5E7B68}"/>
          </ac:grpSpMkLst>
        </pc:grpChg>
        <pc:grpChg chg="mod">
          <ac:chgData name="good angel" userId="322f971a48f5a8c9" providerId="LiveId" clId="{F7F37F37-0364-4DB5-A963-0BF7A0D7E646}" dt="2024-02-15T12:40:09.836" v="1693"/>
          <ac:grpSpMkLst>
            <pc:docMk/>
            <pc:sldMk cId="2248541488" sldId="300"/>
            <ac:grpSpMk id="6297" creationId="{C8040DAF-71BE-DD27-1CC7-3E59F0C07346}"/>
          </ac:grpSpMkLst>
        </pc:grpChg>
        <pc:grpChg chg="mod">
          <ac:chgData name="good angel" userId="322f971a48f5a8c9" providerId="LiveId" clId="{F7F37F37-0364-4DB5-A963-0BF7A0D7E646}" dt="2024-02-15T12:40:09.836" v="1693"/>
          <ac:grpSpMkLst>
            <pc:docMk/>
            <pc:sldMk cId="2248541488" sldId="300"/>
            <ac:grpSpMk id="6298" creationId="{918EE404-B9E9-672D-644C-E7E90EF5B190}"/>
          </ac:grpSpMkLst>
        </pc:grpChg>
        <pc:grpChg chg="mod">
          <ac:chgData name="good angel" userId="322f971a48f5a8c9" providerId="LiveId" clId="{F7F37F37-0364-4DB5-A963-0BF7A0D7E646}" dt="2024-02-15T12:40:09.836" v="1693"/>
          <ac:grpSpMkLst>
            <pc:docMk/>
            <pc:sldMk cId="2248541488" sldId="300"/>
            <ac:grpSpMk id="6299" creationId="{BB40F27B-B20F-8692-BD46-CA2CF655DAFB}"/>
          </ac:grpSpMkLst>
        </pc:grpChg>
        <pc:grpChg chg="mod">
          <ac:chgData name="good angel" userId="322f971a48f5a8c9" providerId="LiveId" clId="{F7F37F37-0364-4DB5-A963-0BF7A0D7E646}" dt="2024-02-15T12:40:09.836" v="1693"/>
          <ac:grpSpMkLst>
            <pc:docMk/>
            <pc:sldMk cId="2248541488" sldId="300"/>
            <ac:grpSpMk id="6312" creationId="{773AD115-34EB-5533-161B-07A0B828A4EF}"/>
          </ac:grpSpMkLst>
        </pc:grpChg>
        <pc:grpChg chg="mod">
          <ac:chgData name="good angel" userId="322f971a48f5a8c9" providerId="LiveId" clId="{F7F37F37-0364-4DB5-A963-0BF7A0D7E646}" dt="2024-02-15T12:40:09.836" v="1693"/>
          <ac:grpSpMkLst>
            <pc:docMk/>
            <pc:sldMk cId="2248541488" sldId="300"/>
            <ac:grpSpMk id="6315" creationId="{B6B7E7C1-F571-B0C2-2F1A-F30DB959DCDD}"/>
          </ac:grpSpMkLst>
        </pc:grpChg>
        <pc:grpChg chg="mod">
          <ac:chgData name="good angel" userId="322f971a48f5a8c9" providerId="LiveId" clId="{F7F37F37-0364-4DB5-A963-0BF7A0D7E646}" dt="2024-02-15T12:40:09.836" v="1693"/>
          <ac:grpSpMkLst>
            <pc:docMk/>
            <pc:sldMk cId="2248541488" sldId="300"/>
            <ac:grpSpMk id="6316" creationId="{F6C3983E-2E45-70E1-29EC-EE3676C3F426}"/>
          </ac:grpSpMkLst>
        </pc:grpChg>
        <pc:grpChg chg="mod">
          <ac:chgData name="good angel" userId="322f971a48f5a8c9" providerId="LiveId" clId="{F7F37F37-0364-4DB5-A963-0BF7A0D7E646}" dt="2024-02-15T12:40:09.836" v="1693"/>
          <ac:grpSpMkLst>
            <pc:docMk/>
            <pc:sldMk cId="2248541488" sldId="300"/>
            <ac:grpSpMk id="6317" creationId="{F087F195-2F83-B785-6969-82A27A211E59}"/>
          </ac:grpSpMkLst>
        </pc:grpChg>
        <pc:grpChg chg="add mod">
          <ac:chgData name="good angel" userId="322f971a48f5a8c9" providerId="LiveId" clId="{F7F37F37-0364-4DB5-A963-0BF7A0D7E646}" dt="2024-02-15T12:40:09.836" v="1693"/>
          <ac:grpSpMkLst>
            <pc:docMk/>
            <pc:sldMk cId="2248541488" sldId="300"/>
            <ac:grpSpMk id="6330" creationId="{56B2DBCD-A0F9-45B2-A60F-9060F22443AC}"/>
          </ac:grpSpMkLst>
        </pc:grpChg>
        <pc:grpChg chg="mod">
          <ac:chgData name="good angel" userId="322f971a48f5a8c9" providerId="LiveId" clId="{F7F37F37-0364-4DB5-A963-0BF7A0D7E646}" dt="2024-02-15T12:40:09.836" v="1693"/>
          <ac:grpSpMkLst>
            <pc:docMk/>
            <pc:sldMk cId="2248541488" sldId="300"/>
            <ac:grpSpMk id="6333" creationId="{BB0909ED-E77E-6908-FA99-787DF859BBC8}"/>
          </ac:grpSpMkLst>
        </pc:grpChg>
        <pc:grpChg chg="mod">
          <ac:chgData name="good angel" userId="322f971a48f5a8c9" providerId="LiveId" clId="{F7F37F37-0364-4DB5-A963-0BF7A0D7E646}" dt="2024-02-15T12:40:09.836" v="1693"/>
          <ac:grpSpMkLst>
            <pc:docMk/>
            <pc:sldMk cId="2248541488" sldId="300"/>
            <ac:grpSpMk id="6334" creationId="{0C458520-B0C1-3166-9B06-ECCB0204F681}"/>
          </ac:grpSpMkLst>
        </pc:grpChg>
        <pc:grpChg chg="mod">
          <ac:chgData name="good angel" userId="322f971a48f5a8c9" providerId="LiveId" clId="{F7F37F37-0364-4DB5-A963-0BF7A0D7E646}" dt="2024-02-15T12:40:09.836" v="1693"/>
          <ac:grpSpMkLst>
            <pc:docMk/>
            <pc:sldMk cId="2248541488" sldId="300"/>
            <ac:grpSpMk id="6335" creationId="{C02532C2-6343-3303-50DC-6F8F0AE1F0D8}"/>
          </ac:grpSpMkLst>
        </pc:grpChg>
        <pc:grpChg chg="add mod">
          <ac:chgData name="good angel" userId="322f971a48f5a8c9" providerId="LiveId" clId="{F7F37F37-0364-4DB5-A963-0BF7A0D7E646}" dt="2024-02-15T12:40:09.836" v="1693"/>
          <ac:grpSpMkLst>
            <pc:docMk/>
            <pc:sldMk cId="2248541488" sldId="300"/>
            <ac:grpSpMk id="6343" creationId="{76A72729-716A-4A7A-9DD7-3802F200624D}"/>
          </ac:grpSpMkLst>
        </pc:grpChg>
        <pc:picChg chg="mod">
          <ac:chgData name="good angel" userId="322f971a48f5a8c9" providerId="LiveId" clId="{F7F37F37-0364-4DB5-A963-0BF7A0D7E646}" dt="2024-02-15T12:08:52.396" v="1392" actId="165"/>
          <ac:picMkLst>
            <pc:docMk/>
            <pc:sldMk cId="2248541488" sldId="300"/>
            <ac:picMk id="3" creationId="{6E5E6CD8-4267-5224-AF6B-E12D6EE08258}"/>
          </ac:picMkLst>
        </pc:picChg>
        <pc:picChg chg="mod topLvl">
          <ac:chgData name="good angel" userId="322f971a48f5a8c9" providerId="LiveId" clId="{F7F37F37-0364-4DB5-A963-0BF7A0D7E646}" dt="2024-02-15T12:08:52.396" v="1392" actId="165"/>
          <ac:picMkLst>
            <pc:docMk/>
            <pc:sldMk cId="2248541488" sldId="300"/>
            <ac:picMk id="29" creationId="{F4789217-AC73-5558-4194-2394DE359DE8}"/>
          </ac:picMkLst>
        </pc:picChg>
        <pc:picChg chg="add del mod">
          <ac:chgData name="good angel" userId="322f971a48f5a8c9" providerId="LiveId" clId="{F7F37F37-0364-4DB5-A963-0BF7A0D7E646}" dt="2024-02-15T12:10:18.137" v="1399" actId="21"/>
          <ac:picMkLst>
            <pc:docMk/>
            <pc:sldMk cId="2248541488" sldId="300"/>
            <ac:picMk id="31" creationId="{7A79D94E-CD4D-988E-8D59-3DD4DE13C37C}"/>
          </ac:picMkLst>
        </pc:picChg>
        <pc:picChg chg="mod">
          <ac:chgData name="good angel" userId="322f971a48f5a8c9" providerId="LiveId" clId="{F7F37F37-0364-4DB5-A963-0BF7A0D7E646}" dt="2024-02-15T12:28:25.494" v="1665"/>
          <ac:picMkLst>
            <pc:docMk/>
            <pc:sldMk cId="2248541488" sldId="300"/>
            <ac:picMk id="46" creationId="{0C62203B-A223-7EAE-10E3-F648EE93EFCB}"/>
          </ac:picMkLst>
        </pc:picChg>
        <pc:picChg chg="mod">
          <ac:chgData name="good angel" userId="322f971a48f5a8c9" providerId="LiveId" clId="{F7F37F37-0364-4DB5-A963-0BF7A0D7E646}" dt="2024-02-15T12:28:25.494" v="1665"/>
          <ac:picMkLst>
            <pc:docMk/>
            <pc:sldMk cId="2248541488" sldId="300"/>
            <ac:picMk id="48" creationId="{9AB49FEF-9164-8BC4-0485-4AC6ACB3FC1E}"/>
          </ac:picMkLst>
        </pc:picChg>
        <pc:picChg chg="mod">
          <ac:chgData name="good angel" userId="322f971a48f5a8c9" providerId="LiveId" clId="{F7F37F37-0364-4DB5-A963-0BF7A0D7E646}" dt="2024-02-15T12:28:25.494" v="1665"/>
          <ac:picMkLst>
            <pc:docMk/>
            <pc:sldMk cId="2248541488" sldId="300"/>
            <ac:picMk id="50" creationId="{7DFE3C65-1BCF-C562-EB5D-7991DF32E007}"/>
          </ac:picMkLst>
        </pc:picChg>
        <pc:picChg chg="mod">
          <ac:chgData name="good angel" userId="322f971a48f5a8c9" providerId="LiveId" clId="{F7F37F37-0364-4DB5-A963-0BF7A0D7E646}" dt="2024-02-15T12:08:52.396" v="1392" actId="165"/>
          <ac:picMkLst>
            <pc:docMk/>
            <pc:sldMk cId="2248541488" sldId="300"/>
            <ac:picMk id="58" creationId="{282EB150-FAB6-ACA3-16AF-A45F1E7B12D7}"/>
          </ac:picMkLst>
        </pc:picChg>
        <pc:picChg chg="mod">
          <ac:chgData name="good angel" userId="322f971a48f5a8c9" providerId="LiveId" clId="{F7F37F37-0364-4DB5-A963-0BF7A0D7E646}" dt="2024-02-15T12:08:52.396" v="1392" actId="165"/>
          <ac:picMkLst>
            <pc:docMk/>
            <pc:sldMk cId="2248541488" sldId="300"/>
            <ac:picMk id="59" creationId="{FEE7659B-1B4E-DDD8-FAB6-56FB38E52EC9}"/>
          </ac:picMkLst>
        </pc:picChg>
        <pc:picChg chg="mod">
          <ac:chgData name="good angel" userId="322f971a48f5a8c9" providerId="LiveId" clId="{F7F37F37-0364-4DB5-A963-0BF7A0D7E646}" dt="2024-02-15T12:08:52.396" v="1392" actId="165"/>
          <ac:picMkLst>
            <pc:docMk/>
            <pc:sldMk cId="2248541488" sldId="300"/>
            <ac:picMk id="61" creationId="{BD6C6208-7B0D-5AB2-8C97-1CF3D0156F7C}"/>
          </ac:picMkLst>
        </pc:picChg>
        <pc:picChg chg="mod">
          <ac:chgData name="good angel" userId="322f971a48f5a8c9" providerId="LiveId" clId="{F7F37F37-0364-4DB5-A963-0BF7A0D7E646}" dt="2024-02-15T12:28:25.494" v="1665"/>
          <ac:picMkLst>
            <pc:docMk/>
            <pc:sldMk cId="2248541488" sldId="300"/>
            <ac:picMk id="74" creationId="{BC0671AB-BD96-5C06-4E38-0E307F72BE9C}"/>
          </ac:picMkLst>
        </pc:picChg>
        <pc:picChg chg="mod">
          <ac:chgData name="good angel" userId="322f971a48f5a8c9" providerId="LiveId" clId="{F7F37F37-0364-4DB5-A963-0BF7A0D7E646}" dt="2024-02-15T12:28:25.494" v="1665"/>
          <ac:picMkLst>
            <pc:docMk/>
            <pc:sldMk cId="2248541488" sldId="300"/>
            <ac:picMk id="76" creationId="{911B230F-327B-E20A-8CA9-2015B02B8A86}"/>
          </ac:picMkLst>
        </pc:picChg>
        <pc:picChg chg="mod">
          <ac:chgData name="good angel" userId="322f971a48f5a8c9" providerId="LiveId" clId="{F7F37F37-0364-4DB5-A963-0BF7A0D7E646}" dt="2024-02-15T12:08:52.396" v="1392" actId="165"/>
          <ac:picMkLst>
            <pc:docMk/>
            <pc:sldMk cId="2248541488" sldId="300"/>
            <ac:picMk id="80" creationId="{C5A9C50D-2467-E142-6F41-0B4166AF3726}"/>
          </ac:picMkLst>
        </pc:picChg>
        <pc:picChg chg="mod">
          <ac:chgData name="good angel" userId="322f971a48f5a8c9" providerId="LiveId" clId="{F7F37F37-0364-4DB5-A963-0BF7A0D7E646}" dt="2024-02-15T12:28:25.494" v="1665"/>
          <ac:picMkLst>
            <pc:docMk/>
            <pc:sldMk cId="2248541488" sldId="300"/>
            <ac:picMk id="90" creationId="{F3BEA1A4-D854-570E-CED8-0C6F2FC73B46}"/>
          </ac:picMkLst>
        </pc:picChg>
        <pc:picChg chg="mod">
          <ac:chgData name="good angel" userId="322f971a48f5a8c9" providerId="LiveId" clId="{F7F37F37-0364-4DB5-A963-0BF7A0D7E646}" dt="2024-02-15T12:28:25.494" v="1665"/>
          <ac:picMkLst>
            <pc:docMk/>
            <pc:sldMk cId="2248541488" sldId="300"/>
            <ac:picMk id="104" creationId="{931BC30A-196E-45D2-D933-C4B37A0D8B3A}"/>
          </ac:picMkLst>
        </pc:picChg>
        <pc:picChg chg="mod">
          <ac:chgData name="good angel" userId="322f971a48f5a8c9" providerId="LiveId" clId="{F7F37F37-0364-4DB5-A963-0BF7A0D7E646}" dt="2024-02-15T12:28:25.494" v="1665"/>
          <ac:picMkLst>
            <pc:docMk/>
            <pc:sldMk cId="2248541488" sldId="300"/>
            <ac:picMk id="106" creationId="{9FAB3B0B-EBFC-19C0-DAA2-E783C5EAD6F7}"/>
          </ac:picMkLst>
        </pc:picChg>
        <pc:picChg chg="mod">
          <ac:chgData name="good angel" userId="322f971a48f5a8c9" providerId="LiveId" clId="{F7F37F37-0364-4DB5-A963-0BF7A0D7E646}" dt="2024-02-15T12:28:25.494" v="1665"/>
          <ac:picMkLst>
            <pc:docMk/>
            <pc:sldMk cId="2248541488" sldId="300"/>
            <ac:picMk id="108" creationId="{92CC9694-E8F8-FFE7-674F-66C5A9AE16D2}"/>
          </ac:picMkLst>
        </pc:picChg>
        <pc:picChg chg="mod">
          <ac:chgData name="good angel" userId="322f971a48f5a8c9" providerId="LiveId" clId="{F7F37F37-0364-4DB5-A963-0BF7A0D7E646}" dt="2024-02-15T12:28:25.494" v="1665"/>
          <ac:picMkLst>
            <pc:docMk/>
            <pc:sldMk cId="2248541488" sldId="300"/>
            <ac:picMk id="122" creationId="{EFA0738C-43E5-852F-A88F-3AF3F2E10434}"/>
          </ac:picMkLst>
        </pc:picChg>
        <pc:picChg chg="mod">
          <ac:chgData name="good angel" userId="322f971a48f5a8c9" providerId="LiveId" clId="{F7F37F37-0364-4DB5-A963-0BF7A0D7E646}" dt="2024-02-15T12:28:25.494" v="1665"/>
          <ac:picMkLst>
            <pc:docMk/>
            <pc:sldMk cId="2248541488" sldId="300"/>
            <ac:picMk id="124" creationId="{E03418B1-5D18-65EC-9B09-69E812FA6424}"/>
          </ac:picMkLst>
        </pc:picChg>
        <pc:picChg chg="mod">
          <ac:chgData name="good angel" userId="322f971a48f5a8c9" providerId="LiveId" clId="{F7F37F37-0364-4DB5-A963-0BF7A0D7E646}" dt="2024-02-15T12:28:25.494" v="1665"/>
          <ac:picMkLst>
            <pc:docMk/>
            <pc:sldMk cId="2248541488" sldId="300"/>
            <ac:picMk id="126" creationId="{1129A29F-407E-C888-1414-E5F51B627542}"/>
          </ac:picMkLst>
        </pc:picChg>
        <pc:picChg chg="mod topLvl">
          <ac:chgData name="good angel" userId="322f971a48f5a8c9" providerId="LiveId" clId="{F7F37F37-0364-4DB5-A963-0BF7A0D7E646}" dt="2024-02-15T12:08:52.396" v="1392" actId="165"/>
          <ac:picMkLst>
            <pc:docMk/>
            <pc:sldMk cId="2248541488" sldId="300"/>
            <ac:picMk id="6148" creationId="{A9838253-4F51-D0C9-C120-0C1B3ADD4375}"/>
          </ac:picMkLst>
        </pc:picChg>
        <pc:picChg chg="mod">
          <ac:chgData name="good angel" userId="322f971a48f5a8c9" providerId="LiveId" clId="{F7F37F37-0364-4DB5-A963-0BF7A0D7E646}" dt="2024-02-15T12:28:25.494" v="1665"/>
          <ac:picMkLst>
            <pc:docMk/>
            <pc:sldMk cId="2248541488" sldId="300"/>
            <ac:picMk id="6151" creationId="{F17A4863-B5EF-2DDA-EB8F-962FB2D7EEC9}"/>
          </ac:picMkLst>
        </pc:picChg>
        <pc:picChg chg="mod">
          <ac:chgData name="good angel" userId="322f971a48f5a8c9" providerId="LiveId" clId="{F7F37F37-0364-4DB5-A963-0BF7A0D7E646}" dt="2024-02-15T12:28:25.494" v="1665"/>
          <ac:picMkLst>
            <pc:docMk/>
            <pc:sldMk cId="2248541488" sldId="300"/>
            <ac:picMk id="6153" creationId="{F1F02295-18B4-D140-7EDB-746065A7F5F0}"/>
          </ac:picMkLst>
        </pc:picChg>
        <pc:picChg chg="mod">
          <ac:chgData name="good angel" userId="322f971a48f5a8c9" providerId="LiveId" clId="{F7F37F37-0364-4DB5-A963-0BF7A0D7E646}" dt="2024-02-15T12:28:25.494" v="1665"/>
          <ac:picMkLst>
            <pc:docMk/>
            <pc:sldMk cId="2248541488" sldId="300"/>
            <ac:picMk id="6157" creationId="{551980EC-19B2-45A4-3802-AD49B577FC75}"/>
          </ac:picMkLst>
        </pc:picChg>
        <pc:picChg chg="mod">
          <ac:chgData name="good angel" userId="322f971a48f5a8c9" providerId="LiveId" clId="{F7F37F37-0364-4DB5-A963-0BF7A0D7E646}" dt="2024-02-15T12:38:59.080" v="1681"/>
          <ac:picMkLst>
            <pc:docMk/>
            <pc:sldMk cId="2248541488" sldId="300"/>
            <ac:picMk id="6172" creationId="{814BE0F1-ECD1-42D9-F22E-44DE65FA025D}"/>
          </ac:picMkLst>
        </pc:picChg>
        <pc:picChg chg="mod">
          <ac:chgData name="good angel" userId="322f971a48f5a8c9" providerId="LiveId" clId="{F7F37F37-0364-4DB5-A963-0BF7A0D7E646}" dt="2024-02-15T12:38:59.080" v="1681"/>
          <ac:picMkLst>
            <pc:docMk/>
            <pc:sldMk cId="2248541488" sldId="300"/>
            <ac:picMk id="6174" creationId="{FE750E97-5E3F-B01A-26D5-718505155F58}"/>
          </ac:picMkLst>
        </pc:picChg>
        <pc:picChg chg="mod">
          <ac:chgData name="good angel" userId="322f971a48f5a8c9" providerId="LiveId" clId="{F7F37F37-0364-4DB5-A963-0BF7A0D7E646}" dt="2024-02-15T12:38:59.080" v="1681"/>
          <ac:picMkLst>
            <pc:docMk/>
            <pc:sldMk cId="2248541488" sldId="300"/>
            <ac:picMk id="6176" creationId="{03E6F1D7-8A4F-A55D-CC1A-04521D3C28FD}"/>
          </ac:picMkLst>
        </pc:picChg>
        <pc:picChg chg="mod">
          <ac:chgData name="good angel" userId="322f971a48f5a8c9" providerId="LiveId" clId="{F7F37F37-0364-4DB5-A963-0BF7A0D7E646}" dt="2024-02-15T12:38:59.080" v="1681"/>
          <ac:picMkLst>
            <pc:docMk/>
            <pc:sldMk cId="2248541488" sldId="300"/>
            <ac:picMk id="6194" creationId="{F9F0F811-BB6F-1652-DDCF-F54A706F5B11}"/>
          </ac:picMkLst>
        </pc:picChg>
        <pc:picChg chg="mod">
          <ac:chgData name="good angel" userId="322f971a48f5a8c9" providerId="LiveId" clId="{F7F37F37-0364-4DB5-A963-0BF7A0D7E646}" dt="2024-02-15T12:38:59.080" v="1681"/>
          <ac:picMkLst>
            <pc:docMk/>
            <pc:sldMk cId="2248541488" sldId="300"/>
            <ac:picMk id="6196" creationId="{164FE19F-9E24-38AF-988E-1DD320488D32}"/>
          </ac:picMkLst>
        </pc:picChg>
        <pc:picChg chg="mod">
          <ac:chgData name="good angel" userId="322f971a48f5a8c9" providerId="LiveId" clId="{F7F37F37-0364-4DB5-A963-0BF7A0D7E646}" dt="2024-02-15T12:38:59.080" v="1681"/>
          <ac:picMkLst>
            <pc:docMk/>
            <pc:sldMk cId="2248541488" sldId="300"/>
            <ac:picMk id="6198" creationId="{89E2376E-3C28-8B4A-F300-9433232ACCC2}"/>
          </ac:picMkLst>
        </pc:picChg>
        <pc:picChg chg="mod">
          <ac:chgData name="good angel" userId="322f971a48f5a8c9" providerId="LiveId" clId="{F7F37F37-0364-4DB5-A963-0BF7A0D7E646}" dt="2024-02-15T12:38:59.080" v="1681"/>
          <ac:picMkLst>
            <pc:docMk/>
            <pc:sldMk cId="2248541488" sldId="300"/>
            <ac:picMk id="6212" creationId="{BA6B38C1-9A95-41FA-E588-34A91EDC03E6}"/>
          </ac:picMkLst>
        </pc:picChg>
        <pc:picChg chg="mod">
          <ac:chgData name="good angel" userId="322f971a48f5a8c9" providerId="LiveId" clId="{F7F37F37-0364-4DB5-A963-0BF7A0D7E646}" dt="2024-02-15T12:38:59.080" v="1681"/>
          <ac:picMkLst>
            <pc:docMk/>
            <pc:sldMk cId="2248541488" sldId="300"/>
            <ac:picMk id="6214" creationId="{FCE07890-2075-824D-FCE5-CFADFA27BC37}"/>
          </ac:picMkLst>
        </pc:picChg>
        <pc:picChg chg="mod">
          <ac:chgData name="good angel" userId="322f971a48f5a8c9" providerId="LiveId" clId="{F7F37F37-0364-4DB5-A963-0BF7A0D7E646}" dt="2024-02-15T12:38:59.080" v="1681"/>
          <ac:picMkLst>
            <pc:docMk/>
            <pc:sldMk cId="2248541488" sldId="300"/>
            <ac:picMk id="6216" creationId="{38F011CB-163C-E075-A1F7-A0CF0517F954}"/>
          </ac:picMkLst>
        </pc:picChg>
        <pc:picChg chg="mod">
          <ac:chgData name="good angel" userId="322f971a48f5a8c9" providerId="LiveId" clId="{F7F37F37-0364-4DB5-A963-0BF7A0D7E646}" dt="2024-02-15T12:38:59.080" v="1681"/>
          <ac:picMkLst>
            <pc:docMk/>
            <pc:sldMk cId="2248541488" sldId="300"/>
            <ac:picMk id="6230" creationId="{B17CD8EF-83DF-D65C-518D-3962D037C520}"/>
          </ac:picMkLst>
        </pc:picChg>
        <pc:picChg chg="mod">
          <ac:chgData name="good angel" userId="322f971a48f5a8c9" providerId="LiveId" clId="{F7F37F37-0364-4DB5-A963-0BF7A0D7E646}" dt="2024-02-15T12:38:59.080" v="1681"/>
          <ac:picMkLst>
            <pc:docMk/>
            <pc:sldMk cId="2248541488" sldId="300"/>
            <ac:picMk id="6232" creationId="{0E94A298-4202-3F22-C41C-D57DBC2554FF}"/>
          </ac:picMkLst>
        </pc:picChg>
        <pc:picChg chg="mod">
          <ac:chgData name="good angel" userId="322f971a48f5a8c9" providerId="LiveId" clId="{F7F37F37-0364-4DB5-A963-0BF7A0D7E646}" dt="2024-02-15T12:38:59.080" v="1681"/>
          <ac:picMkLst>
            <pc:docMk/>
            <pc:sldMk cId="2248541488" sldId="300"/>
            <ac:picMk id="6234" creationId="{B226A859-997D-A2FA-D40D-85857CF3CD75}"/>
          </ac:picMkLst>
        </pc:picChg>
        <pc:picChg chg="mod">
          <ac:chgData name="good angel" userId="322f971a48f5a8c9" providerId="LiveId" clId="{F7F37F37-0364-4DB5-A963-0BF7A0D7E646}" dt="2024-02-15T12:38:59.080" v="1681"/>
          <ac:picMkLst>
            <pc:docMk/>
            <pc:sldMk cId="2248541488" sldId="300"/>
            <ac:picMk id="6245" creationId="{9810A198-107F-F272-8462-FB3E30036D0A}"/>
          </ac:picMkLst>
        </pc:picChg>
        <pc:picChg chg="mod">
          <ac:chgData name="good angel" userId="322f971a48f5a8c9" providerId="LiveId" clId="{F7F37F37-0364-4DB5-A963-0BF7A0D7E646}" dt="2024-02-15T12:38:59.080" v="1681"/>
          <ac:picMkLst>
            <pc:docMk/>
            <pc:sldMk cId="2248541488" sldId="300"/>
            <ac:picMk id="6247" creationId="{CD7267C0-7194-5F40-B99D-B473821B3832}"/>
          </ac:picMkLst>
        </pc:picChg>
        <pc:picChg chg="mod">
          <ac:chgData name="good angel" userId="322f971a48f5a8c9" providerId="LiveId" clId="{F7F37F37-0364-4DB5-A963-0BF7A0D7E646}" dt="2024-02-15T12:38:59.080" v="1681"/>
          <ac:picMkLst>
            <pc:docMk/>
            <pc:sldMk cId="2248541488" sldId="300"/>
            <ac:picMk id="6251" creationId="{B0A1132E-689C-158A-D3CC-7488892DE26E}"/>
          </ac:picMkLst>
        </pc:picChg>
        <pc:picChg chg="mod">
          <ac:chgData name="good angel" userId="322f971a48f5a8c9" providerId="LiveId" clId="{F7F37F37-0364-4DB5-A963-0BF7A0D7E646}" dt="2024-02-15T12:40:09.836" v="1693"/>
          <ac:picMkLst>
            <pc:docMk/>
            <pc:sldMk cId="2248541488" sldId="300"/>
            <ac:picMk id="6266" creationId="{E1F2AE04-60E8-3926-516D-AD652FAA565F}"/>
          </ac:picMkLst>
        </pc:picChg>
        <pc:picChg chg="mod">
          <ac:chgData name="good angel" userId="322f971a48f5a8c9" providerId="LiveId" clId="{F7F37F37-0364-4DB5-A963-0BF7A0D7E646}" dt="2024-02-15T12:40:09.836" v="1693"/>
          <ac:picMkLst>
            <pc:docMk/>
            <pc:sldMk cId="2248541488" sldId="300"/>
            <ac:picMk id="6268" creationId="{A7C2112D-2253-C554-4501-78A2306A5FA7}"/>
          </ac:picMkLst>
        </pc:picChg>
        <pc:picChg chg="mod">
          <ac:chgData name="good angel" userId="322f971a48f5a8c9" providerId="LiveId" clId="{F7F37F37-0364-4DB5-A963-0BF7A0D7E646}" dt="2024-02-15T12:40:09.836" v="1693"/>
          <ac:picMkLst>
            <pc:docMk/>
            <pc:sldMk cId="2248541488" sldId="300"/>
            <ac:picMk id="6270" creationId="{FBA9768A-6D2F-99FB-7E55-094938D10D39}"/>
          </ac:picMkLst>
        </pc:picChg>
        <pc:picChg chg="mod">
          <ac:chgData name="good angel" userId="322f971a48f5a8c9" providerId="LiveId" clId="{F7F37F37-0364-4DB5-A963-0BF7A0D7E646}" dt="2024-02-15T12:40:09.836" v="1693"/>
          <ac:picMkLst>
            <pc:docMk/>
            <pc:sldMk cId="2248541488" sldId="300"/>
            <ac:picMk id="6288" creationId="{9B8E2400-3AC5-F0FA-C0BD-B5F39E768067}"/>
          </ac:picMkLst>
        </pc:picChg>
        <pc:picChg chg="mod">
          <ac:chgData name="good angel" userId="322f971a48f5a8c9" providerId="LiveId" clId="{F7F37F37-0364-4DB5-A963-0BF7A0D7E646}" dt="2024-02-15T12:40:09.836" v="1693"/>
          <ac:picMkLst>
            <pc:docMk/>
            <pc:sldMk cId="2248541488" sldId="300"/>
            <ac:picMk id="6290" creationId="{3FAB5D8D-AF4A-40FF-FF2A-C6232CFE356B}"/>
          </ac:picMkLst>
        </pc:picChg>
        <pc:picChg chg="mod">
          <ac:chgData name="good angel" userId="322f971a48f5a8c9" providerId="LiveId" clId="{F7F37F37-0364-4DB5-A963-0BF7A0D7E646}" dt="2024-02-15T12:40:09.836" v="1693"/>
          <ac:picMkLst>
            <pc:docMk/>
            <pc:sldMk cId="2248541488" sldId="300"/>
            <ac:picMk id="6292" creationId="{DFFDAB64-3B92-5616-C81D-C59F0F2B7E1B}"/>
          </ac:picMkLst>
        </pc:picChg>
        <pc:picChg chg="mod">
          <ac:chgData name="good angel" userId="322f971a48f5a8c9" providerId="LiveId" clId="{F7F37F37-0364-4DB5-A963-0BF7A0D7E646}" dt="2024-02-15T12:40:09.836" v="1693"/>
          <ac:picMkLst>
            <pc:docMk/>
            <pc:sldMk cId="2248541488" sldId="300"/>
            <ac:picMk id="6306" creationId="{BB6E93FC-DF66-158B-F6E4-84EC995F96D5}"/>
          </ac:picMkLst>
        </pc:picChg>
        <pc:picChg chg="mod">
          <ac:chgData name="good angel" userId="322f971a48f5a8c9" providerId="LiveId" clId="{F7F37F37-0364-4DB5-A963-0BF7A0D7E646}" dt="2024-02-15T12:40:09.836" v="1693"/>
          <ac:picMkLst>
            <pc:docMk/>
            <pc:sldMk cId="2248541488" sldId="300"/>
            <ac:picMk id="6308" creationId="{ABBC8A45-D9F8-536A-24CA-95559B393096}"/>
          </ac:picMkLst>
        </pc:picChg>
        <pc:picChg chg="mod">
          <ac:chgData name="good angel" userId="322f971a48f5a8c9" providerId="LiveId" clId="{F7F37F37-0364-4DB5-A963-0BF7A0D7E646}" dt="2024-02-15T12:40:09.836" v="1693"/>
          <ac:picMkLst>
            <pc:docMk/>
            <pc:sldMk cId="2248541488" sldId="300"/>
            <ac:picMk id="6310" creationId="{4DD7F75F-1A53-D457-6765-CC310C3F2EC0}"/>
          </ac:picMkLst>
        </pc:picChg>
        <pc:picChg chg="mod">
          <ac:chgData name="good angel" userId="322f971a48f5a8c9" providerId="LiveId" clId="{F7F37F37-0364-4DB5-A963-0BF7A0D7E646}" dt="2024-02-15T12:40:09.836" v="1693"/>
          <ac:picMkLst>
            <pc:docMk/>
            <pc:sldMk cId="2248541488" sldId="300"/>
            <ac:picMk id="6324" creationId="{32F68EEE-F638-6CE6-5539-10380911B9DB}"/>
          </ac:picMkLst>
        </pc:picChg>
        <pc:picChg chg="mod">
          <ac:chgData name="good angel" userId="322f971a48f5a8c9" providerId="LiveId" clId="{F7F37F37-0364-4DB5-A963-0BF7A0D7E646}" dt="2024-02-15T12:40:09.836" v="1693"/>
          <ac:picMkLst>
            <pc:docMk/>
            <pc:sldMk cId="2248541488" sldId="300"/>
            <ac:picMk id="6326" creationId="{4C0E2AC6-2A9A-4CED-6F5E-1F9FD47C10A0}"/>
          </ac:picMkLst>
        </pc:picChg>
        <pc:picChg chg="mod">
          <ac:chgData name="good angel" userId="322f971a48f5a8c9" providerId="LiveId" clId="{F7F37F37-0364-4DB5-A963-0BF7A0D7E646}" dt="2024-02-15T12:40:09.836" v="1693"/>
          <ac:picMkLst>
            <pc:docMk/>
            <pc:sldMk cId="2248541488" sldId="300"/>
            <ac:picMk id="6328" creationId="{48263B9A-3DCE-0407-20D0-0BAD76036732}"/>
          </ac:picMkLst>
        </pc:picChg>
        <pc:picChg chg="mod">
          <ac:chgData name="good angel" userId="322f971a48f5a8c9" providerId="LiveId" clId="{F7F37F37-0364-4DB5-A963-0BF7A0D7E646}" dt="2024-02-15T12:40:09.836" v="1693"/>
          <ac:picMkLst>
            <pc:docMk/>
            <pc:sldMk cId="2248541488" sldId="300"/>
            <ac:picMk id="6339" creationId="{F0206DD8-FDAB-E316-B9ED-75BDDBE05D03}"/>
          </ac:picMkLst>
        </pc:picChg>
        <pc:picChg chg="mod">
          <ac:chgData name="good angel" userId="322f971a48f5a8c9" providerId="LiveId" clId="{F7F37F37-0364-4DB5-A963-0BF7A0D7E646}" dt="2024-02-15T12:40:09.836" v="1693"/>
          <ac:picMkLst>
            <pc:docMk/>
            <pc:sldMk cId="2248541488" sldId="300"/>
            <ac:picMk id="6341" creationId="{984DAF61-E16F-64F3-48D8-5038AF891D4F}"/>
          </ac:picMkLst>
        </pc:picChg>
        <pc:picChg chg="mod">
          <ac:chgData name="good angel" userId="322f971a48f5a8c9" providerId="LiveId" clId="{F7F37F37-0364-4DB5-A963-0BF7A0D7E646}" dt="2024-02-15T12:40:09.836" v="1693"/>
          <ac:picMkLst>
            <pc:docMk/>
            <pc:sldMk cId="2248541488" sldId="300"/>
            <ac:picMk id="6345" creationId="{3BB54738-DF76-DF81-713A-6337F72685DA}"/>
          </ac:picMkLst>
        </pc:picChg>
        <pc:inkChg chg="del mod topLvl">
          <ac:chgData name="good angel" userId="322f971a48f5a8c9" providerId="LiveId" clId="{F7F37F37-0364-4DB5-A963-0BF7A0D7E646}" dt="2024-02-15T12:09:06.090" v="1396" actId="478"/>
          <ac:inkMkLst>
            <pc:docMk/>
            <pc:sldMk cId="2248541488" sldId="300"/>
            <ac:inkMk id="86" creationId="{C0EA4568-C42E-0616-E954-A057D5D6ACC6}"/>
          </ac:inkMkLst>
        </pc:inkChg>
        <pc:inkChg chg="del mod topLvl">
          <ac:chgData name="good angel" userId="322f971a48f5a8c9" providerId="LiveId" clId="{F7F37F37-0364-4DB5-A963-0BF7A0D7E646}" dt="2024-02-15T12:09:04.017" v="1395" actId="478"/>
          <ac:inkMkLst>
            <pc:docMk/>
            <pc:sldMk cId="2248541488" sldId="300"/>
            <ac:inkMk id="87" creationId="{3F0D01B1-1D6C-5880-78CA-A4F11BC7F55A}"/>
          </ac:inkMkLst>
        </pc:inkChg>
        <pc:cxnChg chg="mod">
          <ac:chgData name="good angel" userId="322f971a48f5a8c9" providerId="LiveId" clId="{F7F37F37-0364-4DB5-A963-0BF7A0D7E646}" dt="2024-02-15T12:28:25.494" v="1665"/>
          <ac:cxnSpMkLst>
            <pc:docMk/>
            <pc:sldMk cId="2248541488" sldId="300"/>
            <ac:cxnSpMk id="41" creationId="{564426CE-856B-4645-5704-5166B6714EBE}"/>
          </ac:cxnSpMkLst>
        </pc:cxnChg>
        <pc:cxnChg chg="mod">
          <ac:chgData name="good angel" userId="322f971a48f5a8c9" providerId="LiveId" clId="{F7F37F37-0364-4DB5-A963-0BF7A0D7E646}" dt="2024-02-15T12:28:25.494" v="1665"/>
          <ac:cxnSpMkLst>
            <pc:docMk/>
            <pc:sldMk cId="2248541488" sldId="300"/>
            <ac:cxnSpMk id="42" creationId="{700568EA-4AF1-FC17-F268-E13786F71B83}"/>
          </ac:cxnSpMkLst>
        </pc:cxnChg>
        <pc:cxnChg chg="mod">
          <ac:chgData name="good angel" userId="322f971a48f5a8c9" providerId="LiveId" clId="{F7F37F37-0364-4DB5-A963-0BF7A0D7E646}" dt="2024-02-15T12:28:25.494" v="1665"/>
          <ac:cxnSpMkLst>
            <pc:docMk/>
            <pc:sldMk cId="2248541488" sldId="300"/>
            <ac:cxnSpMk id="43" creationId="{046A53DF-ABC4-89C0-6079-7E38E69F7116}"/>
          </ac:cxnSpMkLst>
        </pc:cxnChg>
        <pc:cxnChg chg="mod">
          <ac:chgData name="good angel" userId="322f971a48f5a8c9" providerId="LiveId" clId="{F7F37F37-0364-4DB5-A963-0BF7A0D7E646}" dt="2024-02-15T12:28:25.494" v="1665"/>
          <ac:cxnSpMkLst>
            <pc:docMk/>
            <pc:sldMk cId="2248541488" sldId="300"/>
            <ac:cxnSpMk id="44" creationId="{DEC46D3F-DE7F-4059-4456-8BCF8D92A2A0}"/>
          </ac:cxnSpMkLst>
        </pc:cxnChg>
        <pc:cxnChg chg="mod">
          <ac:chgData name="good angel" userId="322f971a48f5a8c9" providerId="LiveId" clId="{F7F37F37-0364-4DB5-A963-0BF7A0D7E646}" dt="2024-02-15T12:28:25.494" v="1665"/>
          <ac:cxnSpMkLst>
            <pc:docMk/>
            <pc:sldMk cId="2248541488" sldId="300"/>
            <ac:cxnSpMk id="45" creationId="{A49A46BC-ECA8-A2E8-134A-A2AFD7492B40}"/>
          </ac:cxnSpMkLst>
        </pc:cxnChg>
        <pc:cxnChg chg="mod">
          <ac:chgData name="good angel" userId="322f971a48f5a8c9" providerId="LiveId" clId="{F7F37F37-0364-4DB5-A963-0BF7A0D7E646}" dt="2024-02-15T12:28:25.494" v="1665"/>
          <ac:cxnSpMkLst>
            <pc:docMk/>
            <pc:sldMk cId="2248541488" sldId="300"/>
            <ac:cxnSpMk id="57" creationId="{0FD4DF4A-AC44-D5C8-F04A-315A79307D98}"/>
          </ac:cxnSpMkLst>
        </pc:cxnChg>
        <pc:cxnChg chg="mod">
          <ac:chgData name="good angel" userId="322f971a48f5a8c9" providerId="LiveId" clId="{F7F37F37-0364-4DB5-A963-0BF7A0D7E646}" dt="2024-02-15T12:28:25.494" v="1665"/>
          <ac:cxnSpMkLst>
            <pc:docMk/>
            <pc:sldMk cId="2248541488" sldId="300"/>
            <ac:cxnSpMk id="60" creationId="{94A1534B-5C1D-0117-F19F-CCBB047AAE37}"/>
          </ac:cxnSpMkLst>
        </pc:cxnChg>
        <pc:cxnChg chg="mod">
          <ac:chgData name="good angel" userId="322f971a48f5a8c9" providerId="LiveId" clId="{F7F37F37-0364-4DB5-A963-0BF7A0D7E646}" dt="2024-02-15T12:09:00.544" v="1393" actId="478"/>
          <ac:cxnSpMkLst>
            <pc:docMk/>
            <pc:sldMk cId="2248541488" sldId="300"/>
            <ac:cxnSpMk id="63" creationId="{E09B1964-DEB9-C422-B419-2CF8C86505FD}"/>
          </ac:cxnSpMkLst>
        </pc:cxnChg>
        <pc:cxnChg chg="mod">
          <ac:chgData name="good angel" userId="322f971a48f5a8c9" providerId="LiveId" clId="{F7F37F37-0364-4DB5-A963-0BF7A0D7E646}" dt="2024-02-15T12:08:52.396" v="1392" actId="165"/>
          <ac:cxnSpMkLst>
            <pc:docMk/>
            <pc:sldMk cId="2248541488" sldId="300"/>
            <ac:cxnSpMk id="64" creationId="{D743A72F-ACD1-8C6B-A9C8-E7B8DE03B34B}"/>
          </ac:cxnSpMkLst>
        </pc:cxnChg>
        <pc:cxnChg chg="mod">
          <ac:chgData name="good angel" userId="322f971a48f5a8c9" providerId="LiveId" clId="{F7F37F37-0364-4DB5-A963-0BF7A0D7E646}" dt="2024-02-15T12:09:00.544" v="1393" actId="478"/>
          <ac:cxnSpMkLst>
            <pc:docMk/>
            <pc:sldMk cId="2248541488" sldId="300"/>
            <ac:cxnSpMk id="68" creationId="{88A2317E-B698-72E8-1A9B-F56304E9AEDE}"/>
          </ac:cxnSpMkLst>
        </pc:cxnChg>
        <pc:cxnChg chg="mod">
          <ac:chgData name="good angel" userId="322f971a48f5a8c9" providerId="LiveId" clId="{F7F37F37-0364-4DB5-A963-0BF7A0D7E646}" dt="2024-02-15T12:08:52.396" v="1392" actId="165"/>
          <ac:cxnSpMkLst>
            <pc:docMk/>
            <pc:sldMk cId="2248541488" sldId="300"/>
            <ac:cxnSpMk id="81" creationId="{C20B4B01-C6FF-3B71-3959-880872A78901}"/>
          </ac:cxnSpMkLst>
        </pc:cxnChg>
        <pc:cxnChg chg="mod">
          <ac:chgData name="good angel" userId="322f971a48f5a8c9" providerId="LiveId" clId="{F7F37F37-0364-4DB5-A963-0BF7A0D7E646}" dt="2024-02-15T12:08:52.396" v="1392" actId="165"/>
          <ac:cxnSpMkLst>
            <pc:docMk/>
            <pc:sldMk cId="2248541488" sldId="300"/>
            <ac:cxnSpMk id="82" creationId="{416FB0FD-358F-2110-A0AB-9EDC2DE40386}"/>
          </ac:cxnSpMkLst>
        </pc:cxnChg>
        <pc:cxnChg chg="mod">
          <ac:chgData name="good angel" userId="322f971a48f5a8c9" providerId="LiveId" clId="{F7F37F37-0364-4DB5-A963-0BF7A0D7E646}" dt="2024-02-15T12:08:52.396" v="1392" actId="165"/>
          <ac:cxnSpMkLst>
            <pc:docMk/>
            <pc:sldMk cId="2248541488" sldId="300"/>
            <ac:cxnSpMk id="83" creationId="{68F9AAB5-1D02-8470-5EEE-0E266D7DE471}"/>
          </ac:cxnSpMkLst>
        </pc:cxnChg>
        <pc:cxnChg chg="mod">
          <ac:chgData name="good angel" userId="322f971a48f5a8c9" providerId="LiveId" clId="{F7F37F37-0364-4DB5-A963-0BF7A0D7E646}" dt="2024-02-15T12:08:52.396" v="1392" actId="165"/>
          <ac:cxnSpMkLst>
            <pc:docMk/>
            <pc:sldMk cId="2248541488" sldId="300"/>
            <ac:cxnSpMk id="88" creationId="{BAB0F809-1C5F-6649-D41A-B77249276120}"/>
          </ac:cxnSpMkLst>
        </pc:cxnChg>
        <pc:cxnChg chg="mod">
          <ac:chgData name="good angel" userId="322f971a48f5a8c9" providerId="LiveId" clId="{F7F37F37-0364-4DB5-A963-0BF7A0D7E646}" dt="2024-02-15T12:28:25.494" v="1665"/>
          <ac:cxnSpMkLst>
            <pc:docMk/>
            <pc:sldMk cId="2248541488" sldId="300"/>
            <ac:cxnSpMk id="93" creationId="{4D751055-AA78-56AE-56F7-37CD9D15CD2C}"/>
          </ac:cxnSpMkLst>
        </pc:cxnChg>
        <pc:cxnChg chg="mod">
          <ac:chgData name="good angel" userId="322f971a48f5a8c9" providerId="LiveId" clId="{F7F37F37-0364-4DB5-A963-0BF7A0D7E646}" dt="2024-02-15T12:28:25.494" v="1665"/>
          <ac:cxnSpMkLst>
            <pc:docMk/>
            <pc:sldMk cId="2248541488" sldId="300"/>
            <ac:cxnSpMk id="94" creationId="{202B682F-BA96-F07B-EDE8-CA91B0B39767}"/>
          </ac:cxnSpMkLst>
        </pc:cxnChg>
        <pc:cxnChg chg="mod">
          <ac:chgData name="good angel" userId="322f971a48f5a8c9" providerId="LiveId" clId="{F7F37F37-0364-4DB5-A963-0BF7A0D7E646}" dt="2024-02-15T12:28:25.494" v="1665"/>
          <ac:cxnSpMkLst>
            <pc:docMk/>
            <pc:sldMk cId="2248541488" sldId="300"/>
            <ac:cxnSpMk id="111" creationId="{FA472F97-7A25-3639-C9EB-708A60AE6449}"/>
          </ac:cxnSpMkLst>
        </pc:cxnChg>
        <pc:cxnChg chg="mod">
          <ac:chgData name="good angel" userId="322f971a48f5a8c9" providerId="LiveId" clId="{F7F37F37-0364-4DB5-A963-0BF7A0D7E646}" dt="2024-02-15T12:28:25.494" v="1665"/>
          <ac:cxnSpMkLst>
            <pc:docMk/>
            <pc:sldMk cId="2248541488" sldId="300"/>
            <ac:cxnSpMk id="112" creationId="{0DC6250C-7D15-096D-D2E3-CD9054BC050C}"/>
          </ac:cxnSpMkLst>
        </pc:cxnChg>
        <pc:cxnChg chg="mod">
          <ac:chgData name="good angel" userId="322f971a48f5a8c9" providerId="LiveId" clId="{F7F37F37-0364-4DB5-A963-0BF7A0D7E646}" dt="2024-02-15T12:28:25.494" v="1665"/>
          <ac:cxnSpMkLst>
            <pc:docMk/>
            <pc:sldMk cId="2248541488" sldId="300"/>
            <ac:cxnSpMk id="6147" creationId="{A1B51035-BA58-A3CB-4F1B-F779FD1F943C}"/>
          </ac:cxnSpMkLst>
        </pc:cxnChg>
        <pc:cxnChg chg="del mod">
          <ac:chgData name="good angel" userId="322f971a48f5a8c9" providerId="LiveId" clId="{F7F37F37-0364-4DB5-A963-0BF7A0D7E646}" dt="2024-02-15T12:38:48.239" v="1676" actId="478"/>
          <ac:cxnSpMkLst>
            <pc:docMk/>
            <pc:sldMk cId="2248541488" sldId="300"/>
            <ac:cxnSpMk id="6149" creationId="{4168E340-987F-5EEB-4029-403B111B610E}"/>
          </ac:cxnSpMkLst>
        </pc:cxnChg>
        <pc:cxnChg chg="mod">
          <ac:chgData name="good angel" userId="322f971a48f5a8c9" providerId="LiveId" clId="{F7F37F37-0364-4DB5-A963-0BF7A0D7E646}" dt="2024-02-15T12:28:25.494" v="1665"/>
          <ac:cxnSpMkLst>
            <pc:docMk/>
            <pc:sldMk cId="2248541488" sldId="300"/>
            <ac:cxnSpMk id="6150" creationId="{4AC447AE-9DFD-CDD8-173C-D91E3756D602}"/>
          </ac:cxnSpMkLst>
        </pc:cxnChg>
        <pc:cxnChg chg="mod">
          <ac:chgData name="good angel" userId="322f971a48f5a8c9" providerId="LiveId" clId="{F7F37F37-0364-4DB5-A963-0BF7A0D7E646}" dt="2024-02-15T12:38:59.080" v="1681"/>
          <ac:cxnSpMkLst>
            <pc:docMk/>
            <pc:sldMk cId="2248541488" sldId="300"/>
            <ac:cxnSpMk id="6167" creationId="{C78C11BC-B056-4E4F-EB2F-EFB633B0C5BD}"/>
          </ac:cxnSpMkLst>
        </pc:cxnChg>
        <pc:cxnChg chg="mod">
          <ac:chgData name="good angel" userId="322f971a48f5a8c9" providerId="LiveId" clId="{F7F37F37-0364-4DB5-A963-0BF7A0D7E646}" dt="2024-02-15T12:38:59.080" v="1681"/>
          <ac:cxnSpMkLst>
            <pc:docMk/>
            <pc:sldMk cId="2248541488" sldId="300"/>
            <ac:cxnSpMk id="6168" creationId="{21AAA902-BA0E-ECB4-F6E4-A424FF7D8D6A}"/>
          </ac:cxnSpMkLst>
        </pc:cxnChg>
        <pc:cxnChg chg="mod">
          <ac:chgData name="good angel" userId="322f971a48f5a8c9" providerId="LiveId" clId="{F7F37F37-0364-4DB5-A963-0BF7A0D7E646}" dt="2024-02-15T12:38:59.080" v="1681"/>
          <ac:cxnSpMkLst>
            <pc:docMk/>
            <pc:sldMk cId="2248541488" sldId="300"/>
            <ac:cxnSpMk id="6169" creationId="{342CC8F8-466D-C17E-C6FB-4C52E04E5794}"/>
          </ac:cxnSpMkLst>
        </pc:cxnChg>
        <pc:cxnChg chg="mod">
          <ac:chgData name="good angel" userId="322f971a48f5a8c9" providerId="LiveId" clId="{F7F37F37-0364-4DB5-A963-0BF7A0D7E646}" dt="2024-02-15T12:38:59.080" v="1681"/>
          <ac:cxnSpMkLst>
            <pc:docMk/>
            <pc:sldMk cId="2248541488" sldId="300"/>
            <ac:cxnSpMk id="6170" creationId="{CC3375D8-DFE7-92B3-10AE-05E0F8E33CE4}"/>
          </ac:cxnSpMkLst>
        </pc:cxnChg>
        <pc:cxnChg chg="mod">
          <ac:chgData name="good angel" userId="322f971a48f5a8c9" providerId="LiveId" clId="{F7F37F37-0364-4DB5-A963-0BF7A0D7E646}" dt="2024-02-15T12:38:59.080" v="1681"/>
          <ac:cxnSpMkLst>
            <pc:docMk/>
            <pc:sldMk cId="2248541488" sldId="300"/>
            <ac:cxnSpMk id="6171" creationId="{CE9DE4A5-386F-44AE-B636-19D1E92B386C}"/>
          </ac:cxnSpMkLst>
        </pc:cxnChg>
        <pc:cxnChg chg="mod">
          <ac:chgData name="good angel" userId="322f971a48f5a8c9" providerId="LiveId" clId="{F7F37F37-0364-4DB5-A963-0BF7A0D7E646}" dt="2024-02-15T12:38:59.080" v="1681"/>
          <ac:cxnSpMkLst>
            <pc:docMk/>
            <pc:sldMk cId="2248541488" sldId="300"/>
            <ac:cxnSpMk id="6183" creationId="{414F813B-D85D-FAAF-E8E9-E16F298F86C4}"/>
          </ac:cxnSpMkLst>
        </pc:cxnChg>
        <pc:cxnChg chg="mod">
          <ac:chgData name="good angel" userId="322f971a48f5a8c9" providerId="LiveId" clId="{F7F37F37-0364-4DB5-A963-0BF7A0D7E646}" dt="2024-02-15T12:38:59.080" v="1681"/>
          <ac:cxnSpMkLst>
            <pc:docMk/>
            <pc:sldMk cId="2248541488" sldId="300"/>
            <ac:cxnSpMk id="6184" creationId="{E3540797-E1F8-6975-B42E-B3E494EA69A5}"/>
          </ac:cxnSpMkLst>
        </pc:cxnChg>
        <pc:cxnChg chg="mod">
          <ac:chgData name="good angel" userId="322f971a48f5a8c9" providerId="LiveId" clId="{F7F37F37-0364-4DB5-A963-0BF7A0D7E646}" dt="2024-02-15T12:38:59.080" v="1681"/>
          <ac:cxnSpMkLst>
            <pc:docMk/>
            <pc:sldMk cId="2248541488" sldId="300"/>
            <ac:cxnSpMk id="6201" creationId="{04FBA758-929E-63A4-FAAE-3BE8DA7630F8}"/>
          </ac:cxnSpMkLst>
        </pc:cxnChg>
        <pc:cxnChg chg="mod">
          <ac:chgData name="good angel" userId="322f971a48f5a8c9" providerId="LiveId" clId="{F7F37F37-0364-4DB5-A963-0BF7A0D7E646}" dt="2024-02-15T12:38:59.080" v="1681"/>
          <ac:cxnSpMkLst>
            <pc:docMk/>
            <pc:sldMk cId="2248541488" sldId="300"/>
            <ac:cxnSpMk id="6202" creationId="{058F2A36-2AC2-0949-0B18-FCA3C191E277}"/>
          </ac:cxnSpMkLst>
        </pc:cxnChg>
        <pc:cxnChg chg="mod">
          <ac:chgData name="good angel" userId="322f971a48f5a8c9" providerId="LiveId" clId="{F7F37F37-0364-4DB5-A963-0BF7A0D7E646}" dt="2024-02-15T12:38:59.080" v="1681"/>
          <ac:cxnSpMkLst>
            <pc:docMk/>
            <pc:sldMk cId="2248541488" sldId="300"/>
            <ac:cxnSpMk id="6219" creationId="{D70DAAC6-3E4B-7F89-DC79-E744FFF61716}"/>
          </ac:cxnSpMkLst>
        </pc:cxnChg>
        <pc:cxnChg chg="mod">
          <ac:chgData name="good angel" userId="322f971a48f5a8c9" providerId="LiveId" clId="{F7F37F37-0364-4DB5-A963-0BF7A0D7E646}" dt="2024-02-15T12:38:59.080" v="1681"/>
          <ac:cxnSpMkLst>
            <pc:docMk/>
            <pc:sldMk cId="2248541488" sldId="300"/>
            <ac:cxnSpMk id="6220" creationId="{2D336688-4889-AA7E-0CB7-1BBE3FB88C8C}"/>
          </ac:cxnSpMkLst>
        </pc:cxnChg>
        <pc:cxnChg chg="mod">
          <ac:chgData name="good angel" userId="322f971a48f5a8c9" providerId="LiveId" clId="{F7F37F37-0364-4DB5-A963-0BF7A0D7E646}" dt="2024-02-15T12:38:59.080" v="1681"/>
          <ac:cxnSpMkLst>
            <pc:docMk/>
            <pc:sldMk cId="2248541488" sldId="300"/>
            <ac:cxnSpMk id="6242" creationId="{7822553C-BFB5-E8FE-ECF6-E180F06E48CC}"/>
          </ac:cxnSpMkLst>
        </pc:cxnChg>
        <pc:cxnChg chg="mod">
          <ac:chgData name="good angel" userId="322f971a48f5a8c9" providerId="LiveId" clId="{F7F37F37-0364-4DB5-A963-0BF7A0D7E646}" dt="2024-02-15T12:38:59.080" v="1681"/>
          <ac:cxnSpMkLst>
            <pc:docMk/>
            <pc:sldMk cId="2248541488" sldId="300"/>
            <ac:cxnSpMk id="6243" creationId="{BCA9C0E5-E417-09F0-FC66-A302E7A582DF}"/>
          </ac:cxnSpMkLst>
        </pc:cxnChg>
        <pc:cxnChg chg="mod">
          <ac:chgData name="good angel" userId="322f971a48f5a8c9" providerId="LiveId" clId="{F7F37F37-0364-4DB5-A963-0BF7A0D7E646}" dt="2024-02-15T12:38:59.080" v="1681"/>
          <ac:cxnSpMkLst>
            <pc:docMk/>
            <pc:sldMk cId="2248541488" sldId="300"/>
            <ac:cxnSpMk id="6244" creationId="{F62BBB53-84EA-E1F7-0581-B15450E36F7C}"/>
          </ac:cxnSpMkLst>
        </pc:cxnChg>
        <pc:cxnChg chg="mod">
          <ac:chgData name="good angel" userId="322f971a48f5a8c9" providerId="LiveId" clId="{F7F37F37-0364-4DB5-A963-0BF7A0D7E646}" dt="2024-02-15T12:40:09.836" v="1693"/>
          <ac:cxnSpMkLst>
            <pc:docMk/>
            <pc:sldMk cId="2248541488" sldId="300"/>
            <ac:cxnSpMk id="6261" creationId="{3D2DF88E-EF47-FD68-8580-6B3AA3B4CB6C}"/>
          </ac:cxnSpMkLst>
        </pc:cxnChg>
        <pc:cxnChg chg="mod">
          <ac:chgData name="good angel" userId="322f971a48f5a8c9" providerId="LiveId" clId="{F7F37F37-0364-4DB5-A963-0BF7A0D7E646}" dt="2024-02-15T12:40:09.836" v="1693"/>
          <ac:cxnSpMkLst>
            <pc:docMk/>
            <pc:sldMk cId="2248541488" sldId="300"/>
            <ac:cxnSpMk id="6262" creationId="{97FF62FB-6C26-CE10-F2F6-000F9A6E8055}"/>
          </ac:cxnSpMkLst>
        </pc:cxnChg>
        <pc:cxnChg chg="mod">
          <ac:chgData name="good angel" userId="322f971a48f5a8c9" providerId="LiveId" clId="{F7F37F37-0364-4DB5-A963-0BF7A0D7E646}" dt="2024-02-15T12:40:09.836" v="1693"/>
          <ac:cxnSpMkLst>
            <pc:docMk/>
            <pc:sldMk cId="2248541488" sldId="300"/>
            <ac:cxnSpMk id="6263" creationId="{CDB93D79-2696-8462-93B6-77709394C7B1}"/>
          </ac:cxnSpMkLst>
        </pc:cxnChg>
        <pc:cxnChg chg="mod">
          <ac:chgData name="good angel" userId="322f971a48f5a8c9" providerId="LiveId" clId="{F7F37F37-0364-4DB5-A963-0BF7A0D7E646}" dt="2024-02-15T12:40:09.836" v="1693"/>
          <ac:cxnSpMkLst>
            <pc:docMk/>
            <pc:sldMk cId="2248541488" sldId="300"/>
            <ac:cxnSpMk id="6264" creationId="{DF43BAB6-9370-017F-61E0-D1A4F6460EFA}"/>
          </ac:cxnSpMkLst>
        </pc:cxnChg>
        <pc:cxnChg chg="mod">
          <ac:chgData name="good angel" userId="322f971a48f5a8c9" providerId="LiveId" clId="{F7F37F37-0364-4DB5-A963-0BF7A0D7E646}" dt="2024-02-15T12:40:09.836" v="1693"/>
          <ac:cxnSpMkLst>
            <pc:docMk/>
            <pc:sldMk cId="2248541488" sldId="300"/>
            <ac:cxnSpMk id="6265" creationId="{A9918475-E2B3-C747-8C5F-1CB2BA5ED95D}"/>
          </ac:cxnSpMkLst>
        </pc:cxnChg>
        <pc:cxnChg chg="mod">
          <ac:chgData name="good angel" userId="322f971a48f5a8c9" providerId="LiveId" clId="{F7F37F37-0364-4DB5-A963-0BF7A0D7E646}" dt="2024-02-15T12:40:09.836" v="1693"/>
          <ac:cxnSpMkLst>
            <pc:docMk/>
            <pc:sldMk cId="2248541488" sldId="300"/>
            <ac:cxnSpMk id="6277" creationId="{C1F2DEE2-DFC1-F6EB-688D-C41519214191}"/>
          </ac:cxnSpMkLst>
        </pc:cxnChg>
        <pc:cxnChg chg="mod">
          <ac:chgData name="good angel" userId="322f971a48f5a8c9" providerId="LiveId" clId="{F7F37F37-0364-4DB5-A963-0BF7A0D7E646}" dt="2024-02-15T12:40:09.836" v="1693"/>
          <ac:cxnSpMkLst>
            <pc:docMk/>
            <pc:sldMk cId="2248541488" sldId="300"/>
            <ac:cxnSpMk id="6278" creationId="{10C431A6-E591-74A1-CECF-5FFD30987AA0}"/>
          </ac:cxnSpMkLst>
        </pc:cxnChg>
        <pc:cxnChg chg="mod">
          <ac:chgData name="good angel" userId="322f971a48f5a8c9" providerId="LiveId" clId="{F7F37F37-0364-4DB5-A963-0BF7A0D7E646}" dt="2024-02-15T12:40:09.836" v="1693"/>
          <ac:cxnSpMkLst>
            <pc:docMk/>
            <pc:sldMk cId="2248541488" sldId="300"/>
            <ac:cxnSpMk id="6295" creationId="{6E497746-D384-EBDA-A86D-D18B3C3E5B55}"/>
          </ac:cxnSpMkLst>
        </pc:cxnChg>
        <pc:cxnChg chg="mod">
          <ac:chgData name="good angel" userId="322f971a48f5a8c9" providerId="LiveId" clId="{F7F37F37-0364-4DB5-A963-0BF7A0D7E646}" dt="2024-02-15T12:40:09.836" v="1693"/>
          <ac:cxnSpMkLst>
            <pc:docMk/>
            <pc:sldMk cId="2248541488" sldId="300"/>
            <ac:cxnSpMk id="6296" creationId="{5B70A7B0-CEE0-2FE8-A67A-5309C9BD57DE}"/>
          </ac:cxnSpMkLst>
        </pc:cxnChg>
        <pc:cxnChg chg="mod">
          <ac:chgData name="good angel" userId="322f971a48f5a8c9" providerId="LiveId" clId="{F7F37F37-0364-4DB5-A963-0BF7A0D7E646}" dt="2024-02-15T12:40:09.836" v="1693"/>
          <ac:cxnSpMkLst>
            <pc:docMk/>
            <pc:sldMk cId="2248541488" sldId="300"/>
            <ac:cxnSpMk id="6313" creationId="{99C4D575-0E49-D85B-D68A-C6D3D767124E}"/>
          </ac:cxnSpMkLst>
        </pc:cxnChg>
        <pc:cxnChg chg="mod">
          <ac:chgData name="good angel" userId="322f971a48f5a8c9" providerId="LiveId" clId="{F7F37F37-0364-4DB5-A963-0BF7A0D7E646}" dt="2024-02-15T12:40:09.836" v="1693"/>
          <ac:cxnSpMkLst>
            <pc:docMk/>
            <pc:sldMk cId="2248541488" sldId="300"/>
            <ac:cxnSpMk id="6314" creationId="{9834E3D5-3859-CF20-485E-5193B77ED664}"/>
          </ac:cxnSpMkLst>
        </pc:cxnChg>
        <pc:cxnChg chg="mod">
          <ac:chgData name="good angel" userId="322f971a48f5a8c9" providerId="LiveId" clId="{F7F37F37-0364-4DB5-A963-0BF7A0D7E646}" dt="2024-02-15T12:40:09.836" v="1693"/>
          <ac:cxnSpMkLst>
            <pc:docMk/>
            <pc:sldMk cId="2248541488" sldId="300"/>
            <ac:cxnSpMk id="6336" creationId="{7A781E47-F690-CD8A-28D8-E33D684DCE99}"/>
          </ac:cxnSpMkLst>
        </pc:cxnChg>
        <pc:cxnChg chg="mod">
          <ac:chgData name="good angel" userId="322f971a48f5a8c9" providerId="LiveId" clId="{F7F37F37-0364-4DB5-A963-0BF7A0D7E646}" dt="2024-02-15T12:40:09.836" v="1693"/>
          <ac:cxnSpMkLst>
            <pc:docMk/>
            <pc:sldMk cId="2248541488" sldId="300"/>
            <ac:cxnSpMk id="6337" creationId="{A3CC7ED6-4960-82F3-6AF7-B8F83F2C36D1}"/>
          </ac:cxnSpMkLst>
        </pc:cxnChg>
        <pc:cxnChg chg="mod">
          <ac:chgData name="good angel" userId="322f971a48f5a8c9" providerId="LiveId" clId="{F7F37F37-0364-4DB5-A963-0BF7A0D7E646}" dt="2024-02-15T12:40:09.836" v="1693"/>
          <ac:cxnSpMkLst>
            <pc:docMk/>
            <pc:sldMk cId="2248541488" sldId="300"/>
            <ac:cxnSpMk id="6338" creationId="{023B5D6A-F7E7-BC6B-4758-9B6506D1C0F1}"/>
          </ac:cxnSpMkLst>
        </pc:cxnChg>
      </pc:sldChg>
      <pc:sldChg chg="addSp delSp modSp new del mod modAnim">
        <pc:chgData name="good angel" userId="322f971a48f5a8c9" providerId="LiveId" clId="{F7F37F37-0364-4DB5-A963-0BF7A0D7E646}" dt="2024-02-18T15:33:57.936" v="11168" actId="2696"/>
        <pc:sldMkLst>
          <pc:docMk/>
          <pc:sldMk cId="214310770" sldId="301"/>
        </pc:sldMkLst>
        <pc:spChg chg="del">
          <ac:chgData name="good angel" userId="322f971a48f5a8c9" providerId="LiveId" clId="{F7F37F37-0364-4DB5-A963-0BF7A0D7E646}" dt="2024-02-15T12:10:26.287" v="1402" actId="478"/>
          <ac:spMkLst>
            <pc:docMk/>
            <pc:sldMk cId="214310770" sldId="301"/>
            <ac:spMk id="2" creationId="{C5F99DBB-D5C4-B491-8B6F-CEF4FAA6AD7F}"/>
          </ac:spMkLst>
        </pc:spChg>
        <pc:spChg chg="del">
          <ac:chgData name="good angel" userId="322f971a48f5a8c9" providerId="LiveId" clId="{F7F37F37-0364-4DB5-A963-0BF7A0D7E646}" dt="2024-02-15T12:10:24" v="1401" actId="478"/>
          <ac:spMkLst>
            <pc:docMk/>
            <pc:sldMk cId="214310770" sldId="301"/>
            <ac:spMk id="3" creationId="{C87A6AE5-3644-1958-DA04-8CDFCCE81A66}"/>
          </ac:spMkLst>
        </pc:spChg>
        <pc:spChg chg="add mod">
          <ac:chgData name="good angel" userId="322f971a48f5a8c9" providerId="LiveId" clId="{F7F37F37-0364-4DB5-A963-0BF7A0D7E646}" dt="2024-02-15T12:11:38.211" v="1415" actId="164"/>
          <ac:spMkLst>
            <pc:docMk/>
            <pc:sldMk cId="214310770" sldId="301"/>
            <ac:spMk id="6" creationId="{C40D87D3-FCE4-32C0-106B-E1724AB2BC73}"/>
          </ac:spMkLst>
        </pc:spChg>
        <pc:spChg chg="mod">
          <ac:chgData name="good angel" userId="322f971a48f5a8c9" providerId="LiveId" clId="{F7F37F37-0364-4DB5-A963-0BF7A0D7E646}" dt="2024-02-15T12:11:45.276" v="1416"/>
          <ac:spMkLst>
            <pc:docMk/>
            <pc:sldMk cId="214310770" sldId="301"/>
            <ac:spMk id="10" creationId="{7F9D3581-5C04-49B3-9805-ECDD76BAE39E}"/>
          </ac:spMkLst>
        </pc:spChg>
        <pc:spChg chg="mod">
          <ac:chgData name="good angel" userId="322f971a48f5a8c9" providerId="LiveId" clId="{F7F37F37-0364-4DB5-A963-0BF7A0D7E646}" dt="2024-02-15T12:11:50.117" v="1418"/>
          <ac:spMkLst>
            <pc:docMk/>
            <pc:sldMk cId="214310770" sldId="301"/>
            <ac:spMk id="13" creationId="{28E55C98-1A04-4D95-D77E-3806A3BA022B}"/>
          </ac:spMkLst>
        </pc:spChg>
        <pc:spChg chg="mod">
          <ac:chgData name="good angel" userId="322f971a48f5a8c9" providerId="LiveId" clId="{F7F37F37-0364-4DB5-A963-0BF7A0D7E646}" dt="2024-02-15T12:11:58.830" v="1421"/>
          <ac:spMkLst>
            <pc:docMk/>
            <pc:sldMk cId="214310770" sldId="301"/>
            <ac:spMk id="16" creationId="{F6A66E01-F7D8-A25E-0BB6-956A6744DCFD}"/>
          </ac:spMkLst>
        </pc:spChg>
        <pc:spChg chg="mod">
          <ac:chgData name="good angel" userId="322f971a48f5a8c9" providerId="LiveId" clId="{F7F37F37-0364-4DB5-A963-0BF7A0D7E646}" dt="2024-02-15T12:14:20.467" v="1436" actId="255"/>
          <ac:spMkLst>
            <pc:docMk/>
            <pc:sldMk cId="214310770" sldId="301"/>
            <ac:spMk id="19" creationId="{F7C1B06F-4C59-F66B-2C6E-D7E4C046A29E}"/>
          </ac:spMkLst>
        </pc:spChg>
        <pc:spChg chg="mod">
          <ac:chgData name="good angel" userId="322f971a48f5a8c9" providerId="LiveId" clId="{F7F37F37-0364-4DB5-A963-0BF7A0D7E646}" dt="2024-02-15T12:14:27.166" v="1437"/>
          <ac:spMkLst>
            <pc:docMk/>
            <pc:sldMk cId="214310770" sldId="301"/>
            <ac:spMk id="22" creationId="{BB038D54-7416-A5FC-D15B-6249240A5872}"/>
          </ac:spMkLst>
        </pc:spChg>
        <pc:spChg chg="mod">
          <ac:chgData name="good angel" userId="322f971a48f5a8c9" providerId="LiveId" clId="{F7F37F37-0364-4DB5-A963-0BF7A0D7E646}" dt="2024-02-15T12:14:31.153" v="1439"/>
          <ac:spMkLst>
            <pc:docMk/>
            <pc:sldMk cId="214310770" sldId="301"/>
            <ac:spMk id="25" creationId="{AFD5FD0E-3644-950C-3025-8C6BDB60909D}"/>
          </ac:spMkLst>
        </pc:spChg>
        <pc:spChg chg="add mod">
          <ac:chgData name="good angel" userId="322f971a48f5a8c9" providerId="LiveId" clId="{F7F37F37-0364-4DB5-A963-0BF7A0D7E646}" dt="2024-02-15T12:16:34.776" v="1472" actId="164"/>
          <ac:spMkLst>
            <pc:docMk/>
            <pc:sldMk cId="214310770" sldId="301"/>
            <ac:spMk id="26" creationId="{A6CD7E5D-72F5-EA09-50FE-1FE3F0A783F3}"/>
          </ac:spMkLst>
        </pc:spChg>
        <pc:spChg chg="add mod">
          <ac:chgData name="good angel" userId="322f971a48f5a8c9" providerId="LiveId" clId="{F7F37F37-0364-4DB5-A963-0BF7A0D7E646}" dt="2024-02-15T12:16:34.776" v="1472" actId="164"/>
          <ac:spMkLst>
            <pc:docMk/>
            <pc:sldMk cId="214310770" sldId="301"/>
            <ac:spMk id="27" creationId="{5D3237C6-987F-965E-5B12-77D43EA804C0}"/>
          </ac:spMkLst>
        </pc:spChg>
        <pc:spChg chg="add mod">
          <ac:chgData name="good angel" userId="322f971a48f5a8c9" providerId="LiveId" clId="{F7F37F37-0364-4DB5-A963-0BF7A0D7E646}" dt="2024-02-15T12:16:34.776" v="1472" actId="164"/>
          <ac:spMkLst>
            <pc:docMk/>
            <pc:sldMk cId="214310770" sldId="301"/>
            <ac:spMk id="28" creationId="{B1C217B9-B43C-B17D-BDD8-652871D3B308}"/>
          </ac:spMkLst>
        </pc:spChg>
        <pc:spChg chg="add mod">
          <ac:chgData name="good angel" userId="322f971a48f5a8c9" providerId="LiveId" clId="{F7F37F37-0364-4DB5-A963-0BF7A0D7E646}" dt="2024-02-15T12:16:34.776" v="1472" actId="164"/>
          <ac:spMkLst>
            <pc:docMk/>
            <pc:sldMk cId="214310770" sldId="301"/>
            <ac:spMk id="29" creationId="{A31D20EB-0E79-44A0-541C-2C115B472CDA}"/>
          </ac:spMkLst>
        </pc:spChg>
        <pc:spChg chg="add mod">
          <ac:chgData name="good angel" userId="322f971a48f5a8c9" providerId="LiveId" clId="{F7F37F37-0364-4DB5-A963-0BF7A0D7E646}" dt="2024-02-15T12:16:34.776" v="1472" actId="164"/>
          <ac:spMkLst>
            <pc:docMk/>
            <pc:sldMk cId="214310770" sldId="301"/>
            <ac:spMk id="30" creationId="{AE7A36F9-F37A-15E3-C4F3-B2E80297667F}"/>
          </ac:spMkLst>
        </pc:spChg>
        <pc:spChg chg="add mod">
          <ac:chgData name="good angel" userId="322f971a48f5a8c9" providerId="LiveId" clId="{F7F37F37-0364-4DB5-A963-0BF7A0D7E646}" dt="2024-02-15T12:16:34.776" v="1472" actId="164"/>
          <ac:spMkLst>
            <pc:docMk/>
            <pc:sldMk cId="214310770" sldId="301"/>
            <ac:spMk id="32" creationId="{DC882A27-1D4F-07B9-0105-ABE20985EE82}"/>
          </ac:spMkLst>
        </pc:spChg>
        <pc:spChg chg="add mod">
          <ac:chgData name="good angel" userId="322f971a48f5a8c9" providerId="LiveId" clId="{F7F37F37-0364-4DB5-A963-0BF7A0D7E646}" dt="2024-02-15T12:38:15.131" v="1668" actId="164"/>
          <ac:spMkLst>
            <pc:docMk/>
            <pc:sldMk cId="214310770" sldId="301"/>
            <ac:spMk id="34" creationId="{4AD53D50-384D-CF3A-CD2B-F38D53AAD313}"/>
          </ac:spMkLst>
        </pc:spChg>
        <pc:spChg chg="add mod">
          <ac:chgData name="good angel" userId="322f971a48f5a8c9" providerId="LiveId" clId="{F7F37F37-0364-4DB5-A963-0BF7A0D7E646}" dt="2024-02-15T12:37:32.465" v="1666" actId="164"/>
          <ac:spMkLst>
            <pc:docMk/>
            <pc:sldMk cId="214310770" sldId="301"/>
            <ac:spMk id="35" creationId="{1B69DB02-DA09-C232-1111-4F330CD06EFB}"/>
          </ac:spMkLst>
        </pc:spChg>
        <pc:spChg chg="add mod">
          <ac:chgData name="good angel" userId="322f971a48f5a8c9" providerId="LiveId" clId="{F7F37F37-0364-4DB5-A963-0BF7A0D7E646}" dt="2024-02-15T12:37:50.036" v="1667" actId="164"/>
          <ac:spMkLst>
            <pc:docMk/>
            <pc:sldMk cId="214310770" sldId="301"/>
            <ac:spMk id="36" creationId="{79A9695B-D691-7054-F93B-78E19DF9338D}"/>
          </ac:spMkLst>
        </pc:spChg>
        <pc:spChg chg="add mod">
          <ac:chgData name="good angel" userId="322f971a48f5a8c9" providerId="LiveId" clId="{F7F37F37-0364-4DB5-A963-0BF7A0D7E646}" dt="2024-02-15T12:37:50.036" v="1667" actId="164"/>
          <ac:spMkLst>
            <pc:docMk/>
            <pc:sldMk cId="214310770" sldId="301"/>
            <ac:spMk id="37" creationId="{7EF3F7EB-8AD2-CA6B-1ECE-77A852E62291}"/>
          </ac:spMkLst>
        </pc:spChg>
        <pc:spChg chg="mod">
          <ac:chgData name="good angel" userId="322f971a48f5a8c9" providerId="LiveId" clId="{F7F37F37-0364-4DB5-A963-0BF7A0D7E646}" dt="2024-02-15T12:18:52.711" v="1544"/>
          <ac:spMkLst>
            <pc:docMk/>
            <pc:sldMk cId="214310770" sldId="301"/>
            <ac:spMk id="40" creationId="{51289B6A-0B6E-63D8-A131-4DF4977415B6}"/>
          </ac:spMkLst>
        </pc:spChg>
        <pc:spChg chg="add mod">
          <ac:chgData name="good angel" userId="322f971a48f5a8c9" providerId="LiveId" clId="{F7F37F37-0364-4DB5-A963-0BF7A0D7E646}" dt="2024-02-15T12:38:15.131" v="1668" actId="164"/>
          <ac:spMkLst>
            <pc:docMk/>
            <pc:sldMk cId="214310770" sldId="301"/>
            <ac:spMk id="41" creationId="{09487D90-96A9-6ED5-91B5-3286ED234738}"/>
          </ac:spMkLst>
        </pc:spChg>
        <pc:spChg chg="mod">
          <ac:chgData name="good angel" userId="322f971a48f5a8c9" providerId="LiveId" clId="{F7F37F37-0364-4DB5-A963-0BF7A0D7E646}" dt="2024-02-15T12:19:14.085" v="1565"/>
          <ac:spMkLst>
            <pc:docMk/>
            <pc:sldMk cId="214310770" sldId="301"/>
            <ac:spMk id="44" creationId="{DDF159C9-BDFE-2F61-B7DA-C41E7BF066AC}"/>
          </ac:spMkLst>
        </pc:spChg>
        <pc:spChg chg="add del mod">
          <ac:chgData name="good angel" userId="322f971a48f5a8c9" providerId="LiveId" clId="{F7F37F37-0364-4DB5-A963-0BF7A0D7E646}" dt="2024-02-15T12:19:56.771" v="1579"/>
          <ac:spMkLst>
            <pc:docMk/>
            <pc:sldMk cId="214310770" sldId="301"/>
            <ac:spMk id="45" creationId="{B7746C81-78D6-06D4-5ED2-D3C625FE81F1}"/>
          </ac:spMkLst>
        </pc:spChg>
        <pc:spChg chg="mod">
          <ac:chgData name="good angel" userId="322f971a48f5a8c9" providerId="LiveId" clId="{F7F37F37-0364-4DB5-A963-0BF7A0D7E646}" dt="2024-02-15T12:22:53.284" v="1610"/>
          <ac:spMkLst>
            <pc:docMk/>
            <pc:sldMk cId="214310770" sldId="301"/>
            <ac:spMk id="73" creationId="{05106FE3-1237-6145-CA48-6EAC2F5B6DF1}"/>
          </ac:spMkLst>
        </pc:spChg>
        <pc:spChg chg="mod">
          <ac:chgData name="good angel" userId="322f971a48f5a8c9" providerId="LiveId" clId="{F7F37F37-0364-4DB5-A963-0BF7A0D7E646}" dt="2024-02-15T12:22:53.284" v="1610"/>
          <ac:spMkLst>
            <pc:docMk/>
            <pc:sldMk cId="214310770" sldId="301"/>
            <ac:spMk id="74" creationId="{CD5B5DD2-2702-1F07-A050-B98E70D3B2DD}"/>
          </ac:spMkLst>
        </pc:spChg>
        <pc:spChg chg="mod">
          <ac:chgData name="good angel" userId="322f971a48f5a8c9" providerId="LiveId" clId="{F7F37F37-0364-4DB5-A963-0BF7A0D7E646}" dt="2024-02-15T12:22:53.284" v="1610"/>
          <ac:spMkLst>
            <pc:docMk/>
            <pc:sldMk cId="214310770" sldId="301"/>
            <ac:spMk id="75" creationId="{CD27B282-EC4C-F4C3-AB1E-139130E80A0A}"/>
          </ac:spMkLst>
        </pc:spChg>
        <pc:spChg chg="mod">
          <ac:chgData name="good angel" userId="322f971a48f5a8c9" providerId="LiveId" clId="{F7F37F37-0364-4DB5-A963-0BF7A0D7E646}" dt="2024-02-15T12:22:53.284" v="1610"/>
          <ac:spMkLst>
            <pc:docMk/>
            <pc:sldMk cId="214310770" sldId="301"/>
            <ac:spMk id="76" creationId="{AFD9C5DF-0D2C-1B3B-805C-CDB4146A2BBA}"/>
          </ac:spMkLst>
        </pc:spChg>
        <pc:spChg chg="mod">
          <ac:chgData name="good angel" userId="322f971a48f5a8c9" providerId="LiveId" clId="{F7F37F37-0364-4DB5-A963-0BF7A0D7E646}" dt="2024-02-15T12:22:53.284" v="1610"/>
          <ac:spMkLst>
            <pc:docMk/>
            <pc:sldMk cId="214310770" sldId="301"/>
            <ac:spMk id="77" creationId="{41085257-9609-54F0-AB60-160076FC11FF}"/>
          </ac:spMkLst>
        </pc:spChg>
        <pc:spChg chg="mod">
          <ac:chgData name="good angel" userId="322f971a48f5a8c9" providerId="LiveId" clId="{F7F37F37-0364-4DB5-A963-0BF7A0D7E646}" dt="2024-02-15T12:22:53.284" v="1610"/>
          <ac:spMkLst>
            <pc:docMk/>
            <pc:sldMk cId="214310770" sldId="301"/>
            <ac:spMk id="78" creationId="{75476E9E-FB23-9CE4-994B-864C6AAAB15E}"/>
          </ac:spMkLst>
        </pc:spChg>
        <pc:spChg chg="mod">
          <ac:chgData name="good angel" userId="322f971a48f5a8c9" providerId="LiveId" clId="{F7F37F37-0364-4DB5-A963-0BF7A0D7E646}" dt="2024-02-15T12:22:53.284" v="1610"/>
          <ac:spMkLst>
            <pc:docMk/>
            <pc:sldMk cId="214310770" sldId="301"/>
            <ac:spMk id="80" creationId="{A5573FFD-A919-FA5E-64AA-99BF02BA434B}"/>
          </ac:spMkLst>
        </pc:spChg>
        <pc:spChg chg="mod">
          <ac:chgData name="good angel" userId="322f971a48f5a8c9" providerId="LiveId" clId="{F7F37F37-0364-4DB5-A963-0BF7A0D7E646}" dt="2024-02-15T12:22:53.284" v="1610"/>
          <ac:spMkLst>
            <pc:docMk/>
            <pc:sldMk cId="214310770" sldId="301"/>
            <ac:spMk id="82" creationId="{D5FEB0DF-A0B6-79CF-C6E1-ABCEEBEC8CE1}"/>
          </ac:spMkLst>
        </pc:spChg>
        <pc:spChg chg="mod">
          <ac:chgData name="good angel" userId="322f971a48f5a8c9" providerId="LiveId" clId="{F7F37F37-0364-4DB5-A963-0BF7A0D7E646}" dt="2024-02-15T12:22:53.284" v="1610"/>
          <ac:spMkLst>
            <pc:docMk/>
            <pc:sldMk cId="214310770" sldId="301"/>
            <ac:spMk id="84" creationId="{3497E3B8-97A5-4F2D-2140-9507C98C56A8}"/>
          </ac:spMkLst>
        </pc:spChg>
        <pc:spChg chg="mod">
          <ac:chgData name="good angel" userId="322f971a48f5a8c9" providerId="LiveId" clId="{F7F37F37-0364-4DB5-A963-0BF7A0D7E646}" dt="2024-02-15T12:22:59.519" v="1612"/>
          <ac:spMkLst>
            <pc:docMk/>
            <pc:sldMk cId="214310770" sldId="301"/>
            <ac:spMk id="92" creationId="{F5701B37-D9A2-76A7-B723-73CDF36B9269}"/>
          </ac:spMkLst>
        </pc:spChg>
        <pc:spChg chg="mod">
          <ac:chgData name="good angel" userId="322f971a48f5a8c9" providerId="LiveId" clId="{F7F37F37-0364-4DB5-A963-0BF7A0D7E646}" dt="2024-02-15T12:22:59.519" v="1612"/>
          <ac:spMkLst>
            <pc:docMk/>
            <pc:sldMk cId="214310770" sldId="301"/>
            <ac:spMk id="93" creationId="{7EC26016-2EDE-00A1-A673-D30493A46E42}"/>
          </ac:spMkLst>
        </pc:spChg>
        <pc:spChg chg="mod">
          <ac:chgData name="good angel" userId="322f971a48f5a8c9" providerId="LiveId" clId="{F7F37F37-0364-4DB5-A963-0BF7A0D7E646}" dt="2024-02-15T12:22:59.519" v="1612"/>
          <ac:spMkLst>
            <pc:docMk/>
            <pc:sldMk cId="214310770" sldId="301"/>
            <ac:spMk id="94" creationId="{CF0D70CF-5A40-FAD9-93E4-ABAB88F7207B}"/>
          </ac:spMkLst>
        </pc:spChg>
        <pc:spChg chg="mod">
          <ac:chgData name="good angel" userId="322f971a48f5a8c9" providerId="LiveId" clId="{F7F37F37-0364-4DB5-A963-0BF7A0D7E646}" dt="2024-02-15T12:22:59.519" v="1612"/>
          <ac:spMkLst>
            <pc:docMk/>
            <pc:sldMk cId="214310770" sldId="301"/>
            <ac:spMk id="95" creationId="{FB054CA2-1118-865C-6C85-16C3D77AC420}"/>
          </ac:spMkLst>
        </pc:spChg>
        <pc:spChg chg="mod">
          <ac:chgData name="good angel" userId="322f971a48f5a8c9" providerId="LiveId" clId="{F7F37F37-0364-4DB5-A963-0BF7A0D7E646}" dt="2024-02-15T12:22:59.519" v="1612"/>
          <ac:spMkLst>
            <pc:docMk/>
            <pc:sldMk cId="214310770" sldId="301"/>
            <ac:spMk id="96" creationId="{EF00160C-6DD2-80E2-E9A8-9D9986FCD3F3}"/>
          </ac:spMkLst>
        </pc:spChg>
        <pc:spChg chg="mod">
          <ac:chgData name="good angel" userId="322f971a48f5a8c9" providerId="LiveId" clId="{F7F37F37-0364-4DB5-A963-0BF7A0D7E646}" dt="2024-02-15T12:22:59.519" v="1612"/>
          <ac:spMkLst>
            <pc:docMk/>
            <pc:sldMk cId="214310770" sldId="301"/>
            <ac:spMk id="97" creationId="{4CBAEEA2-7BC4-0B52-480A-C238FE62F085}"/>
          </ac:spMkLst>
        </pc:spChg>
        <pc:spChg chg="mod">
          <ac:chgData name="good angel" userId="322f971a48f5a8c9" providerId="LiveId" clId="{F7F37F37-0364-4DB5-A963-0BF7A0D7E646}" dt="2024-02-15T12:22:59.519" v="1612"/>
          <ac:spMkLst>
            <pc:docMk/>
            <pc:sldMk cId="214310770" sldId="301"/>
            <ac:spMk id="99" creationId="{5AC8AC7D-73FB-D0E2-3CDB-F3760F4F3CE9}"/>
          </ac:spMkLst>
        </pc:spChg>
        <pc:spChg chg="mod">
          <ac:chgData name="good angel" userId="322f971a48f5a8c9" providerId="LiveId" clId="{F7F37F37-0364-4DB5-A963-0BF7A0D7E646}" dt="2024-02-15T12:22:59.519" v="1612"/>
          <ac:spMkLst>
            <pc:docMk/>
            <pc:sldMk cId="214310770" sldId="301"/>
            <ac:spMk id="101" creationId="{69CDA054-22CC-A479-102D-823A961AB9E5}"/>
          </ac:spMkLst>
        </pc:spChg>
        <pc:spChg chg="mod">
          <ac:chgData name="good angel" userId="322f971a48f5a8c9" providerId="LiveId" clId="{F7F37F37-0364-4DB5-A963-0BF7A0D7E646}" dt="2024-02-15T12:22:59.519" v="1612"/>
          <ac:spMkLst>
            <pc:docMk/>
            <pc:sldMk cId="214310770" sldId="301"/>
            <ac:spMk id="103" creationId="{35ADD2C1-4422-4DC2-A31C-8E9B543E9D96}"/>
          </ac:spMkLst>
        </pc:spChg>
        <pc:spChg chg="add mod">
          <ac:chgData name="good angel" userId="322f971a48f5a8c9" providerId="LiveId" clId="{F7F37F37-0364-4DB5-A963-0BF7A0D7E646}" dt="2024-02-15T12:26:19.291" v="1657" actId="164"/>
          <ac:spMkLst>
            <pc:docMk/>
            <pc:sldMk cId="214310770" sldId="301"/>
            <ac:spMk id="104" creationId="{8C8158B5-6333-4D2B-5901-4812E24AB2A7}"/>
          </ac:spMkLst>
        </pc:spChg>
        <pc:grpChg chg="add mod">
          <ac:chgData name="good angel" userId="322f971a48f5a8c9" providerId="LiveId" clId="{F7F37F37-0364-4DB5-A963-0BF7A0D7E646}" dt="2024-02-15T12:27:35.127" v="1659" actId="164"/>
          <ac:grpSpMkLst>
            <pc:docMk/>
            <pc:sldMk cId="214310770" sldId="301"/>
            <ac:grpSpMk id="7" creationId="{8EB504FC-3ED2-D7FC-D2AE-5562F4988F6A}"/>
          </ac:grpSpMkLst>
        </pc:grpChg>
        <pc:grpChg chg="add mod">
          <ac:chgData name="good angel" userId="322f971a48f5a8c9" providerId="LiveId" clId="{F7F37F37-0364-4DB5-A963-0BF7A0D7E646}" dt="2024-02-15T12:28:00.692" v="1661" actId="164"/>
          <ac:grpSpMkLst>
            <pc:docMk/>
            <pc:sldMk cId="214310770" sldId="301"/>
            <ac:grpSpMk id="8" creationId="{DDC108F4-BA83-FA0E-83F8-F43D3421A617}"/>
          </ac:grpSpMkLst>
        </pc:grpChg>
        <pc:grpChg chg="add mod">
          <ac:chgData name="good angel" userId="322f971a48f5a8c9" providerId="LiveId" clId="{F7F37F37-0364-4DB5-A963-0BF7A0D7E646}" dt="2024-02-15T12:28:00.692" v="1661" actId="164"/>
          <ac:grpSpMkLst>
            <pc:docMk/>
            <pc:sldMk cId="214310770" sldId="301"/>
            <ac:grpSpMk id="11" creationId="{1028DFC4-08CF-44E0-A126-31A0BD1265FB}"/>
          </ac:grpSpMkLst>
        </pc:grpChg>
        <pc:grpChg chg="add mod">
          <ac:chgData name="good angel" userId="322f971a48f5a8c9" providerId="LiveId" clId="{F7F37F37-0364-4DB5-A963-0BF7A0D7E646}" dt="2024-02-15T12:28:00.692" v="1661" actId="164"/>
          <ac:grpSpMkLst>
            <pc:docMk/>
            <pc:sldMk cId="214310770" sldId="301"/>
            <ac:grpSpMk id="14" creationId="{B63930AB-3F05-D670-9ED3-16E0B7A6B9A8}"/>
          </ac:grpSpMkLst>
        </pc:grpChg>
        <pc:grpChg chg="add mod">
          <ac:chgData name="good angel" userId="322f971a48f5a8c9" providerId="LiveId" clId="{F7F37F37-0364-4DB5-A963-0BF7A0D7E646}" dt="2024-02-15T12:16:34.776" v="1472" actId="164"/>
          <ac:grpSpMkLst>
            <pc:docMk/>
            <pc:sldMk cId="214310770" sldId="301"/>
            <ac:grpSpMk id="17" creationId="{D8D01D33-99FD-F554-C439-4D54AD02CDFE}"/>
          </ac:grpSpMkLst>
        </pc:grpChg>
        <pc:grpChg chg="add mod">
          <ac:chgData name="good angel" userId="322f971a48f5a8c9" providerId="LiveId" clId="{F7F37F37-0364-4DB5-A963-0BF7A0D7E646}" dt="2024-02-15T12:16:34.776" v="1472" actId="164"/>
          <ac:grpSpMkLst>
            <pc:docMk/>
            <pc:sldMk cId="214310770" sldId="301"/>
            <ac:grpSpMk id="20" creationId="{CA35A7F1-C67B-4566-DB1F-F779592C256F}"/>
          </ac:grpSpMkLst>
        </pc:grpChg>
        <pc:grpChg chg="add mod">
          <ac:chgData name="good angel" userId="322f971a48f5a8c9" providerId="LiveId" clId="{F7F37F37-0364-4DB5-A963-0BF7A0D7E646}" dt="2024-02-15T12:16:34.776" v="1472" actId="164"/>
          <ac:grpSpMkLst>
            <pc:docMk/>
            <pc:sldMk cId="214310770" sldId="301"/>
            <ac:grpSpMk id="23" creationId="{F973C4B3-13AF-5999-A20D-A64BC77FB17F}"/>
          </ac:grpSpMkLst>
        </pc:grpChg>
        <pc:grpChg chg="add mod">
          <ac:chgData name="good angel" userId="322f971a48f5a8c9" providerId="LiveId" clId="{F7F37F37-0364-4DB5-A963-0BF7A0D7E646}" dt="2024-02-15T12:22:46.429" v="1608" actId="164"/>
          <ac:grpSpMkLst>
            <pc:docMk/>
            <pc:sldMk cId="214310770" sldId="301"/>
            <ac:grpSpMk id="33" creationId="{55A365C7-EC37-A3AE-A720-AD2029493FC8}"/>
          </ac:grpSpMkLst>
        </pc:grpChg>
        <pc:grpChg chg="add mod">
          <ac:chgData name="good angel" userId="322f971a48f5a8c9" providerId="LiveId" clId="{F7F37F37-0364-4DB5-A963-0BF7A0D7E646}" dt="2024-02-15T12:27:35.127" v="1659" actId="164"/>
          <ac:grpSpMkLst>
            <pc:docMk/>
            <pc:sldMk cId="214310770" sldId="301"/>
            <ac:grpSpMk id="38" creationId="{9FA18B04-EC71-F2F8-D312-FD5363EEB540}"/>
          </ac:grpSpMkLst>
        </pc:grpChg>
        <pc:grpChg chg="add del mod">
          <ac:chgData name="good angel" userId="322f971a48f5a8c9" providerId="LiveId" clId="{F7F37F37-0364-4DB5-A963-0BF7A0D7E646}" dt="2024-02-15T12:24:35.794" v="1639" actId="478"/>
          <ac:grpSpMkLst>
            <pc:docMk/>
            <pc:sldMk cId="214310770" sldId="301"/>
            <ac:grpSpMk id="42" creationId="{CF750BF4-DEB4-75D4-501C-B7131C62C838}"/>
          </ac:grpSpMkLst>
        </pc:grpChg>
        <pc:grpChg chg="add mod">
          <ac:chgData name="good angel" userId="322f971a48f5a8c9" providerId="LiveId" clId="{F7F37F37-0364-4DB5-A963-0BF7A0D7E646}" dt="2024-02-15T12:28:15.828" v="1663" actId="164"/>
          <ac:grpSpMkLst>
            <pc:docMk/>
            <pc:sldMk cId="214310770" sldId="301"/>
            <ac:grpSpMk id="64" creationId="{00557C64-0B93-D7E7-5FFC-EFED7DDC7592}"/>
          </ac:grpSpMkLst>
        </pc:grpChg>
        <pc:grpChg chg="add mod">
          <ac:chgData name="good angel" userId="322f971a48f5a8c9" providerId="LiveId" clId="{F7F37F37-0364-4DB5-A963-0BF7A0D7E646}" dt="2024-02-15T12:28:15.828" v="1663" actId="164"/>
          <ac:grpSpMkLst>
            <pc:docMk/>
            <pc:sldMk cId="214310770" sldId="301"/>
            <ac:grpSpMk id="66" creationId="{329619EC-65FA-15AC-DF7B-5B295DB9527E}"/>
          </ac:grpSpMkLst>
        </pc:grpChg>
        <pc:grpChg chg="mod">
          <ac:chgData name="good angel" userId="322f971a48f5a8c9" providerId="LiveId" clId="{F7F37F37-0364-4DB5-A963-0BF7A0D7E646}" dt="2024-02-15T12:22:53.284" v="1610"/>
          <ac:grpSpMkLst>
            <pc:docMk/>
            <pc:sldMk cId="214310770" sldId="301"/>
            <ac:grpSpMk id="67" creationId="{90D0E3D1-3496-8A55-DD96-C90C89648167}"/>
          </ac:grpSpMkLst>
        </pc:grpChg>
        <pc:grpChg chg="mod">
          <ac:chgData name="good angel" userId="322f971a48f5a8c9" providerId="LiveId" clId="{F7F37F37-0364-4DB5-A963-0BF7A0D7E646}" dt="2024-02-15T12:22:53.284" v="1610"/>
          <ac:grpSpMkLst>
            <pc:docMk/>
            <pc:sldMk cId="214310770" sldId="301"/>
            <ac:grpSpMk id="70" creationId="{12A8DD41-1FF1-13E2-54E1-5B104A6571A7}"/>
          </ac:grpSpMkLst>
        </pc:grpChg>
        <pc:grpChg chg="mod">
          <ac:chgData name="good angel" userId="322f971a48f5a8c9" providerId="LiveId" clId="{F7F37F37-0364-4DB5-A963-0BF7A0D7E646}" dt="2024-02-15T12:22:53.284" v="1610"/>
          <ac:grpSpMkLst>
            <pc:docMk/>
            <pc:sldMk cId="214310770" sldId="301"/>
            <ac:grpSpMk id="71" creationId="{6D62F565-BA54-3C38-5DF4-72E08246D77D}"/>
          </ac:grpSpMkLst>
        </pc:grpChg>
        <pc:grpChg chg="mod">
          <ac:chgData name="good angel" userId="322f971a48f5a8c9" providerId="LiveId" clId="{F7F37F37-0364-4DB5-A963-0BF7A0D7E646}" dt="2024-02-15T12:22:53.284" v="1610"/>
          <ac:grpSpMkLst>
            <pc:docMk/>
            <pc:sldMk cId="214310770" sldId="301"/>
            <ac:grpSpMk id="72" creationId="{B026FE4D-C2C5-2FD0-E53F-D5889A9E24DA}"/>
          </ac:grpSpMkLst>
        </pc:grpChg>
        <pc:grpChg chg="add mod">
          <ac:chgData name="good angel" userId="322f971a48f5a8c9" providerId="LiveId" clId="{F7F37F37-0364-4DB5-A963-0BF7A0D7E646}" dt="2024-02-15T12:28:15.828" v="1663" actId="164"/>
          <ac:grpSpMkLst>
            <pc:docMk/>
            <pc:sldMk cId="214310770" sldId="301"/>
            <ac:grpSpMk id="85" creationId="{9249D9FF-33DB-ED6D-372E-31A6696F2A7A}"/>
          </ac:grpSpMkLst>
        </pc:grpChg>
        <pc:grpChg chg="mod">
          <ac:chgData name="good angel" userId="322f971a48f5a8c9" providerId="LiveId" clId="{F7F37F37-0364-4DB5-A963-0BF7A0D7E646}" dt="2024-02-15T12:22:59.519" v="1612"/>
          <ac:grpSpMkLst>
            <pc:docMk/>
            <pc:sldMk cId="214310770" sldId="301"/>
            <ac:grpSpMk id="86" creationId="{57F7DBC7-C8EA-2AC3-F619-6A779F2C2C50}"/>
          </ac:grpSpMkLst>
        </pc:grpChg>
        <pc:grpChg chg="mod">
          <ac:chgData name="good angel" userId="322f971a48f5a8c9" providerId="LiveId" clId="{F7F37F37-0364-4DB5-A963-0BF7A0D7E646}" dt="2024-02-15T12:22:59.519" v="1612"/>
          <ac:grpSpMkLst>
            <pc:docMk/>
            <pc:sldMk cId="214310770" sldId="301"/>
            <ac:grpSpMk id="89" creationId="{40C533E2-67DC-0681-3CC0-B6A95C83F9C3}"/>
          </ac:grpSpMkLst>
        </pc:grpChg>
        <pc:grpChg chg="mod">
          <ac:chgData name="good angel" userId="322f971a48f5a8c9" providerId="LiveId" clId="{F7F37F37-0364-4DB5-A963-0BF7A0D7E646}" dt="2024-02-15T12:22:59.519" v="1612"/>
          <ac:grpSpMkLst>
            <pc:docMk/>
            <pc:sldMk cId="214310770" sldId="301"/>
            <ac:grpSpMk id="90" creationId="{335FA91B-4D1B-322C-4FB7-F5E039248460}"/>
          </ac:grpSpMkLst>
        </pc:grpChg>
        <pc:grpChg chg="mod">
          <ac:chgData name="good angel" userId="322f971a48f5a8c9" providerId="LiveId" clId="{F7F37F37-0364-4DB5-A963-0BF7A0D7E646}" dt="2024-02-15T12:22:59.519" v="1612"/>
          <ac:grpSpMkLst>
            <pc:docMk/>
            <pc:sldMk cId="214310770" sldId="301"/>
            <ac:grpSpMk id="91" creationId="{9FE2D285-CD74-F263-837B-91299058A68C}"/>
          </ac:grpSpMkLst>
        </pc:grpChg>
        <pc:grpChg chg="add mod">
          <ac:chgData name="good angel" userId="322f971a48f5a8c9" providerId="LiveId" clId="{F7F37F37-0364-4DB5-A963-0BF7A0D7E646}" dt="2024-02-15T12:26:19.291" v="1657" actId="164"/>
          <ac:grpSpMkLst>
            <pc:docMk/>
            <pc:sldMk cId="214310770" sldId="301"/>
            <ac:grpSpMk id="115" creationId="{908C1652-5310-5104-AEDF-C80AA2F17B35}"/>
          </ac:grpSpMkLst>
        </pc:grpChg>
        <pc:grpChg chg="add mod">
          <ac:chgData name="good angel" userId="322f971a48f5a8c9" providerId="LiveId" clId="{F7F37F37-0364-4DB5-A963-0BF7A0D7E646}" dt="2024-02-15T12:38:15.131" v="1668" actId="164"/>
          <ac:grpSpMkLst>
            <pc:docMk/>
            <pc:sldMk cId="214310770" sldId="301"/>
            <ac:grpSpMk id="116" creationId="{A4B2F5DB-519A-9755-9FBB-1C1B2ACBF466}"/>
          </ac:grpSpMkLst>
        </pc:grpChg>
        <pc:grpChg chg="add mod">
          <ac:chgData name="good angel" userId="322f971a48f5a8c9" providerId="LiveId" clId="{F7F37F37-0364-4DB5-A963-0BF7A0D7E646}" dt="2024-02-15T12:37:32.465" v="1666" actId="164"/>
          <ac:grpSpMkLst>
            <pc:docMk/>
            <pc:sldMk cId="214310770" sldId="301"/>
            <ac:grpSpMk id="117" creationId="{57FEA7EC-605C-2120-9BC7-5AC346D7E6DF}"/>
          </ac:grpSpMkLst>
        </pc:grpChg>
        <pc:grpChg chg="add mod">
          <ac:chgData name="good angel" userId="322f971a48f5a8c9" providerId="LiveId" clId="{F7F37F37-0364-4DB5-A963-0BF7A0D7E646}" dt="2024-02-15T12:28:15.828" v="1663" actId="164"/>
          <ac:grpSpMkLst>
            <pc:docMk/>
            <pc:sldMk cId="214310770" sldId="301"/>
            <ac:grpSpMk id="118" creationId="{DB3A8230-492F-F3A3-A3B6-59FC58C5F862}"/>
          </ac:grpSpMkLst>
        </pc:grpChg>
        <pc:grpChg chg="add mod">
          <ac:chgData name="good angel" userId="322f971a48f5a8c9" providerId="LiveId" clId="{F7F37F37-0364-4DB5-A963-0BF7A0D7E646}" dt="2024-02-15T12:37:50.036" v="1667" actId="164"/>
          <ac:grpSpMkLst>
            <pc:docMk/>
            <pc:sldMk cId="214310770" sldId="301"/>
            <ac:grpSpMk id="119" creationId="{AE6751D8-DD69-3FF7-BCEB-E237E084B142}"/>
          </ac:grpSpMkLst>
        </pc:grpChg>
        <pc:grpChg chg="add mod">
          <ac:chgData name="good angel" userId="322f971a48f5a8c9" providerId="LiveId" clId="{F7F37F37-0364-4DB5-A963-0BF7A0D7E646}" dt="2024-02-15T12:37:50.036" v="1667" actId="164"/>
          <ac:grpSpMkLst>
            <pc:docMk/>
            <pc:sldMk cId="214310770" sldId="301"/>
            <ac:grpSpMk id="120" creationId="{D6470D34-E501-52E8-297F-D7727634B8BA}"/>
          </ac:grpSpMkLst>
        </pc:grpChg>
        <pc:grpChg chg="add mod">
          <ac:chgData name="good angel" userId="322f971a48f5a8c9" providerId="LiveId" clId="{F7F37F37-0364-4DB5-A963-0BF7A0D7E646}" dt="2024-02-15T12:38:15.131" v="1668" actId="164"/>
          <ac:grpSpMkLst>
            <pc:docMk/>
            <pc:sldMk cId="214310770" sldId="301"/>
            <ac:grpSpMk id="121" creationId="{F7610A13-D1B3-5B99-CFA7-060A143EC571}"/>
          </ac:grpSpMkLst>
        </pc:grpChg>
        <pc:picChg chg="add mod">
          <ac:chgData name="good angel" userId="322f971a48f5a8c9" providerId="LiveId" clId="{F7F37F37-0364-4DB5-A963-0BF7A0D7E646}" dt="2024-02-15T12:10:51.475" v="1407"/>
          <ac:picMkLst>
            <pc:docMk/>
            <pc:sldMk cId="214310770" sldId="301"/>
            <ac:picMk id="4" creationId="{C2D0D734-8E6B-FD81-1C34-9DDB28D393F6}"/>
          </ac:picMkLst>
        </pc:picChg>
        <pc:picChg chg="add mod">
          <ac:chgData name="good angel" userId="322f971a48f5a8c9" providerId="LiveId" clId="{F7F37F37-0364-4DB5-A963-0BF7A0D7E646}" dt="2024-02-15T12:25:56.842" v="1655" actId="1076"/>
          <ac:picMkLst>
            <pc:docMk/>
            <pc:sldMk cId="214310770" sldId="301"/>
            <ac:picMk id="5" creationId="{35BD2DC4-4E8E-F43D-1814-F51152A471AF}"/>
          </ac:picMkLst>
        </pc:picChg>
        <pc:picChg chg="mod">
          <ac:chgData name="good angel" userId="322f971a48f5a8c9" providerId="LiveId" clId="{F7F37F37-0364-4DB5-A963-0BF7A0D7E646}" dt="2024-02-15T12:11:45.276" v="1416"/>
          <ac:picMkLst>
            <pc:docMk/>
            <pc:sldMk cId="214310770" sldId="301"/>
            <ac:picMk id="9" creationId="{C8A8B33F-02BD-A074-2E01-C28C7879DBD5}"/>
          </ac:picMkLst>
        </pc:picChg>
        <pc:picChg chg="mod">
          <ac:chgData name="good angel" userId="322f971a48f5a8c9" providerId="LiveId" clId="{F7F37F37-0364-4DB5-A963-0BF7A0D7E646}" dt="2024-02-15T12:11:50.117" v="1418"/>
          <ac:picMkLst>
            <pc:docMk/>
            <pc:sldMk cId="214310770" sldId="301"/>
            <ac:picMk id="12" creationId="{177C519C-760B-AF7F-A0DE-F0AD85EC79AB}"/>
          </ac:picMkLst>
        </pc:picChg>
        <pc:picChg chg="mod">
          <ac:chgData name="good angel" userId="322f971a48f5a8c9" providerId="LiveId" clId="{F7F37F37-0364-4DB5-A963-0BF7A0D7E646}" dt="2024-02-15T12:11:58.830" v="1421"/>
          <ac:picMkLst>
            <pc:docMk/>
            <pc:sldMk cId="214310770" sldId="301"/>
            <ac:picMk id="15" creationId="{D223D04D-D316-B5C4-1FEF-74D93B9082DD}"/>
          </ac:picMkLst>
        </pc:picChg>
        <pc:picChg chg="mod">
          <ac:chgData name="good angel" userId="322f971a48f5a8c9" providerId="LiveId" clId="{F7F37F37-0364-4DB5-A963-0BF7A0D7E646}" dt="2024-02-15T12:13:01.138" v="1424"/>
          <ac:picMkLst>
            <pc:docMk/>
            <pc:sldMk cId="214310770" sldId="301"/>
            <ac:picMk id="18" creationId="{A0127675-E6F4-CD29-DB45-E8D9CBD2201F}"/>
          </ac:picMkLst>
        </pc:picChg>
        <pc:picChg chg="mod">
          <ac:chgData name="good angel" userId="322f971a48f5a8c9" providerId="LiveId" clId="{F7F37F37-0364-4DB5-A963-0BF7A0D7E646}" dt="2024-02-15T12:14:27.166" v="1437"/>
          <ac:picMkLst>
            <pc:docMk/>
            <pc:sldMk cId="214310770" sldId="301"/>
            <ac:picMk id="21" creationId="{96C82E86-A97F-4B69-BA57-6B5F89E626D9}"/>
          </ac:picMkLst>
        </pc:picChg>
        <pc:picChg chg="mod">
          <ac:chgData name="good angel" userId="322f971a48f5a8c9" providerId="LiveId" clId="{F7F37F37-0364-4DB5-A963-0BF7A0D7E646}" dt="2024-02-15T12:14:31.153" v="1439"/>
          <ac:picMkLst>
            <pc:docMk/>
            <pc:sldMk cId="214310770" sldId="301"/>
            <ac:picMk id="24" creationId="{2AAB7788-21CB-7DDD-3853-47BFFFCACF2B}"/>
          </ac:picMkLst>
        </pc:picChg>
        <pc:picChg chg="add mod">
          <ac:chgData name="good angel" userId="322f971a48f5a8c9" providerId="LiveId" clId="{F7F37F37-0364-4DB5-A963-0BF7A0D7E646}" dt="2024-02-15T12:11:38.211" v="1415" actId="164"/>
          <ac:picMkLst>
            <pc:docMk/>
            <pc:sldMk cId="214310770" sldId="301"/>
            <ac:picMk id="31" creationId="{7A79D94E-CD4D-988E-8D59-3DD4DE13C37C}"/>
          </ac:picMkLst>
        </pc:picChg>
        <pc:picChg chg="mod">
          <ac:chgData name="good angel" userId="322f971a48f5a8c9" providerId="LiveId" clId="{F7F37F37-0364-4DB5-A963-0BF7A0D7E646}" dt="2024-02-15T12:18:52.711" v="1544"/>
          <ac:picMkLst>
            <pc:docMk/>
            <pc:sldMk cId="214310770" sldId="301"/>
            <ac:picMk id="39" creationId="{33987469-208C-4002-0D68-E248BE77CF36}"/>
          </ac:picMkLst>
        </pc:picChg>
        <pc:picChg chg="mod">
          <ac:chgData name="good angel" userId="322f971a48f5a8c9" providerId="LiveId" clId="{F7F37F37-0364-4DB5-A963-0BF7A0D7E646}" dt="2024-02-15T12:19:14.085" v="1565"/>
          <ac:picMkLst>
            <pc:docMk/>
            <pc:sldMk cId="214310770" sldId="301"/>
            <ac:picMk id="43" creationId="{EEA3EDD9-07AA-62D2-5217-85870210F43C}"/>
          </ac:picMkLst>
        </pc:picChg>
        <pc:picChg chg="mod">
          <ac:chgData name="good angel" userId="322f971a48f5a8c9" providerId="LiveId" clId="{F7F37F37-0364-4DB5-A963-0BF7A0D7E646}" dt="2024-02-15T12:22:53.284" v="1610"/>
          <ac:picMkLst>
            <pc:docMk/>
            <pc:sldMk cId="214310770" sldId="301"/>
            <ac:picMk id="79" creationId="{14363B51-2CBC-DD60-5F9C-E4C321D98B8C}"/>
          </ac:picMkLst>
        </pc:picChg>
        <pc:picChg chg="mod">
          <ac:chgData name="good angel" userId="322f971a48f5a8c9" providerId="LiveId" clId="{F7F37F37-0364-4DB5-A963-0BF7A0D7E646}" dt="2024-02-15T12:22:53.284" v="1610"/>
          <ac:picMkLst>
            <pc:docMk/>
            <pc:sldMk cId="214310770" sldId="301"/>
            <ac:picMk id="81" creationId="{2F9E3ACD-3408-7AD4-3B0E-728F7A0AF6B5}"/>
          </ac:picMkLst>
        </pc:picChg>
        <pc:picChg chg="mod">
          <ac:chgData name="good angel" userId="322f971a48f5a8c9" providerId="LiveId" clId="{F7F37F37-0364-4DB5-A963-0BF7A0D7E646}" dt="2024-02-15T12:22:53.284" v="1610"/>
          <ac:picMkLst>
            <pc:docMk/>
            <pc:sldMk cId="214310770" sldId="301"/>
            <ac:picMk id="83" creationId="{49C73A91-EE24-E3D8-5306-70F1B1A151DC}"/>
          </ac:picMkLst>
        </pc:picChg>
        <pc:picChg chg="mod">
          <ac:chgData name="good angel" userId="322f971a48f5a8c9" providerId="LiveId" clId="{F7F37F37-0364-4DB5-A963-0BF7A0D7E646}" dt="2024-02-15T12:22:59.519" v="1612"/>
          <ac:picMkLst>
            <pc:docMk/>
            <pc:sldMk cId="214310770" sldId="301"/>
            <ac:picMk id="98" creationId="{EE4E8FBC-CF8B-1366-5BCC-DBBFC69A3F59}"/>
          </ac:picMkLst>
        </pc:picChg>
        <pc:picChg chg="mod">
          <ac:chgData name="good angel" userId="322f971a48f5a8c9" providerId="LiveId" clId="{F7F37F37-0364-4DB5-A963-0BF7A0D7E646}" dt="2024-02-15T12:22:59.519" v="1612"/>
          <ac:picMkLst>
            <pc:docMk/>
            <pc:sldMk cId="214310770" sldId="301"/>
            <ac:picMk id="100" creationId="{171E6B9B-3654-F5C2-F0AD-3796DB48B5EE}"/>
          </ac:picMkLst>
        </pc:picChg>
        <pc:picChg chg="mod">
          <ac:chgData name="good angel" userId="322f971a48f5a8c9" providerId="LiveId" clId="{F7F37F37-0364-4DB5-A963-0BF7A0D7E646}" dt="2024-02-15T12:22:59.519" v="1612"/>
          <ac:picMkLst>
            <pc:docMk/>
            <pc:sldMk cId="214310770" sldId="301"/>
            <ac:picMk id="102" creationId="{733732BD-DF7C-54B6-6C25-D84F0B6D62A4}"/>
          </ac:picMkLst>
        </pc:picChg>
        <pc:picChg chg="add mod">
          <ac:chgData name="good angel" userId="322f971a48f5a8c9" providerId="LiveId" clId="{F7F37F37-0364-4DB5-A963-0BF7A0D7E646}" dt="2024-02-15T12:26:19.291" v="1657" actId="164"/>
          <ac:picMkLst>
            <pc:docMk/>
            <pc:sldMk cId="214310770" sldId="301"/>
            <ac:picMk id="114" creationId="{184D1BEE-14B1-2C40-861A-A1B4463A0E7B}"/>
          </ac:picMkLst>
        </pc:picChg>
        <pc:cxnChg chg="add mod">
          <ac:chgData name="good angel" userId="322f971a48f5a8c9" providerId="LiveId" clId="{F7F37F37-0364-4DB5-A963-0BF7A0D7E646}" dt="2024-02-15T12:28:00.692" v="1661" actId="164"/>
          <ac:cxnSpMkLst>
            <pc:docMk/>
            <pc:sldMk cId="214310770" sldId="301"/>
            <ac:cxnSpMk id="47" creationId="{3FF5CB89-6498-B430-F1B2-83FEBA81A9C4}"/>
          </ac:cxnSpMkLst>
        </pc:cxnChg>
        <pc:cxnChg chg="add mod">
          <ac:chgData name="good angel" userId="322f971a48f5a8c9" providerId="LiveId" clId="{F7F37F37-0364-4DB5-A963-0BF7A0D7E646}" dt="2024-02-15T12:28:00.692" v="1661" actId="164"/>
          <ac:cxnSpMkLst>
            <pc:docMk/>
            <pc:sldMk cId="214310770" sldId="301"/>
            <ac:cxnSpMk id="49" creationId="{70F9B78F-3A81-3410-A81F-D2F82544D3DB}"/>
          </ac:cxnSpMkLst>
        </pc:cxnChg>
        <pc:cxnChg chg="add mod">
          <ac:chgData name="good angel" userId="322f971a48f5a8c9" providerId="LiveId" clId="{F7F37F37-0364-4DB5-A963-0BF7A0D7E646}" dt="2024-02-15T12:28:00.692" v="1661" actId="164"/>
          <ac:cxnSpMkLst>
            <pc:docMk/>
            <pc:sldMk cId="214310770" sldId="301"/>
            <ac:cxnSpMk id="52" creationId="{1D969836-C076-7A9A-C6C6-A27C6A5BB18B}"/>
          </ac:cxnSpMkLst>
        </pc:cxnChg>
        <pc:cxnChg chg="add mod">
          <ac:chgData name="good angel" userId="322f971a48f5a8c9" providerId="LiveId" clId="{F7F37F37-0364-4DB5-A963-0BF7A0D7E646}" dt="2024-02-15T12:28:00.692" v="1661" actId="164"/>
          <ac:cxnSpMkLst>
            <pc:docMk/>
            <pc:sldMk cId="214310770" sldId="301"/>
            <ac:cxnSpMk id="54" creationId="{0498E214-593D-0E28-CDF9-4EA0E4475C13}"/>
          </ac:cxnSpMkLst>
        </pc:cxnChg>
        <pc:cxnChg chg="add mod">
          <ac:chgData name="good angel" userId="322f971a48f5a8c9" providerId="LiveId" clId="{F7F37F37-0364-4DB5-A963-0BF7A0D7E646}" dt="2024-02-15T12:28:00.692" v="1661" actId="164"/>
          <ac:cxnSpMkLst>
            <pc:docMk/>
            <pc:sldMk cId="214310770" sldId="301"/>
            <ac:cxnSpMk id="57" creationId="{0E045DB5-CA90-4E13-B0CE-5A874ECC5FBA}"/>
          </ac:cxnSpMkLst>
        </pc:cxnChg>
        <pc:cxnChg chg="add mod">
          <ac:chgData name="good angel" userId="322f971a48f5a8c9" providerId="LiveId" clId="{F7F37F37-0364-4DB5-A963-0BF7A0D7E646}" dt="2024-02-15T12:22:46.429" v="1608" actId="164"/>
          <ac:cxnSpMkLst>
            <pc:docMk/>
            <pc:sldMk cId="214310770" sldId="301"/>
            <ac:cxnSpMk id="58" creationId="{3820B8F7-557A-82C5-FA87-DB95278B2673}"/>
          </ac:cxnSpMkLst>
        </pc:cxnChg>
        <pc:cxnChg chg="add mod">
          <ac:chgData name="good angel" userId="322f971a48f5a8c9" providerId="LiveId" clId="{F7F37F37-0364-4DB5-A963-0BF7A0D7E646}" dt="2024-02-15T12:22:46.429" v="1608" actId="164"/>
          <ac:cxnSpMkLst>
            <pc:docMk/>
            <pc:sldMk cId="214310770" sldId="301"/>
            <ac:cxnSpMk id="59" creationId="{A39657B4-ED12-A702-9EE4-A013F8DBF808}"/>
          </ac:cxnSpMkLst>
        </pc:cxnChg>
        <pc:cxnChg chg="add mod">
          <ac:chgData name="good angel" userId="322f971a48f5a8c9" providerId="LiveId" clId="{F7F37F37-0364-4DB5-A963-0BF7A0D7E646}" dt="2024-02-15T12:22:48.156" v="1609"/>
          <ac:cxnSpMkLst>
            <pc:docMk/>
            <pc:sldMk cId="214310770" sldId="301"/>
            <ac:cxnSpMk id="65" creationId="{FA88B48A-555E-65F6-7AE3-DEE01E175363}"/>
          </ac:cxnSpMkLst>
        </pc:cxnChg>
        <pc:cxnChg chg="mod">
          <ac:chgData name="good angel" userId="322f971a48f5a8c9" providerId="LiveId" clId="{F7F37F37-0364-4DB5-A963-0BF7A0D7E646}" dt="2024-02-15T12:22:53.284" v="1610"/>
          <ac:cxnSpMkLst>
            <pc:docMk/>
            <pc:sldMk cId="214310770" sldId="301"/>
            <ac:cxnSpMk id="68" creationId="{D4875DCA-C690-EBC4-77B0-F560CE3C2A0A}"/>
          </ac:cxnSpMkLst>
        </pc:cxnChg>
        <pc:cxnChg chg="mod">
          <ac:chgData name="good angel" userId="322f971a48f5a8c9" providerId="LiveId" clId="{F7F37F37-0364-4DB5-A963-0BF7A0D7E646}" dt="2024-02-15T12:22:53.284" v="1610"/>
          <ac:cxnSpMkLst>
            <pc:docMk/>
            <pc:sldMk cId="214310770" sldId="301"/>
            <ac:cxnSpMk id="69" creationId="{23D285B3-DB1B-7496-9FCE-76B257CA8D4F}"/>
          </ac:cxnSpMkLst>
        </pc:cxnChg>
        <pc:cxnChg chg="mod">
          <ac:chgData name="good angel" userId="322f971a48f5a8c9" providerId="LiveId" clId="{F7F37F37-0364-4DB5-A963-0BF7A0D7E646}" dt="2024-02-15T12:22:59.519" v="1612"/>
          <ac:cxnSpMkLst>
            <pc:docMk/>
            <pc:sldMk cId="214310770" sldId="301"/>
            <ac:cxnSpMk id="87" creationId="{743E563A-1EC8-BAF5-58EC-F10A80F8F4D0}"/>
          </ac:cxnSpMkLst>
        </pc:cxnChg>
        <pc:cxnChg chg="mod">
          <ac:chgData name="good angel" userId="322f971a48f5a8c9" providerId="LiveId" clId="{F7F37F37-0364-4DB5-A963-0BF7A0D7E646}" dt="2024-02-15T12:22:59.519" v="1612"/>
          <ac:cxnSpMkLst>
            <pc:docMk/>
            <pc:sldMk cId="214310770" sldId="301"/>
            <ac:cxnSpMk id="88" creationId="{6104ECC2-00ED-53D5-2F45-899D609ABD24}"/>
          </ac:cxnSpMkLst>
        </pc:cxnChg>
        <pc:cxnChg chg="add mod">
          <ac:chgData name="good angel" userId="322f971a48f5a8c9" providerId="LiveId" clId="{F7F37F37-0364-4DB5-A963-0BF7A0D7E646}" dt="2024-02-15T12:27:35.127" v="1659" actId="164"/>
          <ac:cxnSpMkLst>
            <pc:docMk/>
            <pc:sldMk cId="214310770" sldId="301"/>
            <ac:cxnSpMk id="105" creationId="{0FB64164-8B5F-0200-AB72-70AEDE00524A}"/>
          </ac:cxnSpMkLst>
        </pc:cxnChg>
        <pc:cxnChg chg="add mod">
          <ac:chgData name="good angel" userId="322f971a48f5a8c9" providerId="LiveId" clId="{F7F37F37-0364-4DB5-A963-0BF7A0D7E646}" dt="2024-02-15T12:27:35.127" v="1659" actId="164"/>
          <ac:cxnSpMkLst>
            <pc:docMk/>
            <pc:sldMk cId="214310770" sldId="301"/>
            <ac:cxnSpMk id="108" creationId="{B2F4208E-3631-68D7-2D27-0E34639046B4}"/>
          </ac:cxnSpMkLst>
        </pc:cxnChg>
        <pc:cxnChg chg="add mod">
          <ac:chgData name="good angel" userId="322f971a48f5a8c9" providerId="LiveId" clId="{F7F37F37-0364-4DB5-A963-0BF7A0D7E646}" dt="2024-02-15T12:27:35.127" v="1659" actId="164"/>
          <ac:cxnSpMkLst>
            <pc:docMk/>
            <pc:sldMk cId="214310770" sldId="301"/>
            <ac:cxnSpMk id="111" creationId="{CF7EAE6B-93B9-C197-6544-F195672CB1AD}"/>
          </ac:cxnSpMkLst>
        </pc:cxnChg>
      </pc:sldChg>
      <pc:sldChg chg="addSp delSp modSp del mod">
        <pc:chgData name="good angel" userId="322f971a48f5a8c9" providerId="LiveId" clId="{F7F37F37-0364-4DB5-A963-0BF7A0D7E646}" dt="2024-02-16T10:36:15.642" v="3571" actId="2696"/>
        <pc:sldMkLst>
          <pc:docMk/>
          <pc:sldMk cId="0" sldId="302"/>
        </pc:sldMkLst>
        <pc:picChg chg="add mod">
          <ac:chgData name="good angel" userId="322f971a48f5a8c9" providerId="LiveId" clId="{F7F37F37-0364-4DB5-A963-0BF7A0D7E646}" dt="2024-02-16T09:03:10.707" v="2860" actId="571"/>
          <ac:picMkLst>
            <pc:docMk/>
            <pc:sldMk cId="0" sldId="302"/>
            <ac:picMk id="3" creationId="{617EC91F-0934-10D7-E7EF-EBBA99ED198B}"/>
          </ac:picMkLst>
        </pc:picChg>
        <pc:picChg chg="add mod">
          <ac:chgData name="good angel" userId="322f971a48f5a8c9" providerId="LiveId" clId="{F7F37F37-0364-4DB5-A963-0BF7A0D7E646}" dt="2024-02-16T09:03:10.707" v="2860" actId="571"/>
          <ac:picMkLst>
            <pc:docMk/>
            <pc:sldMk cId="0" sldId="302"/>
            <ac:picMk id="4" creationId="{40DB380D-8E8B-EE04-A9D8-C895A5087796}"/>
          </ac:picMkLst>
        </pc:picChg>
        <pc:picChg chg="add mod">
          <ac:chgData name="good angel" userId="322f971a48f5a8c9" providerId="LiveId" clId="{F7F37F37-0364-4DB5-A963-0BF7A0D7E646}" dt="2024-02-16T09:03:10.707" v="2860" actId="571"/>
          <ac:picMkLst>
            <pc:docMk/>
            <pc:sldMk cId="0" sldId="302"/>
            <ac:picMk id="5" creationId="{55E135EC-77A2-C61C-3EF9-8188A6F9F70A}"/>
          </ac:picMkLst>
        </pc:picChg>
        <pc:picChg chg="mod">
          <ac:chgData name="good angel" userId="322f971a48f5a8c9" providerId="LiveId" clId="{F7F37F37-0364-4DB5-A963-0BF7A0D7E646}" dt="2024-02-16T09:02:36.450" v="2858" actId="208"/>
          <ac:picMkLst>
            <pc:docMk/>
            <pc:sldMk cId="0" sldId="302"/>
            <ac:picMk id="528" creationId="{00000000-0000-0000-0000-000000000000}"/>
          </ac:picMkLst>
        </pc:picChg>
        <pc:cxnChg chg="add mod">
          <ac:chgData name="good angel" userId="322f971a48f5a8c9" providerId="LiveId" clId="{F7F37F37-0364-4DB5-A963-0BF7A0D7E646}" dt="2024-02-16T09:03:10.707" v="2860" actId="571"/>
          <ac:cxnSpMkLst>
            <pc:docMk/>
            <pc:sldMk cId="0" sldId="302"/>
            <ac:cxnSpMk id="2" creationId="{A0D45F36-367A-93F9-7CD5-BE4442DE17B1}"/>
          </ac:cxnSpMkLst>
        </pc:cxnChg>
        <pc:cxnChg chg="del mod">
          <ac:chgData name="good angel" userId="322f971a48f5a8c9" providerId="LiveId" clId="{F7F37F37-0364-4DB5-A963-0BF7A0D7E646}" dt="2024-02-16T09:02:21.935" v="2855" actId="478"/>
          <ac:cxnSpMkLst>
            <pc:docMk/>
            <pc:sldMk cId="0" sldId="302"/>
            <ac:cxnSpMk id="534" creationId="{00000000-0000-0000-0000-000000000000}"/>
          </ac:cxnSpMkLst>
        </pc:cxnChg>
        <pc:cxnChg chg="del">
          <ac:chgData name="good angel" userId="322f971a48f5a8c9" providerId="LiveId" clId="{F7F37F37-0364-4DB5-A963-0BF7A0D7E646}" dt="2024-02-16T09:02:24.332" v="2856" actId="478"/>
          <ac:cxnSpMkLst>
            <pc:docMk/>
            <pc:sldMk cId="0" sldId="302"/>
            <ac:cxnSpMk id="535" creationId="{00000000-0000-0000-0000-000000000000}"/>
          </ac:cxnSpMkLst>
        </pc:cxnChg>
        <pc:cxnChg chg="del">
          <ac:chgData name="good angel" userId="322f971a48f5a8c9" providerId="LiveId" clId="{F7F37F37-0364-4DB5-A963-0BF7A0D7E646}" dt="2024-02-16T09:02:19.998" v="2854" actId="478"/>
          <ac:cxnSpMkLst>
            <pc:docMk/>
            <pc:sldMk cId="0" sldId="302"/>
            <ac:cxnSpMk id="536" creationId="{00000000-0000-0000-0000-000000000000}"/>
          </ac:cxnSpMkLst>
        </pc:cxnChg>
      </pc:sldChg>
      <pc:sldChg chg="del">
        <pc:chgData name="good angel" userId="322f971a48f5a8c9" providerId="LiveId" clId="{F7F37F37-0364-4DB5-A963-0BF7A0D7E646}" dt="2024-02-16T10:32:26.717" v="3569" actId="2696"/>
        <pc:sldMkLst>
          <pc:docMk/>
          <pc:sldMk cId="0" sldId="303"/>
        </pc:sldMkLst>
      </pc:sldChg>
      <pc:sldChg chg="del">
        <pc:chgData name="good angel" userId="322f971a48f5a8c9" providerId="LiveId" clId="{F7F37F37-0364-4DB5-A963-0BF7A0D7E646}" dt="2024-02-16T10:32:21.243" v="3567" actId="2696"/>
        <pc:sldMkLst>
          <pc:docMk/>
          <pc:sldMk cId="0" sldId="304"/>
        </pc:sldMkLst>
      </pc:sldChg>
      <pc:sldChg chg="del">
        <pc:chgData name="good angel" userId="322f971a48f5a8c9" providerId="LiveId" clId="{F7F37F37-0364-4DB5-A963-0BF7A0D7E646}" dt="2024-02-18T15:34:22.408" v="11170" actId="2696"/>
        <pc:sldMkLst>
          <pc:docMk/>
          <pc:sldMk cId="1264685051" sldId="305"/>
        </pc:sldMkLst>
      </pc:sldChg>
      <pc:sldChg chg="del">
        <pc:chgData name="good angel" userId="322f971a48f5a8c9" providerId="LiveId" clId="{F7F37F37-0364-4DB5-A963-0BF7A0D7E646}" dt="2024-02-18T15:34:22.408" v="11170" actId="2696"/>
        <pc:sldMkLst>
          <pc:docMk/>
          <pc:sldMk cId="452709774" sldId="306"/>
        </pc:sldMkLst>
      </pc:sldChg>
      <pc:sldChg chg="del">
        <pc:chgData name="good angel" userId="322f971a48f5a8c9" providerId="LiveId" clId="{F7F37F37-0364-4DB5-A963-0BF7A0D7E646}" dt="2024-02-18T15:34:08.760" v="11169" actId="2696"/>
        <pc:sldMkLst>
          <pc:docMk/>
          <pc:sldMk cId="2408319180" sldId="307"/>
        </pc:sldMkLst>
      </pc:sldChg>
      <pc:sldChg chg="del">
        <pc:chgData name="good angel" userId="322f971a48f5a8c9" providerId="LiveId" clId="{F7F37F37-0364-4DB5-A963-0BF7A0D7E646}" dt="2024-02-18T15:33:57.936" v="11168" actId="2696"/>
        <pc:sldMkLst>
          <pc:docMk/>
          <pc:sldMk cId="1721655828" sldId="308"/>
        </pc:sldMkLst>
        <pc:spChg chg="mod">
          <ac:chgData name="good angel" userId="322f971a48f5a8c9" providerId="LiveId" clId="{F7F37F37-0364-4DB5-A963-0BF7A0D7E646}" dt="2024-02-15T12:53:38.308" v="1712" actId="20577"/>
          <ac:spMkLst>
            <pc:docMk/>
            <pc:sldMk cId="1721655828" sldId="308"/>
            <ac:spMk id="2" creationId="{85CAA6DC-924C-C4B0-14B5-3403A9D20A60}"/>
          </ac:spMkLst>
        </pc:spChg>
        <pc:spChg chg="mod">
          <ac:chgData name="good angel" userId="322f971a48f5a8c9" providerId="LiveId" clId="{F7F37F37-0364-4DB5-A963-0BF7A0D7E646}" dt="2024-02-15T12:57:44.571" v="1748" actId="20577"/>
          <ac:spMkLst>
            <pc:docMk/>
            <pc:sldMk cId="1721655828" sldId="308"/>
            <ac:spMk id="3" creationId="{82FA0B75-C110-1A6C-0B94-600907394E8D}"/>
          </ac:spMkLst>
        </pc:spChg>
      </pc:sldChg>
      <pc:sldChg chg="del">
        <pc:chgData name="good angel" userId="322f971a48f5a8c9" providerId="LiveId" clId="{F7F37F37-0364-4DB5-A963-0BF7A0D7E646}" dt="2024-02-18T15:33:57.936" v="11168" actId="2696"/>
        <pc:sldMkLst>
          <pc:docMk/>
          <pc:sldMk cId="243195030" sldId="309"/>
        </pc:sldMkLst>
        <pc:spChg chg="mod">
          <ac:chgData name="good angel" userId="322f971a48f5a8c9" providerId="LiveId" clId="{F7F37F37-0364-4DB5-A963-0BF7A0D7E646}" dt="2024-02-15T13:01:03.305" v="1751" actId="20577"/>
          <ac:spMkLst>
            <pc:docMk/>
            <pc:sldMk cId="243195030" sldId="309"/>
            <ac:spMk id="2" creationId="{EC3CC572-7E82-74B1-7CE4-4888A33DEC74}"/>
          </ac:spMkLst>
        </pc:spChg>
      </pc:sldChg>
      <pc:sldChg chg="modSp new del mod">
        <pc:chgData name="good angel" userId="322f971a48f5a8c9" providerId="LiveId" clId="{F7F37F37-0364-4DB5-A963-0BF7A0D7E646}" dt="2024-02-18T15:33:57.936" v="11168" actId="2696"/>
        <pc:sldMkLst>
          <pc:docMk/>
          <pc:sldMk cId="3805614313" sldId="310"/>
        </pc:sldMkLst>
        <pc:spChg chg="mod">
          <ac:chgData name="good angel" userId="322f971a48f5a8c9" providerId="LiveId" clId="{F7F37F37-0364-4DB5-A963-0BF7A0D7E646}" dt="2024-02-15T13:01:09.050" v="1758" actId="20577"/>
          <ac:spMkLst>
            <pc:docMk/>
            <pc:sldMk cId="3805614313" sldId="310"/>
            <ac:spMk id="2" creationId="{2651C7D4-FAC8-208A-AAD9-26759AF808AA}"/>
          </ac:spMkLst>
        </pc:spChg>
      </pc:sldChg>
      <pc:sldChg chg="modSp new del mod">
        <pc:chgData name="good angel" userId="322f971a48f5a8c9" providerId="LiveId" clId="{F7F37F37-0364-4DB5-A963-0BF7A0D7E646}" dt="2024-02-18T15:33:57.936" v="11168" actId="2696"/>
        <pc:sldMkLst>
          <pc:docMk/>
          <pc:sldMk cId="1187514070" sldId="311"/>
        </pc:sldMkLst>
        <pc:spChg chg="mod">
          <ac:chgData name="good angel" userId="322f971a48f5a8c9" providerId="LiveId" clId="{F7F37F37-0364-4DB5-A963-0BF7A0D7E646}" dt="2024-02-15T13:01:29.471" v="1787" actId="20577"/>
          <ac:spMkLst>
            <pc:docMk/>
            <pc:sldMk cId="1187514070" sldId="311"/>
            <ac:spMk id="2" creationId="{DBF4B70C-4F00-3F30-FD78-09F85ADCE08C}"/>
          </ac:spMkLst>
        </pc:spChg>
      </pc:sldChg>
      <pc:sldChg chg="modSp new del mod">
        <pc:chgData name="good angel" userId="322f971a48f5a8c9" providerId="LiveId" clId="{F7F37F37-0364-4DB5-A963-0BF7A0D7E646}" dt="2024-02-18T15:33:57.936" v="11168" actId="2696"/>
        <pc:sldMkLst>
          <pc:docMk/>
          <pc:sldMk cId="573130477" sldId="312"/>
        </pc:sldMkLst>
        <pc:spChg chg="mod">
          <ac:chgData name="good angel" userId="322f971a48f5a8c9" providerId="LiveId" clId="{F7F37F37-0364-4DB5-A963-0BF7A0D7E646}" dt="2024-02-15T13:01:35.702" v="1798" actId="20577"/>
          <ac:spMkLst>
            <pc:docMk/>
            <pc:sldMk cId="573130477" sldId="312"/>
            <ac:spMk id="2" creationId="{52924E3D-FEAA-2743-481E-B637D1C72E69}"/>
          </ac:spMkLst>
        </pc:spChg>
      </pc:sldChg>
      <pc:sldChg chg="addSp delSp modSp new del mod">
        <pc:chgData name="good angel" userId="322f971a48f5a8c9" providerId="LiveId" clId="{F7F37F37-0364-4DB5-A963-0BF7A0D7E646}" dt="2024-02-18T15:34:08.760" v="11169" actId="2696"/>
        <pc:sldMkLst>
          <pc:docMk/>
          <pc:sldMk cId="1610999510" sldId="313"/>
        </pc:sldMkLst>
        <pc:spChg chg="mod">
          <ac:chgData name="good angel" userId="322f971a48f5a8c9" providerId="LiveId" clId="{F7F37F37-0364-4DB5-A963-0BF7A0D7E646}" dt="2024-02-15T13:01:42.351" v="1808" actId="20577"/>
          <ac:spMkLst>
            <pc:docMk/>
            <pc:sldMk cId="1610999510" sldId="313"/>
            <ac:spMk id="2" creationId="{11886AAD-F231-CE1E-1E29-DA0566127292}"/>
          </ac:spMkLst>
        </pc:spChg>
        <pc:spChg chg="del">
          <ac:chgData name="good angel" userId="322f971a48f5a8c9" providerId="LiveId" clId="{F7F37F37-0364-4DB5-A963-0BF7A0D7E646}" dt="2024-02-16T14:46:51.790" v="5114" actId="931"/>
          <ac:spMkLst>
            <pc:docMk/>
            <pc:sldMk cId="1610999510" sldId="313"/>
            <ac:spMk id="3" creationId="{50658959-6795-DD68-3EC2-ED2626DE785B}"/>
          </ac:spMkLst>
        </pc:spChg>
        <pc:spChg chg="add del mod">
          <ac:chgData name="good angel" userId="322f971a48f5a8c9" providerId="LiveId" clId="{F7F37F37-0364-4DB5-A963-0BF7A0D7E646}" dt="2024-02-16T14:22:33.453" v="4927" actId="478"/>
          <ac:spMkLst>
            <pc:docMk/>
            <pc:sldMk cId="1610999510" sldId="313"/>
            <ac:spMk id="5" creationId="{AC477A63-380A-5447-F59F-3F8E3D39879D}"/>
          </ac:spMkLst>
        </pc:spChg>
        <pc:picChg chg="add mod">
          <ac:chgData name="good angel" userId="322f971a48f5a8c9" providerId="LiveId" clId="{F7F37F37-0364-4DB5-A963-0BF7A0D7E646}" dt="2024-02-16T14:46:52.187" v="5116" actId="962"/>
          <ac:picMkLst>
            <pc:docMk/>
            <pc:sldMk cId="1610999510" sldId="313"/>
            <ac:picMk id="7" creationId="{D7DB33FB-2517-BD58-A00D-E6A73C3CA335}"/>
          </ac:picMkLst>
        </pc:picChg>
      </pc:sldChg>
      <pc:sldChg chg="modSp new del mod">
        <pc:chgData name="good angel" userId="322f971a48f5a8c9" providerId="LiveId" clId="{F7F37F37-0364-4DB5-A963-0BF7A0D7E646}" dt="2024-02-18T15:33:57.936" v="11168" actId="2696"/>
        <pc:sldMkLst>
          <pc:docMk/>
          <pc:sldMk cId="1887691846" sldId="314"/>
        </pc:sldMkLst>
        <pc:spChg chg="mod">
          <ac:chgData name="good angel" userId="322f971a48f5a8c9" providerId="LiveId" clId="{F7F37F37-0364-4DB5-A963-0BF7A0D7E646}" dt="2024-02-15T13:11:52.456" v="1813" actId="20577"/>
          <ac:spMkLst>
            <pc:docMk/>
            <pc:sldMk cId="1887691846" sldId="314"/>
            <ac:spMk id="2" creationId="{0FC9A7ED-F593-3D11-81E3-CE8C97937FFB}"/>
          </ac:spMkLst>
        </pc:spChg>
      </pc:sldChg>
      <pc:sldChg chg="add del">
        <pc:chgData name="good angel" userId="322f971a48f5a8c9" providerId="LiveId" clId="{F7F37F37-0364-4DB5-A963-0BF7A0D7E646}" dt="2024-02-15T14:49:17.336" v="1877" actId="2696"/>
        <pc:sldMkLst>
          <pc:docMk/>
          <pc:sldMk cId="2333062167" sldId="315"/>
        </pc:sldMkLst>
      </pc:sldChg>
      <pc:sldChg chg="addSp delSp modSp add del mod">
        <pc:chgData name="good angel" userId="322f971a48f5a8c9" providerId="LiveId" clId="{F7F37F37-0364-4DB5-A963-0BF7A0D7E646}" dt="2024-02-15T14:56:06.658" v="2109" actId="2696"/>
        <pc:sldMkLst>
          <pc:docMk/>
          <pc:sldMk cId="3702540536" sldId="315"/>
        </pc:sldMkLst>
        <pc:spChg chg="add del mod">
          <ac:chgData name="good angel" userId="322f971a48f5a8c9" providerId="LiveId" clId="{F7F37F37-0364-4DB5-A963-0BF7A0D7E646}" dt="2024-02-15T14:56:03.411" v="2108" actId="478"/>
          <ac:spMkLst>
            <pc:docMk/>
            <pc:sldMk cId="3702540536" sldId="315"/>
            <ac:spMk id="31" creationId="{E2C35B34-E08C-9CE0-5BCF-67BEA98305A0}"/>
          </ac:spMkLst>
        </pc:spChg>
        <pc:spChg chg="add mod">
          <ac:chgData name="good angel" userId="322f971a48f5a8c9" providerId="LiveId" clId="{F7F37F37-0364-4DB5-A963-0BF7A0D7E646}" dt="2024-02-15T14:55:50.937" v="2052" actId="1076"/>
          <ac:spMkLst>
            <pc:docMk/>
            <pc:sldMk cId="3702540536" sldId="315"/>
            <ac:spMk id="32" creationId="{ABE83594-E435-EC94-CC9B-0EB885BFD4C4}"/>
          </ac:spMkLst>
        </pc:spChg>
        <pc:spChg chg="mod">
          <ac:chgData name="good angel" userId="322f971a48f5a8c9" providerId="LiveId" clId="{F7F37F37-0364-4DB5-A963-0BF7A0D7E646}" dt="2024-02-15T14:50:55.376" v="1888" actId="1076"/>
          <ac:spMkLst>
            <pc:docMk/>
            <pc:sldMk cId="3702540536" sldId="315"/>
            <ac:spMk id="84" creationId="{67ADCC10-AABB-A6C9-0E26-168F6A57AAD3}"/>
          </ac:spMkLst>
        </pc:spChg>
        <pc:spChg chg="mod">
          <ac:chgData name="good angel" userId="322f971a48f5a8c9" providerId="LiveId" clId="{F7F37F37-0364-4DB5-A963-0BF7A0D7E646}" dt="2024-02-15T14:51:09.950" v="1889" actId="255"/>
          <ac:spMkLst>
            <pc:docMk/>
            <pc:sldMk cId="3702540536" sldId="315"/>
            <ac:spMk id="85" creationId="{45B1CB27-C44A-12A0-E562-DA83B5FD4382}"/>
          </ac:spMkLst>
        </pc:spChg>
        <pc:grpChg chg="add mod">
          <ac:chgData name="good angel" userId="322f971a48f5a8c9" providerId="LiveId" clId="{F7F37F37-0364-4DB5-A963-0BF7A0D7E646}" dt="2024-02-15T14:50:39.085" v="1886" actId="1076"/>
          <ac:grpSpMkLst>
            <pc:docMk/>
            <pc:sldMk cId="3702540536" sldId="315"/>
            <ac:grpSpMk id="2" creationId="{FD9F62AC-1EE1-96D6-EE81-849BB1703AE2}"/>
          </ac:grpSpMkLst>
        </pc:grpChg>
        <pc:grpChg chg="del mod">
          <ac:chgData name="good angel" userId="322f971a48f5a8c9" providerId="LiveId" clId="{F7F37F37-0364-4DB5-A963-0BF7A0D7E646}" dt="2024-02-15T14:50:04.151" v="1883" actId="165"/>
          <ac:grpSpMkLst>
            <pc:docMk/>
            <pc:sldMk cId="3702540536" sldId="315"/>
            <ac:grpSpMk id="30" creationId="{671F6E2C-4911-2974-FF2E-F8D4ED11082D}"/>
          </ac:grpSpMkLst>
        </pc:grpChg>
        <pc:grpChg chg="mod topLvl">
          <ac:chgData name="good angel" userId="322f971a48f5a8c9" providerId="LiveId" clId="{F7F37F37-0364-4DB5-A963-0BF7A0D7E646}" dt="2024-02-15T14:50:04.151" v="1883" actId="165"/>
          <ac:grpSpMkLst>
            <pc:docMk/>
            <pc:sldMk cId="3702540536" sldId="315"/>
            <ac:grpSpMk id="78" creationId="{19472A2B-7ED0-AC47-15B4-1A367769798A}"/>
          </ac:grpSpMkLst>
        </pc:grpChg>
        <pc:grpChg chg="mod">
          <ac:chgData name="good angel" userId="322f971a48f5a8c9" providerId="LiveId" clId="{F7F37F37-0364-4DB5-A963-0BF7A0D7E646}" dt="2024-02-15T14:50:04.151" v="1883" actId="165"/>
          <ac:grpSpMkLst>
            <pc:docMk/>
            <pc:sldMk cId="3702540536" sldId="315"/>
            <ac:grpSpMk id="79" creationId="{8C33DBB9-6AB4-EC40-F122-7C22A6002BE1}"/>
          </ac:grpSpMkLst>
        </pc:grpChg>
        <pc:grpChg chg="mod topLvl">
          <ac:chgData name="good angel" userId="322f971a48f5a8c9" providerId="LiveId" clId="{F7F37F37-0364-4DB5-A963-0BF7A0D7E646}" dt="2024-02-15T14:50:30.087" v="1884" actId="164"/>
          <ac:grpSpMkLst>
            <pc:docMk/>
            <pc:sldMk cId="3702540536" sldId="315"/>
            <ac:grpSpMk id="89" creationId="{B8203E78-09D5-187E-4C26-06062D2ACB33}"/>
          </ac:grpSpMkLst>
        </pc:grpChg>
        <pc:picChg chg="mod">
          <ac:chgData name="good angel" userId="322f971a48f5a8c9" providerId="LiveId" clId="{F7F37F37-0364-4DB5-A963-0BF7A0D7E646}" dt="2024-02-15T14:50:04.151" v="1883" actId="165"/>
          <ac:picMkLst>
            <pc:docMk/>
            <pc:sldMk cId="3702540536" sldId="315"/>
            <ac:picMk id="3" creationId="{88526551-E0C4-BB65-D202-F3BEECE28998}"/>
          </ac:picMkLst>
        </pc:picChg>
        <pc:picChg chg="mod topLvl">
          <ac:chgData name="good angel" userId="322f971a48f5a8c9" providerId="LiveId" clId="{F7F37F37-0364-4DB5-A963-0BF7A0D7E646}" dt="2024-02-15T14:50:04.151" v="1883" actId="165"/>
          <ac:picMkLst>
            <pc:docMk/>
            <pc:sldMk cId="3702540536" sldId="315"/>
            <ac:picMk id="29" creationId="{2A5623BC-E6A5-4DA0-80C8-D3AF03500A0D}"/>
          </ac:picMkLst>
        </pc:picChg>
        <pc:picChg chg="mod">
          <ac:chgData name="good angel" userId="322f971a48f5a8c9" providerId="LiveId" clId="{F7F37F37-0364-4DB5-A963-0BF7A0D7E646}" dt="2024-02-15T14:50:04.151" v="1883" actId="165"/>
          <ac:picMkLst>
            <pc:docMk/>
            <pc:sldMk cId="3702540536" sldId="315"/>
            <ac:picMk id="58" creationId="{11D890E3-242A-3863-E2C8-CA7FDF5733E3}"/>
          </ac:picMkLst>
        </pc:picChg>
        <pc:picChg chg="mod">
          <ac:chgData name="good angel" userId="322f971a48f5a8c9" providerId="LiveId" clId="{F7F37F37-0364-4DB5-A963-0BF7A0D7E646}" dt="2024-02-15T14:50:04.151" v="1883" actId="165"/>
          <ac:picMkLst>
            <pc:docMk/>
            <pc:sldMk cId="3702540536" sldId="315"/>
            <ac:picMk id="59" creationId="{D75BE8ED-825F-49DD-1426-6F483835C3B6}"/>
          </ac:picMkLst>
        </pc:picChg>
        <pc:picChg chg="mod">
          <ac:chgData name="good angel" userId="322f971a48f5a8c9" providerId="LiveId" clId="{F7F37F37-0364-4DB5-A963-0BF7A0D7E646}" dt="2024-02-15T14:50:04.151" v="1883" actId="165"/>
          <ac:picMkLst>
            <pc:docMk/>
            <pc:sldMk cId="3702540536" sldId="315"/>
            <ac:picMk id="61" creationId="{CB6C36B3-EA42-97F3-A9C8-7D287FA87329}"/>
          </ac:picMkLst>
        </pc:picChg>
        <pc:picChg chg="mod">
          <ac:chgData name="good angel" userId="322f971a48f5a8c9" providerId="LiveId" clId="{F7F37F37-0364-4DB5-A963-0BF7A0D7E646}" dt="2024-02-15T14:50:04.151" v="1883" actId="165"/>
          <ac:picMkLst>
            <pc:docMk/>
            <pc:sldMk cId="3702540536" sldId="315"/>
            <ac:picMk id="80" creationId="{904F9198-5839-32B9-4798-1BA6CE9E052A}"/>
          </ac:picMkLst>
        </pc:picChg>
        <pc:picChg chg="mod topLvl">
          <ac:chgData name="good angel" userId="322f971a48f5a8c9" providerId="LiveId" clId="{F7F37F37-0364-4DB5-A963-0BF7A0D7E646}" dt="2024-02-15T14:50:04.151" v="1883" actId="165"/>
          <ac:picMkLst>
            <pc:docMk/>
            <pc:sldMk cId="3702540536" sldId="315"/>
            <ac:picMk id="6148" creationId="{4F1A8EED-5541-44DC-92D7-59A5421EE10B}"/>
          </ac:picMkLst>
        </pc:picChg>
        <pc:inkChg chg="mod topLvl">
          <ac:chgData name="good angel" userId="322f971a48f5a8c9" providerId="LiveId" clId="{F7F37F37-0364-4DB5-A963-0BF7A0D7E646}" dt="2024-02-15T14:51:15.981" v="1891" actId="1076"/>
          <ac:inkMkLst>
            <pc:docMk/>
            <pc:sldMk cId="3702540536" sldId="315"/>
            <ac:inkMk id="86" creationId="{9DAE4289-F9AA-D881-21D7-C9CFCECDA698}"/>
          </ac:inkMkLst>
        </pc:inkChg>
        <pc:inkChg chg="mod topLvl">
          <ac:chgData name="good angel" userId="322f971a48f5a8c9" providerId="LiveId" clId="{F7F37F37-0364-4DB5-A963-0BF7A0D7E646}" dt="2024-02-15T14:51:13.078" v="1890" actId="1076"/>
          <ac:inkMkLst>
            <pc:docMk/>
            <pc:sldMk cId="3702540536" sldId="315"/>
            <ac:inkMk id="87" creationId="{8A134A42-F9C3-A073-D5F8-BD28628325BE}"/>
          </ac:inkMkLst>
        </pc:inkChg>
        <pc:cxnChg chg="mod">
          <ac:chgData name="good angel" userId="322f971a48f5a8c9" providerId="LiveId" clId="{F7F37F37-0364-4DB5-A963-0BF7A0D7E646}" dt="2024-02-15T14:50:04.151" v="1883" actId="165"/>
          <ac:cxnSpMkLst>
            <pc:docMk/>
            <pc:sldMk cId="3702540536" sldId="315"/>
            <ac:cxnSpMk id="63" creationId="{8B88E385-D46A-2991-5CF4-53D9FF12B80B}"/>
          </ac:cxnSpMkLst>
        </pc:cxnChg>
        <pc:cxnChg chg="mod">
          <ac:chgData name="good angel" userId="322f971a48f5a8c9" providerId="LiveId" clId="{F7F37F37-0364-4DB5-A963-0BF7A0D7E646}" dt="2024-02-15T14:50:04.151" v="1883" actId="165"/>
          <ac:cxnSpMkLst>
            <pc:docMk/>
            <pc:sldMk cId="3702540536" sldId="315"/>
            <ac:cxnSpMk id="64" creationId="{B2955F24-7463-6D48-2459-6A1B6AFE4C95}"/>
          </ac:cxnSpMkLst>
        </pc:cxnChg>
        <pc:cxnChg chg="mod">
          <ac:chgData name="good angel" userId="322f971a48f5a8c9" providerId="LiveId" clId="{F7F37F37-0364-4DB5-A963-0BF7A0D7E646}" dt="2024-02-15T14:50:04.151" v="1883" actId="165"/>
          <ac:cxnSpMkLst>
            <pc:docMk/>
            <pc:sldMk cId="3702540536" sldId="315"/>
            <ac:cxnSpMk id="68" creationId="{21519DAB-8190-EF5A-D1C1-9B2E120436FA}"/>
          </ac:cxnSpMkLst>
        </pc:cxnChg>
        <pc:cxnChg chg="mod">
          <ac:chgData name="good angel" userId="322f971a48f5a8c9" providerId="LiveId" clId="{F7F37F37-0364-4DB5-A963-0BF7A0D7E646}" dt="2024-02-15T14:50:04.151" v="1883" actId="165"/>
          <ac:cxnSpMkLst>
            <pc:docMk/>
            <pc:sldMk cId="3702540536" sldId="315"/>
            <ac:cxnSpMk id="81" creationId="{10065D24-1505-5881-76AC-41FC0CC75645}"/>
          </ac:cxnSpMkLst>
        </pc:cxnChg>
        <pc:cxnChg chg="mod">
          <ac:chgData name="good angel" userId="322f971a48f5a8c9" providerId="LiveId" clId="{F7F37F37-0364-4DB5-A963-0BF7A0D7E646}" dt="2024-02-15T14:50:04.151" v="1883" actId="165"/>
          <ac:cxnSpMkLst>
            <pc:docMk/>
            <pc:sldMk cId="3702540536" sldId="315"/>
            <ac:cxnSpMk id="82" creationId="{11C77E08-9CEF-D0C3-5410-51DD88BE50DC}"/>
          </ac:cxnSpMkLst>
        </pc:cxnChg>
        <pc:cxnChg chg="mod">
          <ac:chgData name="good angel" userId="322f971a48f5a8c9" providerId="LiveId" clId="{F7F37F37-0364-4DB5-A963-0BF7A0D7E646}" dt="2024-02-15T14:50:04.151" v="1883" actId="165"/>
          <ac:cxnSpMkLst>
            <pc:docMk/>
            <pc:sldMk cId="3702540536" sldId="315"/>
            <ac:cxnSpMk id="83" creationId="{3EDA2C0F-B353-A557-E910-6D9F820D7D08}"/>
          </ac:cxnSpMkLst>
        </pc:cxnChg>
        <pc:cxnChg chg="mod">
          <ac:chgData name="good angel" userId="322f971a48f5a8c9" providerId="LiveId" clId="{F7F37F37-0364-4DB5-A963-0BF7A0D7E646}" dt="2024-02-15T14:50:04.151" v="1883" actId="165"/>
          <ac:cxnSpMkLst>
            <pc:docMk/>
            <pc:sldMk cId="3702540536" sldId="315"/>
            <ac:cxnSpMk id="88" creationId="{9EAAF2C1-0658-C8C0-0BA3-87E407CD0B8E}"/>
          </ac:cxnSpMkLst>
        </pc:cxnChg>
      </pc:sldChg>
      <pc:sldChg chg="addSp delSp modSp add del mod modTransition modAnim">
        <pc:chgData name="good angel" userId="322f971a48f5a8c9" providerId="LiveId" clId="{F7F37F37-0364-4DB5-A963-0BF7A0D7E646}" dt="2024-02-18T15:33:57.936" v="11168" actId="2696"/>
        <pc:sldMkLst>
          <pc:docMk/>
          <pc:sldMk cId="3658545418" sldId="316"/>
        </pc:sldMkLst>
        <pc:spChg chg="add mod">
          <ac:chgData name="good angel" userId="322f971a48f5a8c9" providerId="LiveId" clId="{F7F37F37-0364-4DB5-A963-0BF7A0D7E646}" dt="2024-02-15T14:56:37.889" v="2115"/>
          <ac:spMkLst>
            <pc:docMk/>
            <pc:sldMk cId="3658545418" sldId="316"/>
            <ac:spMk id="32" creationId="{9503CB7D-0557-85F2-2034-411E3F9ADBF4}"/>
          </ac:spMkLst>
        </pc:spChg>
        <pc:spChg chg="mod">
          <ac:chgData name="good angel" userId="322f971a48f5a8c9" providerId="LiveId" clId="{F7F37F37-0364-4DB5-A963-0BF7A0D7E646}" dt="2024-02-15T14:58:27.803" v="2155" actId="1076"/>
          <ac:spMkLst>
            <pc:docMk/>
            <pc:sldMk cId="3658545418" sldId="316"/>
            <ac:spMk id="38" creationId="{E9B48DED-DCC3-4776-7F55-1A3815325DB1}"/>
          </ac:spMkLst>
        </pc:spChg>
        <pc:spChg chg="mod">
          <ac:chgData name="good angel" userId="322f971a48f5a8c9" providerId="LiveId" clId="{F7F37F37-0364-4DB5-A963-0BF7A0D7E646}" dt="2024-02-15T14:58:46.937" v="2169" actId="1076"/>
          <ac:spMkLst>
            <pc:docMk/>
            <pc:sldMk cId="3658545418" sldId="316"/>
            <ac:spMk id="39" creationId="{8EB14B5B-548E-EFD9-CC1B-28A4AC76BB6F}"/>
          </ac:spMkLst>
        </pc:spChg>
        <pc:spChg chg="add mod">
          <ac:chgData name="good angel" userId="322f971a48f5a8c9" providerId="LiveId" clId="{F7F37F37-0364-4DB5-A963-0BF7A0D7E646}" dt="2024-02-15T15:03:03.655" v="2318" actId="1076"/>
          <ac:spMkLst>
            <pc:docMk/>
            <pc:sldMk cId="3658545418" sldId="316"/>
            <ac:spMk id="45" creationId="{24A32BC0-BD14-3324-8106-C17D370824FC}"/>
          </ac:spMkLst>
        </pc:spChg>
        <pc:spChg chg="add mod">
          <ac:chgData name="good angel" userId="322f971a48f5a8c9" providerId="LiveId" clId="{F7F37F37-0364-4DB5-A963-0BF7A0D7E646}" dt="2024-02-15T15:02:55.762" v="2317" actId="20577"/>
          <ac:spMkLst>
            <pc:docMk/>
            <pc:sldMk cId="3658545418" sldId="316"/>
            <ac:spMk id="46" creationId="{E80758F4-7AA9-EE45-B5D9-52B03016A07E}"/>
          </ac:spMkLst>
        </pc:spChg>
        <pc:spChg chg="add mod">
          <ac:chgData name="good angel" userId="322f971a48f5a8c9" providerId="LiveId" clId="{F7F37F37-0364-4DB5-A963-0BF7A0D7E646}" dt="2024-02-15T15:05:02.087" v="2333" actId="164"/>
          <ac:spMkLst>
            <pc:docMk/>
            <pc:sldMk cId="3658545418" sldId="316"/>
            <ac:spMk id="49" creationId="{52FB62B7-BAC8-6630-3DE4-156D598F56AD}"/>
          </ac:spMkLst>
        </pc:spChg>
        <pc:spChg chg="add mod">
          <ac:chgData name="good angel" userId="322f971a48f5a8c9" providerId="LiveId" clId="{F7F37F37-0364-4DB5-A963-0BF7A0D7E646}" dt="2024-02-15T15:05:02.087" v="2333" actId="164"/>
          <ac:spMkLst>
            <pc:docMk/>
            <pc:sldMk cId="3658545418" sldId="316"/>
            <ac:spMk id="50" creationId="{1C01F019-9BC5-A005-703D-3A0F25A399FD}"/>
          </ac:spMkLst>
        </pc:spChg>
        <pc:spChg chg="mod">
          <ac:chgData name="good angel" userId="322f971a48f5a8c9" providerId="LiveId" clId="{F7F37F37-0364-4DB5-A963-0BF7A0D7E646}" dt="2024-02-15T14:57:25.262" v="2143" actId="20577"/>
          <ac:spMkLst>
            <pc:docMk/>
            <pc:sldMk cId="3658545418" sldId="316"/>
            <ac:spMk id="84" creationId="{68D65983-9950-0025-26D5-0901226F104C}"/>
          </ac:spMkLst>
        </pc:spChg>
        <pc:spChg chg="mod">
          <ac:chgData name="good angel" userId="322f971a48f5a8c9" providerId="LiveId" clId="{F7F37F37-0364-4DB5-A963-0BF7A0D7E646}" dt="2024-02-15T14:57:24.557" v="2141" actId="20577"/>
          <ac:spMkLst>
            <pc:docMk/>
            <pc:sldMk cId="3658545418" sldId="316"/>
            <ac:spMk id="85" creationId="{F3906B1E-EF81-7C66-2A32-4AB306E8686F}"/>
          </ac:spMkLst>
        </pc:spChg>
        <pc:grpChg chg="add mod">
          <ac:chgData name="good angel" userId="322f971a48f5a8c9" providerId="LiveId" clId="{F7F37F37-0364-4DB5-A963-0BF7A0D7E646}" dt="2024-02-15T14:57:49.508" v="2145" actId="1076"/>
          <ac:grpSpMkLst>
            <pc:docMk/>
            <pc:sldMk cId="3658545418" sldId="316"/>
            <ac:grpSpMk id="2" creationId="{43D06E3A-D20F-C9E8-AAAC-995FD59F397A}"/>
          </ac:grpSpMkLst>
        </pc:grpChg>
        <pc:grpChg chg="del">
          <ac:chgData name="good angel" userId="322f971a48f5a8c9" providerId="LiveId" clId="{F7F37F37-0364-4DB5-A963-0BF7A0D7E646}" dt="2024-02-15T14:52:11.035" v="1894" actId="165"/>
          <ac:grpSpMkLst>
            <pc:docMk/>
            <pc:sldMk cId="3658545418" sldId="316"/>
            <ac:grpSpMk id="30" creationId="{DAA9320E-B1C2-7279-8389-0C0565959492}"/>
          </ac:grpSpMkLst>
        </pc:grpChg>
        <pc:grpChg chg="add del mod">
          <ac:chgData name="good angel" userId="322f971a48f5a8c9" providerId="LiveId" clId="{F7F37F37-0364-4DB5-A963-0BF7A0D7E646}" dt="2024-02-15T14:58:54.108" v="2173" actId="478"/>
          <ac:grpSpMkLst>
            <pc:docMk/>
            <pc:sldMk cId="3658545418" sldId="316"/>
            <ac:grpSpMk id="33" creationId="{B174C4AC-C7CF-77B8-9298-FF1185B7A07B}"/>
          </ac:grpSpMkLst>
        </pc:grpChg>
        <pc:grpChg chg="mod topLvl">
          <ac:chgData name="good angel" userId="322f971a48f5a8c9" providerId="LiveId" clId="{F7F37F37-0364-4DB5-A963-0BF7A0D7E646}" dt="2024-02-15T14:58:54.108" v="2173" actId="478"/>
          <ac:grpSpMkLst>
            <pc:docMk/>
            <pc:sldMk cId="3658545418" sldId="316"/>
            <ac:grpSpMk id="34" creationId="{C5A36E0A-7FF5-F93A-18E0-11D8923B6247}"/>
          </ac:grpSpMkLst>
        </pc:grpChg>
        <pc:grpChg chg="mod">
          <ac:chgData name="good angel" userId="322f971a48f5a8c9" providerId="LiveId" clId="{F7F37F37-0364-4DB5-A963-0BF7A0D7E646}" dt="2024-02-15T14:57:52.890" v="2146"/>
          <ac:grpSpMkLst>
            <pc:docMk/>
            <pc:sldMk cId="3658545418" sldId="316"/>
            <ac:grpSpMk id="37" creationId="{0B81BB1E-861E-8920-C672-B68C6EC75EEE}"/>
          </ac:grpSpMkLst>
        </pc:grpChg>
        <pc:grpChg chg="add mod">
          <ac:chgData name="good angel" userId="322f971a48f5a8c9" providerId="LiveId" clId="{F7F37F37-0364-4DB5-A963-0BF7A0D7E646}" dt="2024-02-15T15:05:02.087" v="2333" actId="164"/>
          <ac:grpSpMkLst>
            <pc:docMk/>
            <pc:sldMk cId="3658545418" sldId="316"/>
            <ac:grpSpMk id="51" creationId="{66EC591D-BA15-61C0-BD51-DC46F8D08E94}"/>
          </ac:grpSpMkLst>
        </pc:grpChg>
        <pc:grpChg chg="mod topLvl">
          <ac:chgData name="good angel" userId="322f971a48f5a8c9" providerId="LiveId" clId="{F7F37F37-0364-4DB5-A963-0BF7A0D7E646}" dt="2024-02-15T14:52:11.035" v="1894" actId="165"/>
          <ac:grpSpMkLst>
            <pc:docMk/>
            <pc:sldMk cId="3658545418" sldId="316"/>
            <ac:grpSpMk id="78" creationId="{D04026FE-A9A1-0B1C-E74C-F1B33E15D2EF}"/>
          </ac:grpSpMkLst>
        </pc:grpChg>
        <pc:grpChg chg="mod">
          <ac:chgData name="good angel" userId="322f971a48f5a8c9" providerId="LiveId" clId="{F7F37F37-0364-4DB5-A963-0BF7A0D7E646}" dt="2024-02-15T14:52:11.035" v="1894" actId="165"/>
          <ac:grpSpMkLst>
            <pc:docMk/>
            <pc:sldMk cId="3658545418" sldId="316"/>
            <ac:grpSpMk id="79" creationId="{8A51891E-A8DD-8368-80EF-8BB0A96D6652}"/>
          </ac:grpSpMkLst>
        </pc:grpChg>
        <pc:grpChg chg="mod topLvl">
          <ac:chgData name="good angel" userId="322f971a48f5a8c9" providerId="LiveId" clId="{F7F37F37-0364-4DB5-A963-0BF7A0D7E646}" dt="2024-02-15T14:52:24.518" v="1895" actId="164"/>
          <ac:grpSpMkLst>
            <pc:docMk/>
            <pc:sldMk cId="3658545418" sldId="316"/>
            <ac:grpSpMk id="89" creationId="{DBBF88B6-DB06-B712-7310-AE84E567A876}"/>
          </ac:grpSpMkLst>
        </pc:grpChg>
        <pc:picChg chg="mod">
          <ac:chgData name="good angel" userId="322f971a48f5a8c9" providerId="LiveId" clId="{F7F37F37-0364-4DB5-A963-0BF7A0D7E646}" dt="2024-02-15T14:52:11.035" v="1894" actId="165"/>
          <ac:picMkLst>
            <pc:docMk/>
            <pc:sldMk cId="3658545418" sldId="316"/>
            <ac:picMk id="3" creationId="{F5B99175-8D5C-D5B0-06EA-DE598C9272D0}"/>
          </ac:picMkLst>
        </pc:picChg>
        <pc:picChg chg="del mod topLvl">
          <ac:chgData name="good angel" userId="322f971a48f5a8c9" providerId="LiveId" clId="{F7F37F37-0364-4DB5-A963-0BF7A0D7E646}" dt="2024-02-15T14:56:35.457" v="2113" actId="478"/>
          <ac:picMkLst>
            <pc:docMk/>
            <pc:sldMk cId="3658545418" sldId="316"/>
            <ac:picMk id="29" creationId="{7C827422-B1E6-2BD3-F70E-BA034D2F0A88}"/>
          </ac:picMkLst>
        </pc:picChg>
        <pc:picChg chg="add mod">
          <ac:chgData name="good angel" userId="322f971a48f5a8c9" providerId="LiveId" clId="{F7F37F37-0364-4DB5-A963-0BF7A0D7E646}" dt="2024-02-15T14:56:37.889" v="2115"/>
          <ac:picMkLst>
            <pc:docMk/>
            <pc:sldMk cId="3658545418" sldId="316"/>
            <ac:picMk id="31" creationId="{552C067D-8622-E6D9-D1DE-5456E16B9C59}"/>
          </ac:picMkLst>
        </pc:picChg>
        <pc:picChg chg="mod">
          <ac:chgData name="good angel" userId="322f971a48f5a8c9" providerId="LiveId" clId="{F7F37F37-0364-4DB5-A963-0BF7A0D7E646}" dt="2024-02-15T14:57:52.890" v="2146"/>
          <ac:picMkLst>
            <pc:docMk/>
            <pc:sldMk cId="3658545418" sldId="316"/>
            <ac:picMk id="41" creationId="{E32A3214-1A8F-987E-D4CB-B1B61D1DEF3E}"/>
          </ac:picMkLst>
        </pc:picChg>
        <pc:picChg chg="mod">
          <ac:chgData name="good angel" userId="322f971a48f5a8c9" providerId="LiveId" clId="{F7F37F37-0364-4DB5-A963-0BF7A0D7E646}" dt="2024-02-15T14:52:11.035" v="1894" actId="165"/>
          <ac:picMkLst>
            <pc:docMk/>
            <pc:sldMk cId="3658545418" sldId="316"/>
            <ac:picMk id="58" creationId="{981EF16D-BFB7-2A26-017F-06C22247ECB2}"/>
          </ac:picMkLst>
        </pc:picChg>
        <pc:picChg chg="mod">
          <ac:chgData name="good angel" userId="322f971a48f5a8c9" providerId="LiveId" clId="{F7F37F37-0364-4DB5-A963-0BF7A0D7E646}" dt="2024-02-15T14:52:11.035" v="1894" actId="165"/>
          <ac:picMkLst>
            <pc:docMk/>
            <pc:sldMk cId="3658545418" sldId="316"/>
            <ac:picMk id="59" creationId="{8E2B233C-AD2B-4544-E906-F315EC16ACCF}"/>
          </ac:picMkLst>
        </pc:picChg>
        <pc:picChg chg="mod">
          <ac:chgData name="good angel" userId="322f971a48f5a8c9" providerId="LiveId" clId="{F7F37F37-0364-4DB5-A963-0BF7A0D7E646}" dt="2024-02-15T14:52:11.035" v="1894" actId="165"/>
          <ac:picMkLst>
            <pc:docMk/>
            <pc:sldMk cId="3658545418" sldId="316"/>
            <ac:picMk id="61" creationId="{FF0B1464-4AAE-AEA7-AF39-61E701BCE901}"/>
          </ac:picMkLst>
        </pc:picChg>
        <pc:picChg chg="mod">
          <ac:chgData name="good angel" userId="322f971a48f5a8c9" providerId="LiveId" clId="{F7F37F37-0364-4DB5-A963-0BF7A0D7E646}" dt="2024-02-15T14:52:11.035" v="1894" actId="165"/>
          <ac:picMkLst>
            <pc:docMk/>
            <pc:sldMk cId="3658545418" sldId="316"/>
            <ac:picMk id="80" creationId="{0C7003FC-5FC6-8FA9-ADDA-C321EBD4DA05}"/>
          </ac:picMkLst>
        </pc:picChg>
        <pc:picChg chg="del mod topLvl">
          <ac:chgData name="good angel" userId="322f971a48f5a8c9" providerId="LiveId" clId="{F7F37F37-0364-4DB5-A963-0BF7A0D7E646}" dt="2024-02-15T14:56:37.164" v="2114" actId="478"/>
          <ac:picMkLst>
            <pc:docMk/>
            <pc:sldMk cId="3658545418" sldId="316"/>
            <ac:picMk id="6148" creationId="{A1F6CDF0-9A72-233F-A6F2-FD8A11336D7A}"/>
          </ac:picMkLst>
        </pc:picChg>
        <pc:inkChg chg="del mod">
          <ac:chgData name="good angel" userId="322f971a48f5a8c9" providerId="LiveId" clId="{F7F37F37-0364-4DB5-A963-0BF7A0D7E646}" dt="2024-02-15T14:58:49.345" v="2170" actId="478"/>
          <ac:inkMkLst>
            <pc:docMk/>
            <pc:sldMk cId="3658545418" sldId="316"/>
            <ac:inkMk id="35" creationId="{6F401C47-5812-0FA5-C92D-F4F5081F59D6}"/>
          </ac:inkMkLst>
        </pc:inkChg>
        <pc:inkChg chg="del mod topLvl">
          <ac:chgData name="good angel" userId="322f971a48f5a8c9" providerId="LiveId" clId="{F7F37F37-0364-4DB5-A963-0BF7A0D7E646}" dt="2024-02-15T14:58:54.108" v="2173" actId="478"/>
          <ac:inkMkLst>
            <pc:docMk/>
            <pc:sldMk cId="3658545418" sldId="316"/>
            <ac:inkMk id="36" creationId="{6B020328-9E50-BC02-3227-DCEEB0A61D5D}"/>
          </ac:inkMkLst>
        </pc:inkChg>
        <pc:inkChg chg="mod topLvl">
          <ac:chgData name="good angel" userId="322f971a48f5a8c9" providerId="LiveId" clId="{F7F37F37-0364-4DB5-A963-0BF7A0D7E646}" dt="2024-02-15T14:52:24.518" v="1895" actId="164"/>
          <ac:inkMkLst>
            <pc:docMk/>
            <pc:sldMk cId="3658545418" sldId="316"/>
            <ac:inkMk id="86" creationId="{A0FA8724-2AA1-F246-9A5F-FDA546D9EFC1}"/>
          </ac:inkMkLst>
        </pc:inkChg>
        <pc:inkChg chg="mod topLvl">
          <ac:chgData name="good angel" userId="322f971a48f5a8c9" providerId="LiveId" clId="{F7F37F37-0364-4DB5-A963-0BF7A0D7E646}" dt="2024-02-15T14:52:24.518" v="1895" actId="164"/>
          <ac:inkMkLst>
            <pc:docMk/>
            <pc:sldMk cId="3658545418" sldId="316"/>
            <ac:inkMk id="87" creationId="{455621A9-2725-7BCD-34BA-C3419A856074}"/>
          </ac:inkMkLst>
        </pc:inkChg>
        <pc:cxnChg chg="mod">
          <ac:chgData name="good angel" userId="322f971a48f5a8c9" providerId="LiveId" clId="{F7F37F37-0364-4DB5-A963-0BF7A0D7E646}" dt="2024-02-15T15:02:24.828" v="2300" actId="1076"/>
          <ac:cxnSpMkLst>
            <pc:docMk/>
            <pc:sldMk cId="3658545418" sldId="316"/>
            <ac:cxnSpMk id="40" creationId="{9404CBA3-CC9C-7721-D8ED-68EB090CF252}"/>
          </ac:cxnSpMkLst>
        </pc:cxnChg>
        <pc:cxnChg chg="mod">
          <ac:chgData name="good angel" userId="322f971a48f5a8c9" providerId="LiveId" clId="{F7F37F37-0364-4DB5-A963-0BF7A0D7E646}" dt="2024-02-15T14:57:52.890" v="2146"/>
          <ac:cxnSpMkLst>
            <pc:docMk/>
            <pc:sldMk cId="3658545418" sldId="316"/>
            <ac:cxnSpMk id="42" creationId="{57449173-4F66-7689-9D11-01B109CDB776}"/>
          </ac:cxnSpMkLst>
        </pc:cxnChg>
        <pc:cxnChg chg="mod">
          <ac:chgData name="good angel" userId="322f971a48f5a8c9" providerId="LiveId" clId="{F7F37F37-0364-4DB5-A963-0BF7A0D7E646}" dt="2024-02-15T14:57:52.890" v="2146"/>
          <ac:cxnSpMkLst>
            <pc:docMk/>
            <pc:sldMk cId="3658545418" sldId="316"/>
            <ac:cxnSpMk id="43" creationId="{234C8266-68EE-BBDC-EE45-3CFDF65D5EA9}"/>
          </ac:cxnSpMkLst>
        </pc:cxnChg>
        <pc:cxnChg chg="mod">
          <ac:chgData name="good angel" userId="322f971a48f5a8c9" providerId="LiveId" clId="{F7F37F37-0364-4DB5-A963-0BF7A0D7E646}" dt="2024-02-15T14:57:52.890" v="2146"/>
          <ac:cxnSpMkLst>
            <pc:docMk/>
            <pc:sldMk cId="3658545418" sldId="316"/>
            <ac:cxnSpMk id="44" creationId="{895D8C31-0DEC-812E-51E6-9C03ABD495EB}"/>
          </ac:cxnSpMkLst>
        </pc:cxnChg>
        <pc:cxnChg chg="add del mod">
          <ac:chgData name="good angel" userId="322f971a48f5a8c9" providerId="LiveId" clId="{F7F37F37-0364-4DB5-A963-0BF7A0D7E646}" dt="2024-02-15T15:03:58.362" v="2326" actId="478"/>
          <ac:cxnSpMkLst>
            <pc:docMk/>
            <pc:sldMk cId="3658545418" sldId="316"/>
            <ac:cxnSpMk id="48" creationId="{E4B2FC09-46D8-759C-242A-CE98F6F0EB14}"/>
          </ac:cxnSpMkLst>
        </pc:cxnChg>
        <pc:cxnChg chg="mod">
          <ac:chgData name="good angel" userId="322f971a48f5a8c9" providerId="LiveId" clId="{F7F37F37-0364-4DB5-A963-0BF7A0D7E646}" dt="2024-02-15T14:52:11.035" v="1894" actId="165"/>
          <ac:cxnSpMkLst>
            <pc:docMk/>
            <pc:sldMk cId="3658545418" sldId="316"/>
            <ac:cxnSpMk id="63" creationId="{92505C5E-2263-ACB9-1A2A-6927F763F8CE}"/>
          </ac:cxnSpMkLst>
        </pc:cxnChg>
        <pc:cxnChg chg="mod">
          <ac:chgData name="good angel" userId="322f971a48f5a8c9" providerId="LiveId" clId="{F7F37F37-0364-4DB5-A963-0BF7A0D7E646}" dt="2024-02-15T14:52:11.035" v="1894" actId="165"/>
          <ac:cxnSpMkLst>
            <pc:docMk/>
            <pc:sldMk cId="3658545418" sldId="316"/>
            <ac:cxnSpMk id="64" creationId="{F6A737AE-A17A-A68A-DB76-B1AAC9A64525}"/>
          </ac:cxnSpMkLst>
        </pc:cxnChg>
        <pc:cxnChg chg="mod">
          <ac:chgData name="good angel" userId="322f971a48f5a8c9" providerId="LiveId" clId="{F7F37F37-0364-4DB5-A963-0BF7A0D7E646}" dt="2024-02-15T14:52:11.035" v="1894" actId="165"/>
          <ac:cxnSpMkLst>
            <pc:docMk/>
            <pc:sldMk cId="3658545418" sldId="316"/>
            <ac:cxnSpMk id="68" creationId="{84928638-6E96-6635-21D8-94BE430AC828}"/>
          </ac:cxnSpMkLst>
        </pc:cxnChg>
        <pc:cxnChg chg="mod">
          <ac:chgData name="good angel" userId="322f971a48f5a8c9" providerId="LiveId" clId="{F7F37F37-0364-4DB5-A963-0BF7A0D7E646}" dt="2024-02-15T14:52:11.035" v="1894" actId="165"/>
          <ac:cxnSpMkLst>
            <pc:docMk/>
            <pc:sldMk cId="3658545418" sldId="316"/>
            <ac:cxnSpMk id="81" creationId="{D4915B34-0506-689F-FFEB-6498A8D1E572}"/>
          </ac:cxnSpMkLst>
        </pc:cxnChg>
        <pc:cxnChg chg="mod">
          <ac:chgData name="good angel" userId="322f971a48f5a8c9" providerId="LiveId" clId="{F7F37F37-0364-4DB5-A963-0BF7A0D7E646}" dt="2024-02-15T14:52:11.035" v="1894" actId="165"/>
          <ac:cxnSpMkLst>
            <pc:docMk/>
            <pc:sldMk cId="3658545418" sldId="316"/>
            <ac:cxnSpMk id="82" creationId="{4722489C-12F5-4901-A2A1-DF470F582A6F}"/>
          </ac:cxnSpMkLst>
        </pc:cxnChg>
        <pc:cxnChg chg="mod">
          <ac:chgData name="good angel" userId="322f971a48f5a8c9" providerId="LiveId" clId="{F7F37F37-0364-4DB5-A963-0BF7A0D7E646}" dt="2024-02-15T14:52:11.035" v="1894" actId="165"/>
          <ac:cxnSpMkLst>
            <pc:docMk/>
            <pc:sldMk cId="3658545418" sldId="316"/>
            <ac:cxnSpMk id="83" creationId="{70FDE0EE-4DFF-4F1D-3B04-6C7C9D2A40AE}"/>
          </ac:cxnSpMkLst>
        </pc:cxnChg>
        <pc:cxnChg chg="mod">
          <ac:chgData name="good angel" userId="322f971a48f5a8c9" providerId="LiveId" clId="{F7F37F37-0364-4DB5-A963-0BF7A0D7E646}" dt="2024-02-15T14:52:11.035" v="1894" actId="165"/>
          <ac:cxnSpMkLst>
            <pc:docMk/>
            <pc:sldMk cId="3658545418" sldId="316"/>
            <ac:cxnSpMk id="88" creationId="{F37FC8F9-95B3-AD3A-5B6B-896CA795A43F}"/>
          </ac:cxnSpMkLst>
        </pc:cxnChg>
      </pc:sldChg>
      <pc:sldChg chg="addSp delSp modSp add mod delAnim modAnim">
        <pc:chgData name="good angel" userId="322f971a48f5a8c9" providerId="LiveId" clId="{F7F37F37-0364-4DB5-A963-0BF7A0D7E646}" dt="2024-02-21T13:20:28.438" v="12427"/>
        <pc:sldMkLst>
          <pc:docMk/>
          <pc:sldMk cId="1257134466" sldId="317"/>
        </pc:sldMkLst>
        <pc:spChg chg="add mod">
          <ac:chgData name="good angel" userId="322f971a48f5a8c9" providerId="LiveId" clId="{F7F37F37-0364-4DB5-A963-0BF7A0D7E646}" dt="2024-02-15T15:34:21.271" v="2499"/>
          <ac:spMkLst>
            <pc:docMk/>
            <pc:sldMk cId="1257134466" sldId="317"/>
            <ac:spMk id="4" creationId="{798A449D-8370-CB4E-4378-4371238222F9}"/>
          </ac:spMkLst>
        </pc:spChg>
        <pc:spChg chg="add mod">
          <ac:chgData name="good angel" userId="322f971a48f5a8c9" providerId="LiveId" clId="{F7F37F37-0364-4DB5-A963-0BF7A0D7E646}" dt="2024-02-19T09:52:14.822" v="11239"/>
          <ac:spMkLst>
            <pc:docMk/>
            <pc:sldMk cId="1257134466" sldId="317"/>
            <ac:spMk id="5" creationId="{DDF61B63-811C-AD35-08FC-E90DBA8C9DD7}"/>
          </ac:spMkLst>
        </pc:spChg>
        <pc:spChg chg="add del mod ord">
          <ac:chgData name="good angel" userId="322f971a48f5a8c9" providerId="LiveId" clId="{F7F37F37-0364-4DB5-A963-0BF7A0D7E646}" dt="2024-02-15T15:46:10.855" v="2558" actId="478"/>
          <ac:spMkLst>
            <pc:docMk/>
            <pc:sldMk cId="1257134466" sldId="317"/>
            <ac:spMk id="6" creationId="{1D2A64BF-4971-C302-07B7-9A5D35322498}"/>
          </ac:spMkLst>
        </pc:spChg>
        <pc:spChg chg="add mod">
          <ac:chgData name="good angel" userId="322f971a48f5a8c9" providerId="LiveId" clId="{F7F37F37-0364-4DB5-A963-0BF7A0D7E646}" dt="2024-02-19T13:56:36.311" v="11777"/>
          <ac:spMkLst>
            <pc:docMk/>
            <pc:sldMk cId="1257134466" sldId="317"/>
            <ac:spMk id="7" creationId="{1FB25E5A-F884-D5B0-BB94-8CA51ABE7D92}"/>
          </ac:spMkLst>
        </pc:spChg>
        <pc:spChg chg="add mod">
          <ac:chgData name="good angel" userId="322f971a48f5a8c9" providerId="LiveId" clId="{F7F37F37-0364-4DB5-A963-0BF7A0D7E646}" dt="2024-02-19T13:57:28.220" v="11783"/>
          <ac:spMkLst>
            <pc:docMk/>
            <pc:sldMk cId="1257134466" sldId="317"/>
            <ac:spMk id="11" creationId="{FC87F1A4-A218-8CDC-EE68-8D8024D93C3A}"/>
          </ac:spMkLst>
        </pc:spChg>
        <pc:spChg chg="del">
          <ac:chgData name="good angel" userId="322f971a48f5a8c9" providerId="LiveId" clId="{F7F37F37-0364-4DB5-A963-0BF7A0D7E646}" dt="2024-02-19T13:57:23.187" v="11782" actId="478"/>
          <ac:spMkLst>
            <pc:docMk/>
            <pc:sldMk cId="1257134466" sldId="317"/>
            <ac:spMk id="12" creationId="{735E9955-C659-AB19-EDD3-AE4024EFF4F8}"/>
          </ac:spMkLst>
        </pc:spChg>
        <pc:spChg chg="add mod">
          <ac:chgData name="good angel" userId="322f971a48f5a8c9" providerId="LiveId" clId="{F7F37F37-0364-4DB5-A963-0BF7A0D7E646}" dt="2024-02-15T15:46:11.575" v="2559"/>
          <ac:spMkLst>
            <pc:docMk/>
            <pc:sldMk cId="1257134466" sldId="317"/>
            <ac:spMk id="16" creationId="{DA298117-2F9C-3EB4-DA4B-7DBE7D63B7A3}"/>
          </ac:spMkLst>
        </pc:spChg>
        <pc:spChg chg="del">
          <ac:chgData name="good angel" userId="322f971a48f5a8c9" providerId="LiveId" clId="{F7F37F37-0364-4DB5-A963-0BF7A0D7E646}" dt="2024-02-19T09:52:14.210" v="11238" actId="478"/>
          <ac:spMkLst>
            <pc:docMk/>
            <pc:sldMk cId="1257134466" sldId="317"/>
            <ac:spMk id="17" creationId="{79E69706-8A36-107B-6B5F-185B0A73AF1A}"/>
          </ac:spMkLst>
        </pc:spChg>
        <pc:spChg chg="ord">
          <ac:chgData name="good angel" userId="322f971a48f5a8c9" providerId="LiveId" clId="{F7F37F37-0364-4DB5-A963-0BF7A0D7E646}" dt="2024-02-15T15:44:49.389" v="2549" actId="166"/>
          <ac:spMkLst>
            <pc:docMk/>
            <pc:sldMk cId="1257134466" sldId="317"/>
            <ac:spMk id="26" creationId="{6ABED9CF-B153-CE4D-D066-F425630ED508}"/>
          </ac:spMkLst>
        </pc:spChg>
        <pc:spChg chg="mod">
          <ac:chgData name="good angel" userId="322f971a48f5a8c9" providerId="LiveId" clId="{F7F37F37-0364-4DB5-A963-0BF7A0D7E646}" dt="2024-02-15T15:34:27.185" v="2501" actId="14100"/>
          <ac:spMkLst>
            <pc:docMk/>
            <pc:sldMk cId="1257134466" sldId="317"/>
            <ac:spMk id="28" creationId="{FBD086CB-2A22-3F20-AC2C-D2FEA58D94FF}"/>
          </ac:spMkLst>
        </pc:spChg>
        <pc:spChg chg="del">
          <ac:chgData name="good angel" userId="322f971a48f5a8c9" providerId="LiveId" clId="{F7F37F37-0364-4DB5-A963-0BF7A0D7E646}" dt="2024-02-15T15:34:23.937" v="2500" actId="478"/>
          <ac:spMkLst>
            <pc:docMk/>
            <pc:sldMk cId="1257134466" sldId="317"/>
            <ac:spMk id="32" creationId="{92CE25AE-3EC2-E322-B169-23278DB5F39A}"/>
          </ac:spMkLst>
        </pc:spChg>
        <pc:spChg chg="mod">
          <ac:chgData name="good angel" userId="322f971a48f5a8c9" providerId="LiveId" clId="{F7F37F37-0364-4DB5-A963-0BF7A0D7E646}" dt="2024-02-15T15:46:29.434" v="2562" actId="14100"/>
          <ac:spMkLst>
            <pc:docMk/>
            <pc:sldMk cId="1257134466" sldId="317"/>
            <ac:spMk id="38" creationId="{3F55C68E-DF8A-4063-D754-CF0523D39BE2}"/>
          </ac:spMkLst>
        </pc:spChg>
        <pc:spChg chg="mod">
          <ac:chgData name="good angel" userId="322f971a48f5a8c9" providerId="LiveId" clId="{F7F37F37-0364-4DB5-A963-0BF7A0D7E646}" dt="2024-02-15T15:34:39.561" v="2503" actId="1076"/>
          <ac:spMkLst>
            <pc:docMk/>
            <pc:sldMk cId="1257134466" sldId="317"/>
            <ac:spMk id="43" creationId="{B1570E9C-67E2-7A43-FD60-2D28046C849E}"/>
          </ac:spMkLst>
        </pc:spChg>
        <pc:grpChg chg="del">
          <ac:chgData name="good angel" userId="322f971a48f5a8c9" providerId="LiveId" clId="{F7F37F37-0364-4DB5-A963-0BF7A0D7E646}" dt="2024-02-15T15:47:24.178" v="2565" actId="478"/>
          <ac:grpSpMkLst>
            <pc:docMk/>
            <pc:sldMk cId="1257134466" sldId="317"/>
            <ac:grpSpMk id="9" creationId="{E6E0EC77-2757-C6E2-8A49-3EE71EBC053B}"/>
          </ac:grpSpMkLst>
        </pc:grpChg>
        <pc:picChg chg="del">
          <ac:chgData name="good angel" userId="322f971a48f5a8c9" providerId="LiveId" clId="{F7F37F37-0364-4DB5-A963-0BF7A0D7E646}" dt="2024-02-15T15:47:21.565" v="2563" actId="478"/>
          <ac:picMkLst>
            <pc:docMk/>
            <pc:sldMk cId="1257134466" sldId="317"/>
            <ac:picMk id="5" creationId="{C03E5E87-17EA-A358-6D7C-29BE02E6FBD6}"/>
          </ac:picMkLst>
        </pc:picChg>
        <pc:picChg chg="add mod">
          <ac:chgData name="good angel" userId="322f971a48f5a8c9" providerId="LiveId" clId="{F7F37F37-0364-4DB5-A963-0BF7A0D7E646}" dt="2024-02-19T09:55:02.293" v="11297"/>
          <ac:picMkLst>
            <pc:docMk/>
            <pc:sldMk cId="1257134466" sldId="317"/>
            <ac:picMk id="6" creationId="{408677A1-D6AC-B23A-12E2-DFE0B69C14F0}"/>
          </ac:picMkLst>
        </pc:picChg>
        <pc:picChg chg="add mod">
          <ac:chgData name="good angel" userId="322f971a48f5a8c9" providerId="LiveId" clId="{F7F37F37-0364-4DB5-A963-0BF7A0D7E646}" dt="2024-02-21T13:20:04.610" v="12425" actId="1076"/>
          <ac:picMkLst>
            <pc:docMk/>
            <pc:sldMk cId="1257134466" sldId="317"/>
            <ac:picMk id="7" creationId="{AD00C8DD-2893-805C-59E3-726F563B08D8}"/>
          </ac:picMkLst>
        </pc:picChg>
        <pc:picChg chg="add del mod ord">
          <ac:chgData name="good angel" userId="322f971a48f5a8c9" providerId="LiveId" clId="{F7F37F37-0364-4DB5-A963-0BF7A0D7E646}" dt="2024-02-19T15:00:39.767" v="11893" actId="478"/>
          <ac:picMkLst>
            <pc:docMk/>
            <pc:sldMk cId="1257134466" sldId="317"/>
            <ac:picMk id="9" creationId="{6410B460-86C6-6815-3C83-0A7C021FAA6D}"/>
          </ac:picMkLst>
        </pc:picChg>
        <pc:picChg chg="add mod ord">
          <ac:chgData name="good angel" userId="322f971a48f5a8c9" providerId="LiveId" clId="{F7F37F37-0364-4DB5-A963-0BF7A0D7E646}" dt="2024-02-19T15:00:47.015" v="11896" actId="167"/>
          <ac:picMkLst>
            <pc:docMk/>
            <pc:sldMk cId="1257134466" sldId="317"/>
            <ac:picMk id="13" creationId="{62A714D2-9DED-F404-3D5B-02952ADADE3A}"/>
          </ac:picMkLst>
        </pc:picChg>
        <pc:picChg chg="ord">
          <ac:chgData name="good angel" userId="322f971a48f5a8c9" providerId="LiveId" clId="{F7F37F37-0364-4DB5-A963-0BF7A0D7E646}" dt="2024-02-15T15:54:14.454" v="2638" actId="166"/>
          <ac:picMkLst>
            <pc:docMk/>
            <pc:sldMk cId="1257134466" sldId="317"/>
            <ac:picMk id="27" creationId="{6097F7F8-46D9-2B9C-670E-19B20CD48D29}"/>
          </ac:picMkLst>
        </pc:picChg>
        <pc:picChg chg="add mod">
          <ac:chgData name="good angel" userId="322f971a48f5a8c9" providerId="LiveId" clId="{F7F37F37-0364-4DB5-A963-0BF7A0D7E646}" dt="2024-02-15T15:47:47.054" v="2570" actId="1076"/>
          <ac:picMkLst>
            <pc:docMk/>
            <pc:sldMk cId="1257134466" sldId="317"/>
            <ac:picMk id="29" creationId="{860F6DF1-AE28-E754-E397-7716EAE40600}"/>
          </ac:picMkLst>
        </pc:picChg>
        <pc:picChg chg="add mod">
          <ac:chgData name="good angel" userId="322f971a48f5a8c9" providerId="LiveId" clId="{F7F37F37-0364-4DB5-A963-0BF7A0D7E646}" dt="2024-02-15T15:47:45.568" v="2569" actId="1076"/>
          <ac:picMkLst>
            <pc:docMk/>
            <pc:sldMk cId="1257134466" sldId="317"/>
            <ac:picMk id="30" creationId="{2A09C767-C6D9-9C9F-FC9A-21E0B0218D84}"/>
          </ac:picMkLst>
        </pc:picChg>
        <pc:picChg chg="ord">
          <ac:chgData name="good angel" userId="322f971a48f5a8c9" providerId="LiveId" clId="{F7F37F37-0364-4DB5-A963-0BF7A0D7E646}" dt="2024-02-15T15:54:17.644" v="2639" actId="166"/>
          <ac:picMkLst>
            <pc:docMk/>
            <pc:sldMk cId="1257134466" sldId="317"/>
            <ac:picMk id="36" creationId="{76BA8970-4347-0E19-F8FA-17FEA084A238}"/>
          </ac:picMkLst>
        </pc:picChg>
        <pc:picChg chg="ord">
          <ac:chgData name="good angel" userId="322f971a48f5a8c9" providerId="LiveId" clId="{F7F37F37-0364-4DB5-A963-0BF7A0D7E646}" dt="2024-02-15T15:54:09.126" v="2637" actId="166"/>
          <ac:picMkLst>
            <pc:docMk/>
            <pc:sldMk cId="1257134466" sldId="317"/>
            <ac:picMk id="41" creationId="{E7915598-7639-6992-8555-6343017A442F}"/>
          </ac:picMkLst>
        </pc:picChg>
        <pc:picChg chg="del">
          <ac:chgData name="good angel" userId="322f971a48f5a8c9" providerId="LiveId" clId="{F7F37F37-0364-4DB5-A963-0BF7A0D7E646}" dt="2024-02-15T15:47:22.870" v="2564" actId="478"/>
          <ac:picMkLst>
            <pc:docMk/>
            <pc:sldMk cId="1257134466" sldId="317"/>
            <ac:picMk id="2050" creationId="{5C5CB9D8-34E2-894C-A9EB-596A257F92B7}"/>
          </ac:picMkLst>
        </pc:picChg>
        <pc:cxnChg chg="del">
          <ac:chgData name="good angel" userId="322f971a48f5a8c9" providerId="LiveId" clId="{F7F37F37-0364-4DB5-A963-0BF7A0D7E646}" dt="2024-02-19T12:09:38.963" v="11613" actId="478"/>
          <ac:cxnSpMkLst>
            <pc:docMk/>
            <pc:sldMk cId="1257134466" sldId="317"/>
            <ac:cxnSpMk id="11" creationId="{A814B0CE-8CD1-CA33-11BA-01DFAE26E397}"/>
          </ac:cxnSpMkLst>
        </pc:cxnChg>
        <pc:cxnChg chg="del">
          <ac:chgData name="good angel" userId="322f971a48f5a8c9" providerId="LiveId" clId="{F7F37F37-0364-4DB5-A963-0BF7A0D7E646}" dt="2024-02-19T12:09:38.963" v="11613" actId="478"/>
          <ac:cxnSpMkLst>
            <pc:docMk/>
            <pc:sldMk cId="1257134466" sldId="317"/>
            <ac:cxnSpMk id="13" creationId="{CA474E37-3A17-F981-5AAD-16BEC62C530F}"/>
          </ac:cxnSpMkLst>
        </pc:cxnChg>
      </pc:sldChg>
      <pc:sldChg chg="add del">
        <pc:chgData name="good angel" userId="322f971a48f5a8c9" providerId="LiveId" clId="{F7F37F37-0364-4DB5-A963-0BF7A0D7E646}" dt="2024-02-15T15:15:29.528" v="2395" actId="2890"/>
        <pc:sldMkLst>
          <pc:docMk/>
          <pc:sldMk cId="1603544989" sldId="317"/>
        </pc:sldMkLst>
      </pc:sldChg>
      <pc:sldChg chg="addSp delSp modSp add mod delAnim modAnim">
        <pc:chgData name="good angel" userId="322f971a48f5a8c9" providerId="LiveId" clId="{F7F37F37-0364-4DB5-A963-0BF7A0D7E646}" dt="2024-02-20T11:49:06.305" v="12097"/>
        <pc:sldMkLst>
          <pc:docMk/>
          <pc:sldMk cId="1676286010" sldId="318"/>
        </pc:sldMkLst>
        <pc:spChg chg="mod">
          <ac:chgData name="good angel" userId="322f971a48f5a8c9" providerId="LiveId" clId="{F7F37F37-0364-4DB5-A963-0BF7A0D7E646}" dt="2024-02-15T15:46:00.160" v="2556" actId="1076"/>
          <ac:spMkLst>
            <pc:docMk/>
            <pc:sldMk cId="1676286010" sldId="318"/>
            <ac:spMk id="4" creationId="{533CBDD6-01A7-4BDD-4B1E-F105AF6296FA}"/>
          </ac:spMkLst>
        </pc:spChg>
        <pc:spChg chg="add del mod">
          <ac:chgData name="good angel" userId="322f971a48f5a8c9" providerId="LiveId" clId="{F7F37F37-0364-4DB5-A963-0BF7A0D7E646}" dt="2024-02-16T08:10:45.945" v="2659" actId="478"/>
          <ac:spMkLst>
            <pc:docMk/>
            <pc:sldMk cId="1676286010" sldId="318"/>
            <ac:spMk id="5" creationId="{816E9D83-C060-F6DD-81DA-856579FECCB0}"/>
          </ac:spMkLst>
        </pc:spChg>
        <pc:spChg chg="add mod">
          <ac:chgData name="good angel" userId="322f971a48f5a8c9" providerId="LiveId" clId="{F7F37F37-0364-4DB5-A963-0BF7A0D7E646}" dt="2024-02-19T09:52:11.020" v="11237"/>
          <ac:spMkLst>
            <pc:docMk/>
            <pc:sldMk cId="1676286010" sldId="318"/>
            <ac:spMk id="5" creationId="{9C94D035-7778-7030-535C-48365AE78468}"/>
          </ac:spMkLst>
        </pc:spChg>
        <pc:spChg chg="add del mod">
          <ac:chgData name="good angel" userId="322f971a48f5a8c9" providerId="LiveId" clId="{F7F37F37-0364-4DB5-A963-0BF7A0D7E646}" dt="2024-02-16T08:10:44.368" v="2658" actId="478"/>
          <ac:spMkLst>
            <pc:docMk/>
            <pc:sldMk cId="1676286010" sldId="318"/>
            <ac:spMk id="6" creationId="{2F0C624C-8A84-D1E1-8104-2AC4C4247387}"/>
          </ac:spMkLst>
        </pc:spChg>
        <pc:spChg chg="del">
          <ac:chgData name="good angel" userId="322f971a48f5a8c9" providerId="LiveId" clId="{F7F37F37-0364-4DB5-A963-0BF7A0D7E646}" dt="2024-02-15T15:46:03.832" v="2557" actId="478"/>
          <ac:spMkLst>
            <pc:docMk/>
            <pc:sldMk cId="1676286010" sldId="318"/>
            <ac:spMk id="6" creationId="{B385014D-9B0D-E646-33AE-87C7DF6AE133}"/>
          </ac:spMkLst>
        </pc:spChg>
        <pc:spChg chg="add mod">
          <ac:chgData name="good angel" userId="322f971a48f5a8c9" providerId="LiveId" clId="{F7F37F37-0364-4DB5-A963-0BF7A0D7E646}" dt="2024-02-19T13:57:32.536" v="11785"/>
          <ac:spMkLst>
            <pc:docMk/>
            <pc:sldMk cId="1676286010" sldId="318"/>
            <ac:spMk id="7" creationId="{29449DB0-C952-A533-DBA0-5FC86DFBB5E8}"/>
          </ac:spMkLst>
        </pc:spChg>
        <pc:spChg chg="del">
          <ac:chgData name="good angel" userId="322f971a48f5a8c9" providerId="LiveId" clId="{F7F37F37-0364-4DB5-A963-0BF7A0D7E646}" dt="2024-02-19T13:57:32.106" v="11784" actId="478"/>
          <ac:spMkLst>
            <pc:docMk/>
            <pc:sldMk cId="1676286010" sldId="318"/>
            <ac:spMk id="12" creationId="{87F01AB6-8B2A-449F-23EC-FDF4F9BEC515}"/>
          </ac:spMkLst>
        </pc:spChg>
        <pc:spChg chg="mod">
          <ac:chgData name="good angel" userId="322f971a48f5a8c9" providerId="LiveId" clId="{F7F37F37-0364-4DB5-A963-0BF7A0D7E646}" dt="2024-02-15T15:45:47.610" v="2554" actId="14100"/>
          <ac:spMkLst>
            <pc:docMk/>
            <pc:sldMk cId="1676286010" sldId="318"/>
            <ac:spMk id="15" creationId="{A21B82B8-9ADC-8EA9-A44C-65C2C1F21E21}"/>
          </ac:spMkLst>
        </pc:spChg>
        <pc:spChg chg="add mod">
          <ac:chgData name="good angel" userId="322f971a48f5a8c9" providerId="LiveId" clId="{F7F37F37-0364-4DB5-A963-0BF7A0D7E646}" dt="2024-02-15T15:46:16.075" v="2560"/>
          <ac:spMkLst>
            <pc:docMk/>
            <pc:sldMk cId="1676286010" sldId="318"/>
            <ac:spMk id="16" creationId="{D8F19B82-69D0-C40C-6B7B-155D58F84D06}"/>
          </ac:spMkLst>
        </pc:spChg>
        <pc:spChg chg="del">
          <ac:chgData name="good angel" userId="322f971a48f5a8c9" providerId="LiveId" clId="{F7F37F37-0364-4DB5-A963-0BF7A0D7E646}" dt="2024-02-19T09:52:10.526" v="11236" actId="478"/>
          <ac:spMkLst>
            <pc:docMk/>
            <pc:sldMk cId="1676286010" sldId="318"/>
            <ac:spMk id="17" creationId="{D5D03A9F-5890-C41D-C36B-70EC0F2929CB}"/>
          </ac:spMkLst>
        </pc:spChg>
        <pc:spChg chg="mod">
          <ac:chgData name="good angel" userId="322f971a48f5a8c9" providerId="LiveId" clId="{F7F37F37-0364-4DB5-A963-0BF7A0D7E646}" dt="2024-02-15T15:48:32.881" v="2581"/>
          <ac:spMkLst>
            <pc:docMk/>
            <pc:sldMk cId="1676286010" sldId="318"/>
            <ac:spMk id="31" creationId="{E528BFF1-8BC4-2092-257A-BA739BF3FFD6}"/>
          </ac:spMkLst>
        </pc:spChg>
        <pc:spChg chg="mod">
          <ac:chgData name="good angel" userId="322f971a48f5a8c9" providerId="LiveId" clId="{F7F37F37-0364-4DB5-A963-0BF7A0D7E646}" dt="2024-02-15T15:48:55.151" v="2585"/>
          <ac:spMkLst>
            <pc:docMk/>
            <pc:sldMk cId="1676286010" sldId="318"/>
            <ac:spMk id="34" creationId="{4FDECB27-7591-8DB6-E379-2272FF0C7034}"/>
          </ac:spMkLst>
        </pc:spChg>
        <pc:spChg chg="mod">
          <ac:chgData name="good angel" userId="322f971a48f5a8c9" providerId="LiveId" clId="{F7F37F37-0364-4DB5-A963-0BF7A0D7E646}" dt="2024-02-15T15:45:44.709" v="2553" actId="1076"/>
          <ac:spMkLst>
            <pc:docMk/>
            <pc:sldMk cId="1676286010" sldId="318"/>
            <ac:spMk id="43" creationId="{657C9A79-D67B-C8DF-76AC-64CAB71DADC4}"/>
          </ac:spMkLst>
        </pc:spChg>
        <pc:spChg chg="mod">
          <ac:chgData name="good angel" userId="322f971a48f5a8c9" providerId="LiveId" clId="{F7F37F37-0364-4DB5-A963-0BF7A0D7E646}" dt="2024-02-15T15:45:55.099" v="2555" actId="1076"/>
          <ac:spMkLst>
            <pc:docMk/>
            <pc:sldMk cId="1676286010" sldId="318"/>
            <ac:spMk id="44" creationId="{E63D0C7B-6450-3151-48DF-9C3E987BFB9A}"/>
          </ac:spMkLst>
        </pc:spChg>
        <pc:spChg chg="mod">
          <ac:chgData name="good angel" userId="322f971a48f5a8c9" providerId="LiveId" clId="{F7F37F37-0364-4DB5-A963-0BF7A0D7E646}" dt="2024-02-15T15:49:20.222" v="2593"/>
          <ac:spMkLst>
            <pc:docMk/>
            <pc:sldMk cId="1676286010" sldId="318"/>
            <ac:spMk id="45" creationId="{8E809972-3868-9E76-350B-92181C97E091}"/>
          </ac:spMkLst>
        </pc:spChg>
        <pc:grpChg chg="del">
          <ac:chgData name="good angel" userId="322f971a48f5a8c9" providerId="LiveId" clId="{F7F37F37-0364-4DB5-A963-0BF7A0D7E646}" dt="2024-02-15T15:47:54.111" v="2573" actId="478"/>
          <ac:grpSpMkLst>
            <pc:docMk/>
            <pc:sldMk cId="1676286010" sldId="318"/>
            <ac:grpSpMk id="9" creationId="{9147187C-BCCF-4F7F-BF8E-1D005F8095D5}"/>
          </ac:grpSpMkLst>
        </pc:grpChg>
        <pc:grpChg chg="add mod">
          <ac:chgData name="good angel" userId="322f971a48f5a8c9" providerId="LiveId" clId="{F7F37F37-0364-4DB5-A963-0BF7A0D7E646}" dt="2024-02-15T15:49:12.579" v="2591" actId="1076"/>
          <ac:grpSpMkLst>
            <pc:docMk/>
            <pc:sldMk cId="1676286010" sldId="318"/>
            <ac:grpSpMk id="29" creationId="{A45AF9CB-9D0E-5F83-B389-626EC29516D3}"/>
          </ac:grpSpMkLst>
        </pc:grpChg>
        <pc:grpChg chg="add mod">
          <ac:chgData name="good angel" userId="322f971a48f5a8c9" providerId="LiveId" clId="{F7F37F37-0364-4DB5-A963-0BF7A0D7E646}" dt="2024-02-20T11:48:45.676" v="12094" actId="1076"/>
          <ac:grpSpMkLst>
            <pc:docMk/>
            <pc:sldMk cId="1676286010" sldId="318"/>
            <ac:grpSpMk id="32" creationId="{7A98ADE7-FFB1-32B3-D221-AAE53AC0D8D6}"/>
          </ac:grpSpMkLst>
        </pc:grpChg>
        <pc:grpChg chg="add mod">
          <ac:chgData name="good angel" userId="322f971a48f5a8c9" providerId="LiveId" clId="{F7F37F37-0364-4DB5-A963-0BF7A0D7E646}" dt="2024-02-20T11:48:39.849" v="12093" actId="1076"/>
          <ac:grpSpMkLst>
            <pc:docMk/>
            <pc:sldMk cId="1676286010" sldId="318"/>
            <ac:grpSpMk id="35" creationId="{942FB60C-24E7-2B96-CB85-1E2822C3637A}"/>
          </ac:grpSpMkLst>
        </pc:grpChg>
        <pc:picChg chg="del">
          <ac:chgData name="good angel" userId="322f971a48f5a8c9" providerId="LiveId" clId="{F7F37F37-0364-4DB5-A963-0BF7A0D7E646}" dt="2024-02-15T15:47:51.770" v="2571" actId="478"/>
          <ac:picMkLst>
            <pc:docMk/>
            <pc:sldMk cId="1676286010" sldId="318"/>
            <ac:picMk id="5" creationId="{8064D519-E1AD-8157-10AF-BB20C7B7FC87}"/>
          </ac:picMkLst>
        </pc:picChg>
        <pc:picChg chg="add mod">
          <ac:chgData name="good angel" userId="322f971a48f5a8c9" providerId="LiveId" clId="{F7F37F37-0364-4DB5-A963-0BF7A0D7E646}" dt="2024-02-19T09:55:03.342" v="11298"/>
          <ac:picMkLst>
            <pc:docMk/>
            <pc:sldMk cId="1676286010" sldId="318"/>
            <ac:picMk id="6" creationId="{5AAA2859-E004-202F-67D7-92F00581F487}"/>
          </ac:picMkLst>
        </pc:picChg>
        <pc:picChg chg="add mod">
          <ac:chgData name="good angel" userId="322f971a48f5a8c9" providerId="LiveId" clId="{F7F37F37-0364-4DB5-A963-0BF7A0D7E646}" dt="2024-02-20T11:48:50.702" v="12095" actId="1076"/>
          <ac:picMkLst>
            <pc:docMk/>
            <pc:sldMk cId="1676286010" sldId="318"/>
            <ac:picMk id="11" creationId="{3E2AC82F-5CB1-AAF8-B82C-0C73937227AB}"/>
          </ac:picMkLst>
        </pc:picChg>
        <pc:picChg chg="mod">
          <ac:chgData name="good angel" userId="322f971a48f5a8c9" providerId="LiveId" clId="{F7F37F37-0364-4DB5-A963-0BF7A0D7E646}" dt="2024-02-15T15:48:32.881" v="2581"/>
          <ac:picMkLst>
            <pc:docMk/>
            <pc:sldMk cId="1676286010" sldId="318"/>
            <ac:picMk id="30" creationId="{C11DF05D-5404-FAA0-9BA3-18B136C30ED1}"/>
          </ac:picMkLst>
        </pc:picChg>
        <pc:picChg chg="mod">
          <ac:chgData name="good angel" userId="322f971a48f5a8c9" providerId="LiveId" clId="{F7F37F37-0364-4DB5-A963-0BF7A0D7E646}" dt="2024-02-15T15:48:55.151" v="2585"/>
          <ac:picMkLst>
            <pc:docMk/>
            <pc:sldMk cId="1676286010" sldId="318"/>
            <ac:picMk id="33" creationId="{D5247944-59C9-A813-F93C-C07C4BA53FE1}"/>
          </ac:picMkLst>
        </pc:picChg>
        <pc:picChg chg="mod">
          <ac:chgData name="good angel" userId="322f971a48f5a8c9" providerId="LiveId" clId="{F7F37F37-0364-4DB5-A963-0BF7A0D7E646}" dt="2024-02-15T15:49:20.222" v="2593"/>
          <ac:picMkLst>
            <pc:docMk/>
            <pc:sldMk cId="1676286010" sldId="318"/>
            <ac:picMk id="39" creationId="{8E0C3944-0399-1D76-4DA8-B487790D44B3}"/>
          </ac:picMkLst>
        </pc:picChg>
        <pc:picChg chg="del">
          <ac:chgData name="good angel" userId="322f971a48f5a8c9" providerId="LiveId" clId="{F7F37F37-0364-4DB5-A963-0BF7A0D7E646}" dt="2024-02-15T15:47:52.845" v="2572" actId="478"/>
          <ac:picMkLst>
            <pc:docMk/>
            <pc:sldMk cId="1676286010" sldId="318"/>
            <ac:picMk id="2050" creationId="{A2D76237-2099-6E6E-CAEA-EB9294EEA1AF}"/>
          </ac:picMkLst>
        </pc:picChg>
        <pc:cxnChg chg="del">
          <ac:chgData name="good angel" userId="322f971a48f5a8c9" providerId="LiveId" clId="{F7F37F37-0364-4DB5-A963-0BF7A0D7E646}" dt="2024-02-19T12:09:32.581" v="11612" actId="478"/>
          <ac:cxnSpMkLst>
            <pc:docMk/>
            <pc:sldMk cId="1676286010" sldId="318"/>
            <ac:cxnSpMk id="11" creationId="{B150D4E8-ADDC-6068-D301-4E545E455688}"/>
          </ac:cxnSpMkLst>
        </pc:cxnChg>
        <pc:cxnChg chg="del">
          <ac:chgData name="good angel" userId="322f971a48f5a8c9" providerId="LiveId" clId="{F7F37F37-0364-4DB5-A963-0BF7A0D7E646}" dt="2024-02-19T12:09:32.581" v="11612" actId="478"/>
          <ac:cxnSpMkLst>
            <pc:docMk/>
            <pc:sldMk cId="1676286010" sldId="318"/>
            <ac:cxnSpMk id="13" creationId="{AC7948E7-49D7-FBA4-B3EB-2A53A5824F67}"/>
          </ac:cxnSpMkLst>
        </pc:cxnChg>
      </pc:sldChg>
      <pc:sldChg chg="addSp delSp modSp new del mod">
        <pc:chgData name="good angel" userId="322f971a48f5a8c9" providerId="LiveId" clId="{F7F37F37-0364-4DB5-A963-0BF7A0D7E646}" dt="2024-02-18T15:28:35.741" v="11088" actId="2696"/>
        <pc:sldMkLst>
          <pc:docMk/>
          <pc:sldMk cId="3805879520" sldId="319"/>
        </pc:sldMkLst>
        <pc:spChg chg="add del mod">
          <ac:chgData name="good angel" userId="322f971a48f5a8c9" providerId="LiveId" clId="{F7F37F37-0364-4DB5-A963-0BF7A0D7E646}" dt="2024-02-16T08:45:12.658" v="2709" actId="478"/>
          <ac:spMkLst>
            <pc:docMk/>
            <pc:sldMk cId="3805879520" sldId="319"/>
            <ac:spMk id="4" creationId="{93C60CDF-EAFC-1140-BF2A-9CCC170F84E1}"/>
          </ac:spMkLst>
        </pc:spChg>
        <pc:spChg chg="add mod">
          <ac:chgData name="good angel" userId="322f971a48f5a8c9" providerId="LiveId" clId="{F7F37F37-0364-4DB5-A963-0BF7A0D7E646}" dt="2024-02-16T08:45:09.365" v="2708"/>
          <ac:spMkLst>
            <pc:docMk/>
            <pc:sldMk cId="3805879520" sldId="319"/>
            <ac:spMk id="5" creationId="{5994BCA7-0564-613A-EAE0-DF16C2986025}"/>
          </ac:spMkLst>
        </pc:spChg>
        <pc:spChg chg="add mod">
          <ac:chgData name="good angel" userId="322f971a48f5a8c9" providerId="LiveId" clId="{F7F37F37-0364-4DB5-A963-0BF7A0D7E646}" dt="2024-02-16T08:45:09.365" v="2708"/>
          <ac:spMkLst>
            <pc:docMk/>
            <pc:sldMk cId="3805879520" sldId="319"/>
            <ac:spMk id="6" creationId="{1C3EACB0-182B-3D17-FF8A-1C0890A1A723}"/>
          </ac:spMkLst>
        </pc:spChg>
        <pc:spChg chg="add del mod">
          <ac:chgData name="good angel" userId="322f971a48f5a8c9" providerId="LiveId" clId="{F7F37F37-0364-4DB5-A963-0BF7A0D7E646}" dt="2024-02-16T08:45:38.930" v="2714" actId="478"/>
          <ac:spMkLst>
            <pc:docMk/>
            <pc:sldMk cId="3805879520" sldId="319"/>
            <ac:spMk id="7" creationId="{3F6569C6-16B3-EFE8-D764-F28AE4A8BECE}"/>
          </ac:spMkLst>
        </pc:spChg>
        <pc:spChg chg="add mod">
          <ac:chgData name="good angel" userId="322f971a48f5a8c9" providerId="LiveId" clId="{F7F37F37-0364-4DB5-A963-0BF7A0D7E646}" dt="2024-02-16T08:45:09.365" v="2708"/>
          <ac:spMkLst>
            <pc:docMk/>
            <pc:sldMk cId="3805879520" sldId="319"/>
            <ac:spMk id="8" creationId="{954287D0-EA38-725D-84D8-0DBB0F7076D3}"/>
          </ac:spMkLst>
        </pc:spChg>
        <pc:spChg chg="add mod">
          <ac:chgData name="good angel" userId="322f971a48f5a8c9" providerId="LiveId" clId="{F7F37F37-0364-4DB5-A963-0BF7A0D7E646}" dt="2024-02-16T08:45:09.365" v="2708"/>
          <ac:spMkLst>
            <pc:docMk/>
            <pc:sldMk cId="3805879520" sldId="319"/>
            <ac:spMk id="9" creationId="{22553EDD-88DD-73BB-AF43-0926A95CF2A0}"/>
          </ac:spMkLst>
        </pc:spChg>
        <pc:spChg chg="add mod">
          <ac:chgData name="good angel" userId="322f971a48f5a8c9" providerId="LiveId" clId="{F7F37F37-0364-4DB5-A963-0BF7A0D7E646}" dt="2024-02-16T08:45:09.365" v="2708"/>
          <ac:spMkLst>
            <pc:docMk/>
            <pc:sldMk cId="3805879520" sldId="319"/>
            <ac:spMk id="10" creationId="{F24EC7F5-9499-49E4-9F29-C300389CE779}"/>
          </ac:spMkLst>
        </pc:spChg>
        <pc:spChg chg="add mod">
          <ac:chgData name="good angel" userId="322f971a48f5a8c9" providerId="LiveId" clId="{F7F37F37-0364-4DB5-A963-0BF7A0D7E646}" dt="2024-02-16T08:45:09.365" v="2708"/>
          <ac:spMkLst>
            <pc:docMk/>
            <pc:sldMk cId="3805879520" sldId="319"/>
            <ac:spMk id="11" creationId="{C26D1C75-4D9B-DE62-42DF-3ACEB2BA7C11}"/>
          </ac:spMkLst>
        </pc:spChg>
        <pc:spChg chg="add mod">
          <ac:chgData name="good angel" userId="322f971a48f5a8c9" providerId="LiveId" clId="{F7F37F37-0364-4DB5-A963-0BF7A0D7E646}" dt="2024-02-16T08:45:09.365" v="2708"/>
          <ac:spMkLst>
            <pc:docMk/>
            <pc:sldMk cId="3805879520" sldId="319"/>
            <ac:spMk id="12" creationId="{99E145DD-B71C-67EC-7114-D9DD8365F7CA}"/>
          </ac:spMkLst>
        </pc:spChg>
        <pc:spChg chg="add mod">
          <ac:chgData name="good angel" userId="322f971a48f5a8c9" providerId="LiveId" clId="{F7F37F37-0364-4DB5-A963-0BF7A0D7E646}" dt="2024-02-16T08:45:09.365" v="2708"/>
          <ac:spMkLst>
            <pc:docMk/>
            <pc:sldMk cId="3805879520" sldId="319"/>
            <ac:spMk id="13" creationId="{7FC7B8E0-DC90-B0DA-F6C0-45FAD47A8740}"/>
          </ac:spMkLst>
        </pc:spChg>
        <pc:spChg chg="add mod">
          <ac:chgData name="good angel" userId="322f971a48f5a8c9" providerId="LiveId" clId="{F7F37F37-0364-4DB5-A963-0BF7A0D7E646}" dt="2024-02-16T08:45:09.365" v="2708"/>
          <ac:spMkLst>
            <pc:docMk/>
            <pc:sldMk cId="3805879520" sldId="319"/>
            <ac:spMk id="14" creationId="{3F9F6C93-99D3-A260-6482-11E5007CBE9B}"/>
          </ac:spMkLst>
        </pc:spChg>
        <pc:spChg chg="add mod">
          <ac:chgData name="good angel" userId="322f971a48f5a8c9" providerId="LiveId" clId="{F7F37F37-0364-4DB5-A963-0BF7A0D7E646}" dt="2024-02-16T08:45:09.365" v="2708"/>
          <ac:spMkLst>
            <pc:docMk/>
            <pc:sldMk cId="3805879520" sldId="319"/>
            <ac:spMk id="15" creationId="{E22EE25A-B4FA-98D3-17BA-19F127CE395F}"/>
          </ac:spMkLst>
        </pc:spChg>
        <pc:spChg chg="add mod">
          <ac:chgData name="good angel" userId="322f971a48f5a8c9" providerId="LiveId" clId="{F7F37F37-0364-4DB5-A963-0BF7A0D7E646}" dt="2024-02-16T08:45:09.365" v="2708"/>
          <ac:spMkLst>
            <pc:docMk/>
            <pc:sldMk cId="3805879520" sldId="319"/>
            <ac:spMk id="16" creationId="{7E5F9974-C85D-1130-0C0D-FFD152070F62}"/>
          </ac:spMkLst>
        </pc:spChg>
        <pc:spChg chg="add mod">
          <ac:chgData name="good angel" userId="322f971a48f5a8c9" providerId="LiveId" clId="{F7F37F37-0364-4DB5-A963-0BF7A0D7E646}" dt="2024-02-16T08:45:09.365" v="2708"/>
          <ac:spMkLst>
            <pc:docMk/>
            <pc:sldMk cId="3805879520" sldId="319"/>
            <ac:spMk id="17" creationId="{8C6C1563-792E-1E53-D17C-CF0B3175CE9B}"/>
          </ac:spMkLst>
        </pc:spChg>
        <pc:picChg chg="add mod">
          <ac:chgData name="good angel" userId="322f971a48f5a8c9" providerId="LiveId" clId="{F7F37F37-0364-4DB5-A963-0BF7A0D7E646}" dt="2024-02-16T08:45:09.365" v="2708"/>
          <ac:picMkLst>
            <pc:docMk/>
            <pc:sldMk cId="3805879520" sldId="319"/>
            <ac:picMk id="18" creationId="{9167DF3B-30CE-84FF-49F2-1352BB15BD0C}"/>
          </ac:picMkLst>
        </pc:picChg>
        <pc:picChg chg="add mod">
          <ac:chgData name="good angel" userId="322f971a48f5a8c9" providerId="LiveId" clId="{F7F37F37-0364-4DB5-A963-0BF7A0D7E646}" dt="2024-02-16T08:45:09.365" v="2708"/>
          <ac:picMkLst>
            <pc:docMk/>
            <pc:sldMk cId="3805879520" sldId="319"/>
            <ac:picMk id="19" creationId="{9FDB872A-E012-9F55-90E2-0E1D283D3F1C}"/>
          </ac:picMkLst>
        </pc:picChg>
        <pc:picChg chg="add del mod">
          <ac:chgData name="good angel" userId="322f971a48f5a8c9" providerId="LiveId" clId="{F7F37F37-0364-4DB5-A963-0BF7A0D7E646}" dt="2024-02-16T08:45:39.315" v="2715" actId="478"/>
          <ac:picMkLst>
            <pc:docMk/>
            <pc:sldMk cId="3805879520" sldId="319"/>
            <ac:picMk id="20" creationId="{C5B47A95-C28E-EE7C-88F9-4083293D1969}"/>
          </ac:picMkLst>
        </pc:picChg>
      </pc:sldChg>
      <pc:sldChg chg="addSp modSp new del">
        <pc:chgData name="good angel" userId="322f971a48f5a8c9" providerId="LiveId" clId="{F7F37F37-0364-4DB5-A963-0BF7A0D7E646}" dt="2024-02-18T15:28:35.741" v="11088" actId="2696"/>
        <pc:sldMkLst>
          <pc:docMk/>
          <pc:sldMk cId="1911357169" sldId="320"/>
        </pc:sldMkLst>
        <pc:spChg chg="add mod">
          <ac:chgData name="good angel" userId="322f971a48f5a8c9" providerId="LiveId" clId="{F7F37F37-0364-4DB5-A963-0BF7A0D7E646}" dt="2024-02-16T08:45:21.640" v="2711"/>
          <ac:spMkLst>
            <pc:docMk/>
            <pc:sldMk cId="1911357169" sldId="320"/>
            <ac:spMk id="4" creationId="{8B65A087-BF59-4CE4-A936-6AB046DB80D8}"/>
          </ac:spMkLst>
        </pc:spChg>
        <pc:spChg chg="add mod">
          <ac:chgData name="good angel" userId="322f971a48f5a8c9" providerId="LiveId" clId="{F7F37F37-0364-4DB5-A963-0BF7A0D7E646}" dt="2024-02-16T08:45:21.640" v="2711"/>
          <ac:spMkLst>
            <pc:docMk/>
            <pc:sldMk cId="1911357169" sldId="320"/>
            <ac:spMk id="5" creationId="{7435A0D5-C6A0-EC14-DB19-CC485A1977DC}"/>
          </ac:spMkLst>
        </pc:spChg>
        <pc:spChg chg="add mod">
          <ac:chgData name="good angel" userId="322f971a48f5a8c9" providerId="LiveId" clId="{F7F37F37-0364-4DB5-A963-0BF7A0D7E646}" dt="2024-02-16T08:45:21.640" v="2711"/>
          <ac:spMkLst>
            <pc:docMk/>
            <pc:sldMk cId="1911357169" sldId="320"/>
            <ac:spMk id="6" creationId="{ADB6933B-AFE2-283F-7658-1A9EB966ED49}"/>
          </ac:spMkLst>
        </pc:spChg>
        <pc:spChg chg="add mod">
          <ac:chgData name="good angel" userId="322f971a48f5a8c9" providerId="LiveId" clId="{F7F37F37-0364-4DB5-A963-0BF7A0D7E646}" dt="2024-02-16T08:45:21.640" v="2711"/>
          <ac:spMkLst>
            <pc:docMk/>
            <pc:sldMk cId="1911357169" sldId="320"/>
            <ac:spMk id="7" creationId="{9AF2567D-EEBA-8B35-4645-6615E146710E}"/>
          </ac:spMkLst>
        </pc:spChg>
        <pc:spChg chg="add mod">
          <ac:chgData name="good angel" userId="322f971a48f5a8c9" providerId="LiveId" clId="{F7F37F37-0364-4DB5-A963-0BF7A0D7E646}" dt="2024-02-16T08:45:21.640" v="2711"/>
          <ac:spMkLst>
            <pc:docMk/>
            <pc:sldMk cId="1911357169" sldId="320"/>
            <ac:spMk id="8" creationId="{B0ADE691-C8DE-3F01-260B-0EA7471A3803}"/>
          </ac:spMkLst>
        </pc:spChg>
        <pc:spChg chg="add mod">
          <ac:chgData name="good angel" userId="322f971a48f5a8c9" providerId="LiveId" clId="{F7F37F37-0364-4DB5-A963-0BF7A0D7E646}" dt="2024-02-16T08:45:21.640" v="2711"/>
          <ac:spMkLst>
            <pc:docMk/>
            <pc:sldMk cId="1911357169" sldId="320"/>
            <ac:spMk id="9" creationId="{1BD3E668-EABF-CFAE-3310-3A46F48DDE04}"/>
          </ac:spMkLst>
        </pc:spChg>
        <pc:spChg chg="add mod">
          <ac:chgData name="good angel" userId="322f971a48f5a8c9" providerId="LiveId" clId="{F7F37F37-0364-4DB5-A963-0BF7A0D7E646}" dt="2024-02-16T08:45:21.640" v="2711"/>
          <ac:spMkLst>
            <pc:docMk/>
            <pc:sldMk cId="1911357169" sldId="320"/>
            <ac:spMk id="10" creationId="{B9CF4094-A969-BB98-466E-1294F6C49F8E}"/>
          </ac:spMkLst>
        </pc:spChg>
        <pc:spChg chg="add mod">
          <ac:chgData name="good angel" userId="322f971a48f5a8c9" providerId="LiveId" clId="{F7F37F37-0364-4DB5-A963-0BF7A0D7E646}" dt="2024-02-16T08:45:21.640" v="2711"/>
          <ac:spMkLst>
            <pc:docMk/>
            <pc:sldMk cId="1911357169" sldId="320"/>
            <ac:spMk id="11" creationId="{3310F07E-36BD-3A24-2DE7-053059D98404}"/>
          </ac:spMkLst>
        </pc:spChg>
        <pc:spChg chg="add mod">
          <ac:chgData name="good angel" userId="322f971a48f5a8c9" providerId="LiveId" clId="{F7F37F37-0364-4DB5-A963-0BF7A0D7E646}" dt="2024-02-16T08:45:21.640" v="2711"/>
          <ac:spMkLst>
            <pc:docMk/>
            <pc:sldMk cId="1911357169" sldId="320"/>
            <ac:spMk id="12" creationId="{B6F3DC0D-AD10-CABB-4180-C417243DBEE3}"/>
          </ac:spMkLst>
        </pc:spChg>
        <pc:spChg chg="add mod">
          <ac:chgData name="good angel" userId="322f971a48f5a8c9" providerId="LiveId" clId="{F7F37F37-0364-4DB5-A963-0BF7A0D7E646}" dt="2024-02-16T08:45:21.640" v="2711"/>
          <ac:spMkLst>
            <pc:docMk/>
            <pc:sldMk cId="1911357169" sldId="320"/>
            <ac:spMk id="13" creationId="{668693D0-0010-9901-523D-A66A0B210B10}"/>
          </ac:spMkLst>
        </pc:spChg>
        <pc:spChg chg="add mod">
          <ac:chgData name="good angel" userId="322f971a48f5a8c9" providerId="LiveId" clId="{F7F37F37-0364-4DB5-A963-0BF7A0D7E646}" dt="2024-02-16T08:45:21.640" v="2711"/>
          <ac:spMkLst>
            <pc:docMk/>
            <pc:sldMk cId="1911357169" sldId="320"/>
            <ac:spMk id="14" creationId="{482B75E3-1ED3-765D-E8AD-77BCAAB71222}"/>
          </ac:spMkLst>
        </pc:spChg>
        <pc:spChg chg="add mod">
          <ac:chgData name="good angel" userId="322f971a48f5a8c9" providerId="LiveId" clId="{F7F37F37-0364-4DB5-A963-0BF7A0D7E646}" dt="2024-02-16T08:45:21.640" v="2711"/>
          <ac:spMkLst>
            <pc:docMk/>
            <pc:sldMk cId="1911357169" sldId="320"/>
            <ac:spMk id="15" creationId="{036D703B-6038-96D9-3052-5FF609447D5A}"/>
          </ac:spMkLst>
        </pc:spChg>
        <pc:spChg chg="add mod">
          <ac:chgData name="good angel" userId="322f971a48f5a8c9" providerId="LiveId" clId="{F7F37F37-0364-4DB5-A963-0BF7A0D7E646}" dt="2024-02-16T08:45:21.640" v="2711"/>
          <ac:spMkLst>
            <pc:docMk/>
            <pc:sldMk cId="1911357169" sldId="320"/>
            <ac:spMk id="16" creationId="{21BA45BC-E8A8-B91B-F05F-2DEC276BE3D3}"/>
          </ac:spMkLst>
        </pc:spChg>
        <pc:spChg chg="add mod">
          <ac:chgData name="good angel" userId="322f971a48f5a8c9" providerId="LiveId" clId="{F7F37F37-0364-4DB5-A963-0BF7A0D7E646}" dt="2024-02-16T08:45:21.640" v="2711"/>
          <ac:spMkLst>
            <pc:docMk/>
            <pc:sldMk cId="1911357169" sldId="320"/>
            <ac:spMk id="17" creationId="{3027DFE9-7F3F-3906-DB66-373367511484}"/>
          </ac:spMkLst>
        </pc:spChg>
        <pc:picChg chg="add mod">
          <ac:chgData name="good angel" userId="322f971a48f5a8c9" providerId="LiveId" clId="{F7F37F37-0364-4DB5-A963-0BF7A0D7E646}" dt="2024-02-16T08:45:21.640" v="2711"/>
          <ac:picMkLst>
            <pc:docMk/>
            <pc:sldMk cId="1911357169" sldId="320"/>
            <ac:picMk id="18" creationId="{96741B97-3129-906E-0C01-27432CB4B447}"/>
          </ac:picMkLst>
        </pc:picChg>
        <pc:picChg chg="add mod">
          <ac:chgData name="good angel" userId="322f971a48f5a8c9" providerId="LiveId" clId="{F7F37F37-0364-4DB5-A963-0BF7A0D7E646}" dt="2024-02-16T08:45:21.640" v="2711"/>
          <ac:picMkLst>
            <pc:docMk/>
            <pc:sldMk cId="1911357169" sldId="320"/>
            <ac:picMk id="19" creationId="{5915607C-5E3F-63E1-3C60-5DFF5CF646F9}"/>
          </ac:picMkLst>
        </pc:picChg>
        <pc:picChg chg="add mod">
          <ac:chgData name="good angel" userId="322f971a48f5a8c9" providerId="LiveId" clId="{F7F37F37-0364-4DB5-A963-0BF7A0D7E646}" dt="2024-02-16T08:45:21.640" v="2711"/>
          <ac:picMkLst>
            <pc:docMk/>
            <pc:sldMk cId="1911357169" sldId="320"/>
            <ac:picMk id="20" creationId="{553FF2FE-6671-4141-2450-3907F8D9AB46}"/>
          </ac:picMkLst>
        </pc:picChg>
      </pc:sldChg>
      <pc:sldChg chg="new del">
        <pc:chgData name="good angel" userId="322f971a48f5a8c9" providerId="LiveId" clId="{F7F37F37-0364-4DB5-A963-0BF7A0D7E646}" dt="2024-02-16T08:46:06.041" v="2717" actId="2696"/>
        <pc:sldMkLst>
          <pc:docMk/>
          <pc:sldMk cId="646484747" sldId="321"/>
        </pc:sldMkLst>
      </pc:sldChg>
      <pc:sldChg chg="addSp delSp modSp add mod modTransition">
        <pc:chgData name="good angel" userId="322f971a48f5a8c9" providerId="LiveId" clId="{F7F37F37-0364-4DB5-A963-0BF7A0D7E646}" dt="2024-02-19T09:55:04.388" v="11299"/>
        <pc:sldMkLst>
          <pc:docMk/>
          <pc:sldMk cId="702065884" sldId="321"/>
        </pc:sldMkLst>
        <pc:spChg chg="add del mod">
          <ac:chgData name="good angel" userId="322f971a48f5a8c9" providerId="LiveId" clId="{F7F37F37-0364-4DB5-A963-0BF7A0D7E646}" dt="2024-02-16T08:49:30.662" v="2745" actId="478"/>
          <ac:spMkLst>
            <pc:docMk/>
            <pc:sldMk cId="702065884" sldId="321"/>
            <ac:spMk id="4" creationId="{380B5AD2-B5FD-07BE-ACBA-2936C763C55A}"/>
          </ac:spMkLst>
        </pc:spChg>
        <pc:spChg chg="add del mod ord">
          <ac:chgData name="good angel" userId="322f971a48f5a8c9" providerId="LiveId" clId="{F7F37F37-0364-4DB5-A963-0BF7A0D7E646}" dt="2024-02-16T08:49:30.662" v="2745" actId="478"/>
          <ac:spMkLst>
            <pc:docMk/>
            <pc:sldMk cId="702065884" sldId="321"/>
            <ac:spMk id="6" creationId="{8B609444-66ED-AD0C-580F-81AA1FCDA074}"/>
          </ac:spMkLst>
        </pc:spChg>
        <pc:spChg chg="add mod">
          <ac:chgData name="good angel" userId="322f971a48f5a8c9" providerId="LiveId" clId="{F7F37F37-0364-4DB5-A963-0BF7A0D7E646}" dt="2024-02-16T08:49:47.240" v="2746"/>
          <ac:spMkLst>
            <pc:docMk/>
            <pc:sldMk cId="702065884" sldId="321"/>
            <ac:spMk id="7" creationId="{E22572A2-D924-361C-1ACA-41B96E0D516F}"/>
          </ac:spMkLst>
        </pc:spChg>
        <pc:spChg chg="add del mod">
          <ac:chgData name="good angel" userId="322f971a48f5a8c9" providerId="LiveId" clId="{F7F37F37-0364-4DB5-A963-0BF7A0D7E646}" dt="2024-02-16T08:49:59.051" v="2751" actId="478"/>
          <ac:spMkLst>
            <pc:docMk/>
            <pc:sldMk cId="702065884" sldId="321"/>
            <ac:spMk id="10" creationId="{9EE012A8-AB4F-7313-379F-F6246EF85836}"/>
          </ac:spMkLst>
        </pc:spChg>
        <pc:spChg chg="add mod">
          <ac:chgData name="good angel" userId="322f971a48f5a8c9" providerId="LiveId" clId="{F7F37F37-0364-4DB5-A963-0BF7A0D7E646}" dt="2024-02-16T08:53:57.714" v="2819" actId="14100"/>
          <ac:spMkLst>
            <pc:docMk/>
            <pc:sldMk cId="702065884" sldId="321"/>
            <ac:spMk id="13" creationId="{ABE67E11-DB04-F58A-850B-AC13652194A4}"/>
          </ac:spMkLst>
        </pc:spChg>
        <pc:spChg chg="add del mod">
          <ac:chgData name="good angel" userId="322f971a48f5a8c9" providerId="LiveId" clId="{F7F37F37-0364-4DB5-A963-0BF7A0D7E646}" dt="2024-02-16T08:49:56.288" v="2750" actId="478"/>
          <ac:spMkLst>
            <pc:docMk/>
            <pc:sldMk cId="702065884" sldId="321"/>
            <ac:spMk id="14" creationId="{AC1ADC0E-C015-689D-4F4A-3E16F6ECA9CB}"/>
          </ac:spMkLst>
        </pc:spChg>
        <pc:spChg chg="add del mod">
          <ac:chgData name="good angel" userId="322f971a48f5a8c9" providerId="LiveId" clId="{F7F37F37-0364-4DB5-A963-0BF7A0D7E646}" dt="2024-02-16T08:50:06.968" v="2755" actId="478"/>
          <ac:spMkLst>
            <pc:docMk/>
            <pc:sldMk cId="702065884" sldId="321"/>
            <ac:spMk id="15" creationId="{4D41FFA7-E7C6-35FE-DC30-9409BB2303A6}"/>
          </ac:spMkLst>
        </pc:spChg>
        <pc:spChg chg="add mod">
          <ac:chgData name="good angel" userId="322f971a48f5a8c9" providerId="LiveId" clId="{F7F37F37-0364-4DB5-A963-0BF7A0D7E646}" dt="2024-02-16T08:56:09.298" v="2825" actId="14100"/>
          <ac:spMkLst>
            <pc:docMk/>
            <pc:sldMk cId="702065884" sldId="321"/>
            <ac:spMk id="16" creationId="{0C7B1236-B009-29B5-B786-F488851EB407}"/>
          </ac:spMkLst>
        </pc:spChg>
        <pc:spChg chg="add mod">
          <ac:chgData name="good angel" userId="322f971a48f5a8c9" providerId="LiveId" clId="{F7F37F37-0364-4DB5-A963-0BF7A0D7E646}" dt="2024-02-16T08:51:54.436" v="2808"/>
          <ac:spMkLst>
            <pc:docMk/>
            <pc:sldMk cId="702065884" sldId="321"/>
            <ac:spMk id="25" creationId="{B08A052F-C46E-C2B3-592E-AA9A07BCD3C7}"/>
          </ac:spMkLst>
        </pc:spChg>
        <pc:spChg chg="add del mod">
          <ac:chgData name="good angel" userId="322f971a48f5a8c9" providerId="LiveId" clId="{F7F37F37-0364-4DB5-A963-0BF7A0D7E646}" dt="2024-02-16T08:50:04.124" v="2754" actId="478"/>
          <ac:spMkLst>
            <pc:docMk/>
            <pc:sldMk cId="702065884" sldId="321"/>
            <ac:spMk id="26" creationId="{C27EFE2F-AC9F-EFDC-E8A8-E6A50DB69F02}"/>
          </ac:spMkLst>
        </pc:spChg>
        <pc:spChg chg="add del mod">
          <ac:chgData name="good angel" userId="322f971a48f5a8c9" providerId="LiveId" clId="{F7F37F37-0364-4DB5-A963-0BF7A0D7E646}" dt="2024-02-16T08:50:16.538" v="2759" actId="478"/>
          <ac:spMkLst>
            <pc:docMk/>
            <pc:sldMk cId="702065884" sldId="321"/>
            <ac:spMk id="27" creationId="{D5CC28CD-EDB6-BA05-2892-F15C827CCCB5}"/>
          </ac:spMkLst>
        </pc:spChg>
        <pc:spChg chg="add mod">
          <ac:chgData name="good angel" userId="322f971a48f5a8c9" providerId="LiveId" clId="{F7F37F37-0364-4DB5-A963-0BF7A0D7E646}" dt="2024-02-16T08:57:36.136" v="2832" actId="14100"/>
          <ac:spMkLst>
            <pc:docMk/>
            <pc:sldMk cId="702065884" sldId="321"/>
            <ac:spMk id="28" creationId="{CEDD64CA-DB95-69D3-9265-4C016AE48D25}"/>
          </ac:spMkLst>
        </pc:spChg>
        <pc:spChg chg="add mod">
          <ac:chgData name="good angel" userId="322f971a48f5a8c9" providerId="LiveId" clId="{F7F37F37-0364-4DB5-A963-0BF7A0D7E646}" dt="2024-02-16T08:52:14.087" v="2810" actId="20577"/>
          <ac:spMkLst>
            <pc:docMk/>
            <pc:sldMk cId="702065884" sldId="321"/>
            <ac:spMk id="29" creationId="{3240CD9A-E2CD-3115-A9AD-20DF4AEBF536}"/>
          </ac:spMkLst>
        </pc:spChg>
        <pc:spChg chg="del ord">
          <ac:chgData name="good angel" userId="322f971a48f5a8c9" providerId="LiveId" clId="{F7F37F37-0364-4DB5-A963-0BF7A0D7E646}" dt="2024-02-16T08:49:30.662" v="2745" actId="478"/>
          <ac:spMkLst>
            <pc:docMk/>
            <pc:sldMk cId="702065884" sldId="321"/>
            <ac:spMk id="30" creationId="{96A7F0CB-4975-1538-F48D-EAD6075C970B}"/>
          </ac:spMkLst>
        </pc:spChg>
        <pc:spChg chg="del">
          <ac:chgData name="good angel" userId="322f971a48f5a8c9" providerId="LiveId" clId="{F7F37F37-0364-4DB5-A963-0BF7A0D7E646}" dt="2024-02-16T08:46:15.858" v="2721" actId="478"/>
          <ac:spMkLst>
            <pc:docMk/>
            <pc:sldMk cId="702065884" sldId="321"/>
            <ac:spMk id="31" creationId="{6F49BACA-9297-F0E5-5DFA-EFA707846B24}"/>
          </ac:spMkLst>
        </pc:spChg>
        <pc:spChg chg="del">
          <ac:chgData name="good angel" userId="322f971a48f5a8c9" providerId="LiveId" clId="{F7F37F37-0364-4DB5-A963-0BF7A0D7E646}" dt="2024-02-16T08:46:19.004" v="2722" actId="478"/>
          <ac:spMkLst>
            <pc:docMk/>
            <pc:sldMk cId="702065884" sldId="321"/>
            <ac:spMk id="32" creationId="{EBB8AF52-7F56-3AED-9E47-D73EBA109074}"/>
          </ac:spMkLst>
        </pc:spChg>
        <pc:spChg chg="del">
          <ac:chgData name="good angel" userId="322f971a48f5a8c9" providerId="LiveId" clId="{F7F37F37-0364-4DB5-A963-0BF7A0D7E646}" dt="2024-02-16T08:46:12.243" v="2720" actId="478"/>
          <ac:spMkLst>
            <pc:docMk/>
            <pc:sldMk cId="702065884" sldId="321"/>
            <ac:spMk id="33" creationId="{9CA1A158-D3C5-E2AE-2E86-6188034A400D}"/>
          </ac:spMkLst>
        </pc:spChg>
        <pc:spChg chg="del">
          <ac:chgData name="good angel" userId="322f971a48f5a8c9" providerId="LiveId" clId="{F7F37F37-0364-4DB5-A963-0BF7A0D7E646}" dt="2024-02-16T08:49:30.662" v="2745" actId="478"/>
          <ac:spMkLst>
            <pc:docMk/>
            <pc:sldMk cId="702065884" sldId="321"/>
            <ac:spMk id="34" creationId="{18732AFD-3612-CF13-DA83-D6EDA1583DB9}"/>
          </ac:spMkLst>
        </pc:spChg>
        <pc:spChg chg="del">
          <ac:chgData name="good angel" userId="322f971a48f5a8c9" providerId="LiveId" clId="{F7F37F37-0364-4DB5-A963-0BF7A0D7E646}" dt="2024-02-16T08:49:30.662" v="2745" actId="478"/>
          <ac:spMkLst>
            <pc:docMk/>
            <pc:sldMk cId="702065884" sldId="321"/>
            <ac:spMk id="35" creationId="{82512426-6DC1-D2AA-4FB3-56F2281928BE}"/>
          </ac:spMkLst>
        </pc:spChg>
        <pc:spChg chg="del">
          <ac:chgData name="good angel" userId="322f971a48f5a8c9" providerId="LiveId" clId="{F7F37F37-0364-4DB5-A963-0BF7A0D7E646}" dt="2024-02-16T08:49:30.662" v="2745" actId="478"/>
          <ac:spMkLst>
            <pc:docMk/>
            <pc:sldMk cId="702065884" sldId="321"/>
            <ac:spMk id="36" creationId="{8803CDE2-7939-7FAA-4F34-1624A59BF112}"/>
          </ac:spMkLst>
        </pc:spChg>
        <pc:spChg chg="del">
          <ac:chgData name="good angel" userId="322f971a48f5a8c9" providerId="LiveId" clId="{F7F37F37-0364-4DB5-A963-0BF7A0D7E646}" dt="2024-02-16T08:49:30.662" v="2745" actId="478"/>
          <ac:spMkLst>
            <pc:docMk/>
            <pc:sldMk cId="702065884" sldId="321"/>
            <ac:spMk id="37" creationId="{89A7C999-8512-4EB3-8EA8-265F5CBD94B4}"/>
          </ac:spMkLst>
        </pc:spChg>
        <pc:spChg chg="del">
          <ac:chgData name="good angel" userId="322f971a48f5a8c9" providerId="LiveId" clId="{F7F37F37-0364-4DB5-A963-0BF7A0D7E646}" dt="2024-02-16T08:49:30.662" v="2745" actId="478"/>
          <ac:spMkLst>
            <pc:docMk/>
            <pc:sldMk cId="702065884" sldId="321"/>
            <ac:spMk id="38" creationId="{A332C9D8-D82A-5B86-76EC-B71633E810B2}"/>
          </ac:spMkLst>
        </pc:spChg>
        <pc:spChg chg="del">
          <ac:chgData name="good angel" userId="322f971a48f5a8c9" providerId="LiveId" clId="{F7F37F37-0364-4DB5-A963-0BF7A0D7E646}" dt="2024-02-16T08:49:30.662" v="2745" actId="478"/>
          <ac:spMkLst>
            <pc:docMk/>
            <pc:sldMk cId="702065884" sldId="321"/>
            <ac:spMk id="39" creationId="{789AE56B-907F-5691-5DD0-EF04D59EFD00}"/>
          </ac:spMkLst>
        </pc:spChg>
        <pc:spChg chg="del">
          <ac:chgData name="good angel" userId="322f971a48f5a8c9" providerId="LiveId" clId="{F7F37F37-0364-4DB5-A963-0BF7A0D7E646}" dt="2024-02-16T08:49:30.662" v="2745" actId="478"/>
          <ac:spMkLst>
            <pc:docMk/>
            <pc:sldMk cId="702065884" sldId="321"/>
            <ac:spMk id="40" creationId="{13341212-7AAA-8C0C-A7BA-4E1A04AAEFA8}"/>
          </ac:spMkLst>
        </pc:spChg>
        <pc:spChg chg="del">
          <ac:chgData name="good angel" userId="322f971a48f5a8c9" providerId="LiveId" clId="{F7F37F37-0364-4DB5-A963-0BF7A0D7E646}" dt="2024-02-16T08:49:30.662" v="2745" actId="478"/>
          <ac:spMkLst>
            <pc:docMk/>
            <pc:sldMk cId="702065884" sldId="321"/>
            <ac:spMk id="41" creationId="{E0CD32A1-942E-FBE2-3172-068959CD70DA}"/>
          </ac:spMkLst>
        </pc:spChg>
        <pc:spChg chg="del">
          <ac:chgData name="good angel" userId="322f971a48f5a8c9" providerId="LiveId" clId="{F7F37F37-0364-4DB5-A963-0BF7A0D7E646}" dt="2024-02-16T08:49:30.662" v="2745" actId="478"/>
          <ac:spMkLst>
            <pc:docMk/>
            <pc:sldMk cId="702065884" sldId="321"/>
            <ac:spMk id="42" creationId="{185C7891-1085-A567-5D07-72FD1759F7F5}"/>
          </ac:spMkLst>
        </pc:spChg>
        <pc:spChg chg="del">
          <ac:chgData name="good angel" userId="322f971a48f5a8c9" providerId="LiveId" clId="{F7F37F37-0364-4DB5-A963-0BF7A0D7E646}" dt="2024-02-16T08:49:30.662" v="2745" actId="478"/>
          <ac:spMkLst>
            <pc:docMk/>
            <pc:sldMk cId="702065884" sldId="321"/>
            <ac:spMk id="43" creationId="{7B4E53F0-A61F-FE1D-3978-A803D05084E8}"/>
          </ac:spMkLst>
        </pc:spChg>
        <pc:spChg chg="add del mod">
          <ac:chgData name="good angel" userId="322f971a48f5a8c9" providerId="LiveId" clId="{F7F37F37-0364-4DB5-A963-0BF7A0D7E646}" dt="2024-02-16T08:50:14.203" v="2758" actId="478"/>
          <ac:spMkLst>
            <pc:docMk/>
            <pc:sldMk cId="702065884" sldId="321"/>
            <ac:spMk id="47" creationId="{B21AA9A2-7266-5AAF-FBD8-63AA019F1987}"/>
          </ac:spMkLst>
        </pc:spChg>
        <pc:spChg chg="add mod">
          <ac:chgData name="good angel" userId="322f971a48f5a8c9" providerId="LiveId" clId="{F7F37F37-0364-4DB5-A963-0BF7A0D7E646}" dt="2024-02-16T08:51:44.954" v="2807"/>
          <ac:spMkLst>
            <pc:docMk/>
            <pc:sldMk cId="702065884" sldId="321"/>
            <ac:spMk id="48" creationId="{693834C9-A5CC-355B-ED1F-9F424976CCC2}"/>
          </ac:spMkLst>
        </pc:spChg>
        <pc:spChg chg="add mod">
          <ac:chgData name="good angel" userId="322f971a48f5a8c9" providerId="LiveId" clId="{F7F37F37-0364-4DB5-A963-0BF7A0D7E646}" dt="2024-02-16T08:49:47.240" v="2746"/>
          <ac:spMkLst>
            <pc:docMk/>
            <pc:sldMk cId="702065884" sldId="321"/>
            <ac:spMk id="49" creationId="{079CBD78-A9DA-28B1-AD0E-554EDB071C02}"/>
          </ac:spMkLst>
        </pc:spChg>
        <pc:spChg chg="add mod">
          <ac:chgData name="good angel" userId="322f971a48f5a8c9" providerId="LiveId" clId="{F7F37F37-0364-4DB5-A963-0BF7A0D7E646}" dt="2024-02-16T08:50:45.325" v="2761"/>
          <ac:spMkLst>
            <pc:docMk/>
            <pc:sldMk cId="702065884" sldId="321"/>
            <ac:spMk id="53" creationId="{F962EB61-8BE7-0118-E910-52748B163222}"/>
          </ac:spMkLst>
        </pc:spChg>
        <pc:spChg chg="add mod">
          <ac:chgData name="good angel" userId="322f971a48f5a8c9" providerId="LiveId" clId="{F7F37F37-0364-4DB5-A963-0BF7A0D7E646}" dt="2024-02-16T08:50:45.325" v="2761"/>
          <ac:spMkLst>
            <pc:docMk/>
            <pc:sldMk cId="702065884" sldId="321"/>
            <ac:spMk id="54" creationId="{301EBE57-30F9-7982-28C7-4A2681A21F6A}"/>
          </ac:spMkLst>
        </pc:spChg>
        <pc:spChg chg="add mod">
          <ac:chgData name="good angel" userId="322f971a48f5a8c9" providerId="LiveId" clId="{F7F37F37-0364-4DB5-A963-0BF7A0D7E646}" dt="2024-02-16T08:50:45.325" v="2761"/>
          <ac:spMkLst>
            <pc:docMk/>
            <pc:sldMk cId="702065884" sldId="321"/>
            <ac:spMk id="56" creationId="{9E452CA0-1F90-D53D-EBE4-0F9E2FF07136}"/>
          </ac:spMkLst>
        </pc:spChg>
        <pc:picChg chg="add mod">
          <ac:chgData name="good angel" userId="322f971a48f5a8c9" providerId="LiveId" clId="{F7F37F37-0364-4DB5-A963-0BF7A0D7E646}" dt="2024-02-19T09:55:04.388" v="11299"/>
          <ac:picMkLst>
            <pc:docMk/>
            <pc:sldMk cId="702065884" sldId="321"/>
            <ac:picMk id="4" creationId="{520B5010-6006-3910-BE86-5A9123013E23}"/>
          </ac:picMkLst>
        </pc:picChg>
        <pc:picChg chg="add del mod">
          <ac:chgData name="good angel" userId="322f971a48f5a8c9" providerId="LiveId" clId="{F7F37F37-0364-4DB5-A963-0BF7A0D7E646}" dt="2024-02-16T08:49:30.662" v="2745" actId="478"/>
          <ac:picMkLst>
            <pc:docMk/>
            <pc:sldMk cId="702065884" sldId="321"/>
            <ac:picMk id="5" creationId="{ABF9DCC4-9222-FABB-038F-397375A9905F}"/>
          </ac:picMkLst>
        </pc:picChg>
        <pc:picChg chg="del">
          <ac:chgData name="good angel" userId="322f971a48f5a8c9" providerId="LiveId" clId="{F7F37F37-0364-4DB5-A963-0BF7A0D7E646}" dt="2024-02-16T08:49:30.662" v="2745" actId="478"/>
          <ac:picMkLst>
            <pc:docMk/>
            <pc:sldMk cId="702065884" sldId="321"/>
            <ac:picMk id="44" creationId="{676DCE6B-CFF0-9A87-C19E-4EFDC420639E}"/>
          </ac:picMkLst>
        </pc:picChg>
        <pc:picChg chg="del">
          <ac:chgData name="good angel" userId="322f971a48f5a8c9" providerId="LiveId" clId="{F7F37F37-0364-4DB5-A963-0BF7A0D7E646}" dt="2024-02-16T08:49:30.662" v="2745" actId="478"/>
          <ac:picMkLst>
            <pc:docMk/>
            <pc:sldMk cId="702065884" sldId="321"/>
            <ac:picMk id="45" creationId="{1AE9E847-55B9-E885-0CB2-8F5DEC91F6D6}"/>
          </ac:picMkLst>
        </pc:picChg>
        <pc:picChg chg="del">
          <ac:chgData name="good angel" userId="322f971a48f5a8c9" providerId="LiveId" clId="{F7F37F37-0364-4DB5-A963-0BF7A0D7E646}" dt="2024-02-16T08:46:11.171" v="2719" actId="478"/>
          <ac:picMkLst>
            <pc:docMk/>
            <pc:sldMk cId="702065884" sldId="321"/>
            <ac:picMk id="46" creationId="{512A99F5-C4AD-E97B-F9DD-D2198CA41F04}"/>
          </ac:picMkLst>
        </pc:picChg>
        <pc:picChg chg="add del mod">
          <ac:chgData name="good angel" userId="322f971a48f5a8c9" providerId="LiveId" clId="{F7F37F37-0364-4DB5-A963-0BF7A0D7E646}" dt="2024-02-16T08:50:13.283" v="2757" actId="478"/>
          <ac:picMkLst>
            <pc:docMk/>
            <pc:sldMk cId="702065884" sldId="321"/>
            <ac:picMk id="50" creationId="{529307D5-7188-8042-382B-200067DA7DE2}"/>
          </ac:picMkLst>
        </pc:picChg>
        <pc:picChg chg="add del mod">
          <ac:chgData name="good angel" userId="322f971a48f5a8c9" providerId="LiveId" clId="{F7F37F37-0364-4DB5-A963-0BF7A0D7E646}" dt="2024-02-16T08:50:03.360" v="2753" actId="478"/>
          <ac:picMkLst>
            <pc:docMk/>
            <pc:sldMk cId="702065884" sldId="321"/>
            <ac:picMk id="51" creationId="{04B11935-8D53-3CCA-45B1-9214496E4386}"/>
          </ac:picMkLst>
        </pc:picChg>
        <pc:picChg chg="add del mod">
          <ac:chgData name="good angel" userId="322f971a48f5a8c9" providerId="LiveId" clId="{F7F37F37-0364-4DB5-A963-0BF7A0D7E646}" dt="2024-02-16T08:49:55.306" v="2749" actId="478"/>
          <ac:picMkLst>
            <pc:docMk/>
            <pc:sldMk cId="702065884" sldId="321"/>
            <ac:picMk id="52" creationId="{26D484B1-A7A4-9AAC-9915-562CFE93DD98}"/>
          </ac:picMkLst>
        </pc:picChg>
        <pc:picChg chg="add mod">
          <ac:chgData name="good angel" userId="322f971a48f5a8c9" providerId="LiveId" clId="{F7F37F37-0364-4DB5-A963-0BF7A0D7E646}" dt="2024-02-16T08:59:36.080" v="2845" actId="208"/>
          <ac:picMkLst>
            <pc:docMk/>
            <pc:sldMk cId="702065884" sldId="321"/>
            <ac:picMk id="55" creationId="{6E826EC3-16EF-36AB-79CB-0F414FC3CD95}"/>
          </ac:picMkLst>
        </pc:picChg>
        <pc:picChg chg="add mod">
          <ac:chgData name="good angel" userId="322f971a48f5a8c9" providerId="LiveId" clId="{F7F37F37-0364-4DB5-A963-0BF7A0D7E646}" dt="2024-02-16T08:59:36.080" v="2845" actId="208"/>
          <ac:picMkLst>
            <pc:docMk/>
            <pc:sldMk cId="702065884" sldId="321"/>
            <ac:picMk id="57" creationId="{AC30EC46-8B4A-3BA6-A7F3-D61FA6047E86}"/>
          </ac:picMkLst>
        </pc:picChg>
        <pc:picChg chg="add mod">
          <ac:chgData name="good angel" userId="322f971a48f5a8c9" providerId="LiveId" clId="{F7F37F37-0364-4DB5-A963-0BF7A0D7E646}" dt="2024-02-16T08:59:36.080" v="2845" actId="208"/>
          <ac:picMkLst>
            <pc:docMk/>
            <pc:sldMk cId="702065884" sldId="321"/>
            <ac:picMk id="58" creationId="{6D7153F8-6F63-A238-49BA-FA0272D5AEF6}"/>
          </ac:picMkLst>
        </pc:picChg>
      </pc:sldChg>
      <pc:sldChg chg="addSp delSp modSp add mod modAnim">
        <pc:chgData name="good angel" userId="322f971a48f5a8c9" providerId="LiveId" clId="{F7F37F37-0364-4DB5-A963-0BF7A0D7E646}" dt="2024-02-19T15:01:56.641" v="11909" actId="167"/>
        <pc:sldMkLst>
          <pc:docMk/>
          <pc:sldMk cId="2018110393" sldId="322"/>
        </pc:sldMkLst>
        <pc:spChg chg="add mod">
          <ac:chgData name="good angel" userId="322f971a48f5a8c9" providerId="LiveId" clId="{F7F37F37-0364-4DB5-A963-0BF7A0D7E646}" dt="2024-02-19T13:58:29.712" v="11786"/>
          <ac:spMkLst>
            <pc:docMk/>
            <pc:sldMk cId="2018110393" sldId="322"/>
            <ac:spMk id="11" creationId="{766C3865-7D7D-28B7-35F9-46DA7F1A16D7}"/>
          </ac:spMkLst>
        </pc:spChg>
        <pc:spChg chg="del mod">
          <ac:chgData name="good angel" userId="322f971a48f5a8c9" providerId="LiveId" clId="{F7F37F37-0364-4DB5-A963-0BF7A0D7E646}" dt="2024-02-16T09:14:29.874" v="2968" actId="478"/>
          <ac:spMkLst>
            <pc:docMk/>
            <pc:sldMk cId="2018110393" sldId="322"/>
            <ac:spMk id="11" creationId="{A07902CD-84F8-30B7-5619-A74F1623EDB4}"/>
          </ac:spMkLst>
        </pc:spChg>
        <pc:spChg chg="mod">
          <ac:chgData name="good angel" userId="322f971a48f5a8c9" providerId="LiveId" clId="{F7F37F37-0364-4DB5-A963-0BF7A0D7E646}" dt="2024-02-16T08:53:06.226" v="2816" actId="14100"/>
          <ac:spMkLst>
            <pc:docMk/>
            <pc:sldMk cId="2018110393" sldId="322"/>
            <ac:spMk id="13" creationId="{19CE5CB6-8C08-ED95-AB50-EEDE09F67C93}"/>
          </ac:spMkLst>
        </pc:spChg>
        <pc:spChg chg="mod">
          <ac:chgData name="good angel" userId="322f971a48f5a8c9" providerId="LiveId" clId="{F7F37F37-0364-4DB5-A963-0BF7A0D7E646}" dt="2024-02-16T08:56:02.498" v="2824" actId="14100"/>
          <ac:spMkLst>
            <pc:docMk/>
            <pc:sldMk cId="2018110393" sldId="322"/>
            <ac:spMk id="16" creationId="{2D5413A2-65D5-FCDC-1DB5-ECFC5B517D5F}"/>
          </ac:spMkLst>
        </pc:spChg>
        <pc:spChg chg="mod">
          <ac:chgData name="good angel" userId="322f971a48f5a8c9" providerId="LiveId" clId="{F7F37F37-0364-4DB5-A963-0BF7A0D7E646}" dt="2024-02-16T08:51:20.044" v="2786" actId="20577"/>
          <ac:spMkLst>
            <pc:docMk/>
            <pc:sldMk cId="2018110393" sldId="322"/>
            <ac:spMk id="25" creationId="{C618F6FC-216A-D391-4808-6E8AB56EBE4C}"/>
          </ac:spMkLst>
        </pc:spChg>
        <pc:spChg chg="mod">
          <ac:chgData name="good angel" userId="322f971a48f5a8c9" providerId="LiveId" clId="{F7F37F37-0364-4DB5-A963-0BF7A0D7E646}" dt="2024-02-16T09:00:05.551" v="2848" actId="14100"/>
          <ac:spMkLst>
            <pc:docMk/>
            <pc:sldMk cId="2018110393" sldId="322"/>
            <ac:spMk id="28" creationId="{76872C89-3BD0-569B-10F4-6A263AAD9E6C}"/>
          </ac:spMkLst>
        </pc:spChg>
        <pc:spChg chg="mod">
          <ac:chgData name="good angel" userId="322f971a48f5a8c9" providerId="LiveId" clId="{F7F37F37-0364-4DB5-A963-0BF7A0D7E646}" dt="2024-02-16T08:53:13.161" v="2817" actId="1076"/>
          <ac:spMkLst>
            <pc:docMk/>
            <pc:sldMk cId="2018110393" sldId="322"/>
            <ac:spMk id="29" creationId="{6CDC38C6-ABF2-A272-B8BB-D66D07BA5B76}"/>
          </ac:spMkLst>
        </pc:spChg>
        <pc:spChg chg="add del mod">
          <ac:chgData name="good angel" userId="322f971a48f5a8c9" providerId="LiveId" clId="{F7F37F37-0364-4DB5-A963-0BF7A0D7E646}" dt="2024-02-16T09:10:33.613" v="2914" actId="478"/>
          <ac:spMkLst>
            <pc:docMk/>
            <pc:sldMk cId="2018110393" sldId="322"/>
            <ac:spMk id="34" creationId="{D2CA3618-ACD3-01AB-2774-0DB0288A8172}"/>
          </ac:spMkLst>
        </pc:spChg>
        <pc:spChg chg="add mod">
          <ac:chgData name="good angel" userId="322f971a48f5a8c9" providerId="LiveId" clId="{F7F37F37-0364-4DB5-A963-0BF7A0D7E646}" dt="2024-02-16T09:13:27.780" v="2957" actId="164"/>
          <ac:spMkLst>
            <pc:docMk/>
            <pc:sldMk cId="2018110393" sldId="322"/>
            <ac:spMk id="35" creationId="{CFC56F75-017D-E5CD-6CC0-7699363D6E68}"/>
          </ac:spMkLst>
        </pc:spChg>
        <pc:spChg chg="add mod">
          <ac:chgData name="good angel" userId="322f971a48f5a8c9" providerId="LiveId" clId="{F7F37F37-0364-4DB5-A963-0BF7A0D7E646}" dt="2024-02-16T09:13:27.780" v="2957" actId="164"/>
          <ac:spMkLst>
            <pc:docMk/>
            <pc:sldMk cId="2018110393" sldId="322"/>
            <ac:spMk id="36" creationId="{C00DA71F-7886-0F77-4400-CA3D3C9E463F}"/>
          </ac:spMkLst>
        </pc:spChg>
        <pc:spChg chg="add mod">
          <ac:chgData name="good angel" userId="322f971a48f5a8c9" providerId="LiveId" clId="{F7F37F37-0364-4DB5-A963-0BF7A0D7E646}" dt="2024-02-16T09:13:27.780" v="2957" actId="164"/>
          <ac:spMkLst>
            <pc:docMk/>
            <pc:sldMk cId="2018110393" sldId="322"/>
            <ac:spMk id="37" creationId="{832B04DB-8E43-B90C-C84F-D63B39AEB96C}"/>
          </ac:spMkLst>
        </pc:spChg>
        <pc:spChg chg="add mod">
          <ac:chgData name="good angel" userId="322f971a48f5a8c9" providerId="LiveId" clId="{F7F37F37-0364-4DB5-A963-0BF7A0D7E646}" dt="2024-02-16T09:13:27.780" v="2957" actId="164"/>
          <ac:spMkLst>
            <pc:docMk/>
            <pc:sldMk cId="2018110393" sldId="322"/>
            <ac:spMk id="38" creationId="{F0B4D492-304B-2383-A7F7-1E193795D1CF}"/>
          </ac:spMkLst>
        </pc:spChg>
        <pc:spChg chg="add mod">
          <ac:chgData name="good angel" userId="322f971a48f5a8c9" providerId="LiveId" clId="{F7F37F37-0364-4DB5-A963-0BF7A0D7E646}" dt="2024-02-16T09:17:09.536" v="3011" actId="164"/>
          <ac:spMkLst>
            <pc:docMk/>
            <pc:sldMk cId="2018110393" sldId="322"/>
            <ac:spMk id="40" creationId="{3CBF7A88-09CA-69FC-4527-F70527306CE6}"/>
          </ac:spMkLst>
        </pc:spChg>
        <pc:spChg chg="add mod">
          <ac:chgData name="good angel" userId="322f971a48f5a8c9" providerId="LiveId" clId="{F7F37F37-0364-4DB5-A963-0BF7A0D7E646}" dt="2024-02-16T09:14:02.824" v="2962"/>
          <ac:spMkLst>
            <pc:docMk/>
            <pc:sldMk cId="2018110393" sldId="322"/>
            <ac:spMk id="41" creationId="{63D5E3FC-F420-F304-7E1A-93E930B40991}"/>
          </ac:spMkLst>
        </pc:spChg>
        <pc:spChg chg="add mod">
          <ac:chgData name="good angel" userId="322f971a48f5a8c9" providerId="LiveId" clId="{F7F37F37-0364-4DB5-A963-0BF7A0D7E646}" dt="2024-02-16T09:17:09.536" v="3011" actId="164"/>
          <ac:spMkLst>
            <pc:docMk/>
            <pc:sldMk cId="2018110393" sldId="322"/>
            <ac:spMk id="42" creationId="{DF410EA0-45F4-9E74-C51A-46F4EC5CFF79}"/>
          </ac:spMkLst>
        </pc:spChg>
        <pc:spChg chg="add mod">
          <ac:chgData name="good angel" userId="322f971a48f5a8c9" providerId="LiveId" clId="{F7F37F37-0364-4DB5-A963-0BF7A0D7E646}" dt="2024-02-16T09:17:09.536" v="3011" actId="164"/>
          <ac:spMkLst>
            <pc:docMk/>
            <pc:sldMk cId="2018110393" sldId="322"/>
            <ac:spMk id="43" creationId="{19413EEF-F9CB-9C58-FAB4-BB989EB86848}"/>
          </ac:spMkLst>
        </pc:spChg>
        <pc:spChg chg="add mod">
          <ac:chgData name="good angel" userId="322f971a48f5a8c9" providerId="LiveId" clId="{F7F37F37-0364-4DB5-A963-0BF7A0D7E646}" dt="2024-02-16T09:17:09.536" v="3011" actId="164"/>
          <ac:spMkLst>
            <pc:docMk/>
            <pc:sldMk cId="2018110393" sldId="322"/>
            <ac:spMk id="44" creationId="{04FE9760-B3A7-7CDC-3249-4F1EE23A2271}"/>
          </ac:spMkLst>
        </pc:spChg>
        <pc:spChg chg="mod">
          <ac:chgData name="good angel" userId="322f971a48f5a8c9" providerId="LiveId" clId="{F7F37F37-0364-4DB5-A963-0BF7A0D7E646}" dt="2024-02-16T08:53:22.965" v="2818" actId="1076"/>
          <ac:spMkLst>
            <pc:docMk/>
            <pc:sldMk cId="2018110393" sldId="322"/>
            <ac:spMk id="48" creationId="{9A781351-40D5-4164-CDA2-CA223B815F4D}"/>
          </ac:spMkLst>
        </pc:spChg>
        <pc:spChg chg="add del">
          <ac:chgData name="good angel" userId="322f971a48f5a8c9" providerId="LiveId" clId="{F7F37F37-0364-4DB5-A963-0BF7A0D7E646}" dt="2024-02-16T09:21:49.557" v="3037" actId="478"/>
          <ac:spMkLst>
            <pc:docMk/>
            <pc:sldMk cId="2018110393" sldId="322"/>
            <ac:spMk id="68" creationId="{49B5D4CB-9E99-02E5-928A-A3A7CCE053D7}"/>
          </ac:spMkLst>
        </pc:spChg>
        <pc:spChg chg="add del">
          <ac:chgData name="good angel" userId="322f971a48f5a8c9" providerId="LiveId" clId="{F7F37F37-0364-4DB5-A963-0BF7A0D7E646}" dt="2024-02-16T09:22:04.731" v="3039" actId="478"/>
          <ac:spMkLst>
            <pc:docMk/>
            <pc:sldMk cId="2018110393" sldId="322"/>
            <ac:spMk id="69" creationId="{E478CB3E-7C7F-1A48-F02C-C233AC9AAA6D}"/>
          </ac:spMkLst>
        </pc:spChg>
        <pc:spChg chg="add del mod">
          <ac:chgData name="good angel" userId="322f971a48f5a8c9" providerId="LiveId" clId="{F7F37F37-0364-4DB5-A963-0BF7A0D7E646}" dt="2024-02-16T09:22:28.838" v="3042" actId="478"/>
          <ac:spMkLst>
            <pc:docMk/>
            <pc:sldMk cId="2018110393" sldId="322"/>
            <ac:spMk id="70" creationId="{2C2F6455-95B2-E84E-881F-2995E3BC95C0}"/>
          </ac:spMkLst>
        </pc:spChg>
        <pc:spChg chg="add mod">
          <ac:chgData name="good angel" userId="322f971a48f5a8c9" providerId="LiveId" clId="{F7F37F37-0364-4DB5-A963-0BF7A0D7E646}" dt="2024-02-16T09:28:08.054" v="3079" actId="164"/>
          <ac:spMkLst>
            <pc:docMk/>
            <pc:sldMk cId="2018110393" sldId="322"/>
            <ac:spMk id="71" creationId="{670705B6-866A-D91D-0765-2D486A16124F}"/>
          </ac:spMkLst>
        </pc:spChg>
        <pc:grpChg chg="add mod">
          <ac:chgData name="good angel" userId="322f971a48f5a8c9" providerId="LiveId" clId="{F7F37F37-0364-4DB5-A963-0BF7A0D7E646}" dt="2024-02-16T09:13:27.780" v="2957" actId="164"/>
          <ac:grpSpMkLst>
            <pc:docMk/>
            <pc:sldMk cId="2018110393" sldId="322"/>
            <ac:grpSpMk id="32" creationId="{AEEFD105-E941-29A9-0A25-C96EA0818067}"/>
          </ac:grpSpMkLst>
        </pc:grpChg>
        <pc:grpChg chg="add mod">
          <ac:chgData name="good angel" userId="322f971a48f5a8c9" providerId="LiveId" clId="{F7F37F37-0364-4DB5-A963-0BF7A0D7E646}" dt="2024-02-16T09:13:27.780" v="2957" actId="164"/>
          <ac:grpSpMkLst>
            <pc:docMk/>
            <pc:sldMk cId="2018110393" sldId="322"/>
            <ac:grpSpMk id="39" creationId="{371A50F6-4286-017B-84E2-A3E3719C8806}"/>
          </ac:grpSpMkLst>
        </pc:grpChg>
        <pc:grpChg chg="add mod">
          <ac:chgData name="good angel" userId="322f971a48f5a8c9" providerId="LiveId" clId="{F7F37F37-0364-4DB5-A963-0BF7A0D7E646}" dt="2024-02-16T09:17:09.536" v="3011" actId="164"/>
          <ac:grpSpMkLst>
            <pc:docMk/>
            <pc:sldMk cId="2018110393" sldId="322"/>
            <ac:grpSpMk id="45" creationId="{1771B6F2-C0BD-EF7F-DC5B-F7DA48AAC52B}"/>
          </ac:grpSpMkLst>
        </pc:grpChg>
        <pc:grpChg chg="add mod">
          <ac:chgData name="good angel" userId="322f971a48f5a8c9" providerId="LiveId" clId="{F7F37F37-0364-4DB5-A963-0BF7A0D7E646}" dt="2024-02-16T09:28:08.054" v="3079" actId="164"/>
          <ac:grpSpMkLst>
            <pc:docMk/>
            <pc:sldMk cId="2018110393" sldId="322"/>
            <ac:grpSpMk id="84" creationId="{8B0CB4EF-7C30-2201-E44C-49E0E0EF5407}"/>
          </ac:grpSpMkLst>
        </pc:grpChg>
        <pc:picChg chg="add mod">
          <ac:chgData name="good angel" userId="322f971a48f5a8c9" providerId="LiveId" clId="{F7F37F37-0364-4DB5-A963-0BF7A0D7E646}" dt="2024-02-19T09:55:06.386" v="11300"/>
          <ac:picMkLst>
            <pc:docMk/>
            <pc:sldMk cId="2018110393" sldId="322"/>
            <ac:picMk id="4" creationId="{AD31DBAE-EF60-3F41-DA4E-616FF419C8D7}"/>
          </ac:picMkLst>
        </pc:picChg>
        <pc:picChg chg="add mod ord">
          <ac:chgData name="good angel" userId="322f971a48f5a8c9" providerId="LiveId" clId="{F7F37F37-0364-4DB5-A963-0BF7A0D7E646}" dt="2024-02-16T09:06:37.174" v="2890" actId="164"/>
          <ac:picMkLst>
            <pc:docMk/>
            <pc:sldMk cId="2018110393" sldId="322"/>
            <ac:picMk id="5" creationId="{EFA4ADF9-D997-D503-2709-C7F69D7D03B4}"/>
          </ac:picMkLst>
        </pc:picChg>
        <pc:picChg chg="add mod ord">
          <ac:chgData name="good angel" userId="322f971a48f5a8c9" providerId="LiveId" clId="{F7F37F37-0364-4DB5-A963-0BF7A0D7E646}" dt="2024-02-16T09:06:37.174" v="2890" actId="164"/>
          <ac:picMkLst>
            <pc:docMk/>
            <pc:sldMk cId="2018110393" sldId="322"/>
            <ac:picMk id="6" creationId="{723F1780-79C9-7182-A24E-1C3C591B87C7}"/>
          </ac:picMkLst>
        </pc:picChg>
        <pc:picChg chg="add mod">
          <ac:chgData name="good angel" userId="322f971a48f5a8c9" providerId="LiveId" clId="{F7F37F37-0364-4DB5-A963-0BF7A0D7E646}" dt="2024-02-16T09:06:37.174" v="2890" actId="164"/>
          <ac:picMkLst>
            <pc:docMk/>
            <pc:sldMk cId="2018110393" sldId="322"/>
            <ac:picMk id="10" creationId="{A9D5BFAC-C3BF-5FB9-AB3D-992D257BB7C5}"/>
          </ac:picMkLst>
        </pc:picChg>
        <pc:picChg chg="add mod ord">
          <ac:chgData name="good angel" userId="322f971a48f5a8c9" providerId="LiveId" clId="{F7F37F37-0364-4DB5-A963-0BF7A0D7E646}" dt="2024-02-16T09:06:37.174" v="2890" actId="164"/>
          <ac:picMkLst>
            <pc:docMk/>
            <pc:sldMk cId="2018110393" sldId="322"/>
            <ac:picMk id="14" creationId="{3E38E25A-2684-221C-3A9D-F8434639F5F5}"/>
          </ac:picMkLst>
        </pc:picChg>
        <pc:picChg chg="add mod ord">
          <ac:chgData name="good angel" userId="322f971a48f5a8c9" providerId="LiveId" clId="{F7F37F37-0364-4DB5-A963-0BF7A0D7E646}" dt="2024-02-19T15:01:56.641" v="11909" actId="167"/>
          <ac:picMkLst>
            <pc:docMk/>
            <pc:sldMk cId="2018110393" sldId="322"/>
            <ac:picMk id="15" creationId="{CAF85552-429F-1691-8C37-C315DAFB8275}"/>
          </ac:picMkLst>
        </pc:picChg>
        <pc:picChg chg="mod">
          <ac:chgData name="good angel" userId="322f971a48f5a8c9" providerId="LiveId" clId="{F7F37F37-0364-4DB5-A963-0BF7A0D7E646}" dt="2024-02-16T08:59:55.647" v="2847" actId="208"/>
          <ac:picMkLst>
            <pc:docMk/>
            <pc:sldMk cId="2018110393" sldId="322"/>
            <ac:picMk id="55" creationId="{27E67AE9-28A5-8993-903C-C39A7D87FCC2}"/>
          </ac:picMkLst>
        </pc:picChg>
        <pc:picChg chg="mod">
          <ac:chgData name="good angel" userId="322f971a48f5a8c9" providerId="LiveId" clId="{F7F37F37-0364-4DB5-A963-0BF7A0D7E646}" dt="2024-02-16T08:59:55.647" v="2847" actId="208"/>
          <ac:picMkLst>
            <pc:docMk/>
            <pc:sldMk cId="2018110393" sldId="322"/>
            <ac:picMk id="57" creationId="{D281BB38-4A77-443E-9B3C-E5457D36192A}"/>
          </ac:picMkLst>
        </pc:picChg>
        <pc:picChg chg="mod">
          <ac:chgData name="good angel" userId="322f971a48f5a8c9" providerId="LiveId" clId="{F7F37F37-0364-4DB5-A963-0BF7A0D7E646}" dt="2024-02-16T08:59:55.647" v="2847" actId="208"/>
          <ac:picMkLst>
            <pc:docMk/>
            <pc:sldMk cId="2018110393" sldId="322"/>
            <ac:picMk id="58" creationId="{60DFA4B4-FDB5-8289-E1A3-8E423A6CFD32}"/>
          </ac:picMkLst>
        </pc:picChg>
        <pc:picChg chg="add mod modCrop">
          <ac:chgData name="good angel" userId="322f971a48f5a8c9" providerId="LiveId" clId="{F7F37F37-0364-4DB5-A963-0BF7A0D7E646}" dt="2024-02-16T09:28:08.054" v="3079" actId="164"/>
          <ac:picMkLst>
            <pc:docMk/>
            <pc:sldMk cId="2018110393" sldId="322"/>
            <ac:picMk id="80" creationId="{E4B7585A-5AE6-CE62-91D8-BBADA2C9ED4A}"/>
          </ac:picMkLst>
        </pc:picChg>
        <pc:picChg chg="add mod modCrop">
          <ac:chgData name="good angel" userId="322f971a48f5a8c9" providerId="LiveId" clId="{F7F37F37-0364-4DB5-A963-0BF7A0D7E646}" dt="2024-02-16T09:28:08.054" v="3079" actId="164"/>
          <ac:picMkLst>
            <pc:docMk/>
            <pc:sldMk cId="2018110393" sldId="322"/>
            <ac:picMk id="82" creationId="{2A0CDBD0-3209-BD51-504F-290E23B8CF3D}"/>
          </ac:picMkLst>
        </pc:picChg>
        <pc:picChg chg="add mod">
          <ac:chgData name="good angel" userId="322f971a48f5a8c9" providerId="LiveId" clId="{F7F37F37-0364-4DB5-A963-0BF7A0D7E646}" dt="2024-02-16T09:28:08.054" v="3079" actId="164"/>
          <ac:picMkLst>
            <pc:docMk/>
            <pc:sldMk cId="2018110393" sldId="322"/>
            <ac:picMk id="83" creationId="{8485D4AC-FD23-9DAB-9C1C-2B0F861C714D}"/>
          </ac:picMkLst>
        </pc:picChg>
        <pc:cxnChg chg="add del mod">
          <ac:chgData name="good angel" userId="322f971a48f5a8c9" providerId="LiveId" clId="{F7F37F37-0364-4DB5-A963-0BF7A0D7E646}" dt="2024-02-16T09:03:49.770" v="2870" actId="478"/>
          <ac:cxnSpMkLst>
            <pc:docMk/>
            <pc:sldMk cId="2018110393" sldId="322"/>
            <ac:cxnSpMk id="4" creationId="{ACEF40D9-B93B-AB6E-B162-D9899AC7CF74}"/>
          </ac:cxnSpMkLst>
        </pc:cxnChg>
        <pc:cxnChg chg="add mod">
          <ac:chgData name="good angel" userId="322f971a48f5a8c9" providerId="LiveId" clId="{F7F37F37-0364-4DB5-A963-0BF7A0D7E646}" dt="2024-02-16T09:06:37.174" v="2890" actId="164"/>
          <ac:cxnSpMkLst>
            <pc:docMk/>
            <pc:sldMk cId="2018110393" sldId="322"/>
            <ac:cxnSpMk id="26" creationId="{7CF82ADB-913B-C222-E93B-41FB1C4872FB}"/>
          </ac:cxnSpMkLst>
        </pc:cxnChg>
        <pc:cxnChg chg="add mod">
          <ac:chgData name="good angel" userId="322f971a48f5a8c9" providerId="LiveId" clId="{F7F37F37-0364-4DB5-A963-0BF7A0D7E646}" dt="2024-02-16T09:06:37.174" v="2890" actId="164"/>
          <ac:cxnSpMkLst>
            <pc:docMk/>
            <pc:sldMk cId="2018110393" sldId="322"/>
            <ac:cxnSpMk id="27" creationId="{F02AA108-E520-5AF3-E86F-A3F364515D3C}"/>
          </ac:cxnSpMkLst>
        </pc:cxnChg>
        <pc:cxnChg chg="add mod">
          <ac:chgData name="good angel" userId="322f971a48f5a8c9" providerId="LiveId" clId="{F7F37F37-0364-4DB5-A963-0BF7A0D7E646}" dt="2024-02-16T09:09:48.314" v="2899"/>
          <ac:cxnSpMkLst>
            <pc:docMk/>
            <pc:sldMk cId="2018110393" sldId="322"/>
            <ac:cxnSpMk id="33" creationId="{6313104A-2B7D-CDEB-6038-8FCF813DE6AC}"/>
          </ac:cxnSpMkLst>
        </pc:cxnChg>
        <pc:cxnChg chg="add del mod">
          <ac:chgData name="good angel" userId="322f971a48f5a8c9" providerId="LiveId" clId="{F7F37F37-0364-4DB5-A963-0BF7A0D7E646}" dt="2024-02-16T09:19:29.719" v="3023" actId="478"/>
          <ac:cxnSpMkLst>
            <pc:docMk/>
            <pc:sldMk cId="2018110393" sldId="322"/>
            <ac:cxnSpMk id="47" creationId="{20EFBA7A-ED9E-850F-496E-6ADC0190F486}"/>
          </ac:cxnSpMkLst>
        </pc:cxnChg>
        <pc:cxnChg chg="add mod">
          <ac:chgData name="good angel" userId="322f971a48f5a8c9" providerId="LiveId" clId="{F7F37F37-0364-4DB5-A963-0BF7A0D7E646}" dt="2024-02-16T09:28:08.054" v="3079" actId="164"/>
          <ac:cxnSpMkLst>
            <pc:docMk/>
            <pc:sldMk cId="2018110393" sldId="322"/>
            <ac:cxnSpMk id="61" creationId="{D7C8B6EB-223F-C5F6-19D5-F3E88803BA7F}"/>
          </ac:cxnSpMkLst>
        </pc:cxnChg>
        <pc:cxnChg chg="add mod">
          <ac:chgData name="good angel" userId="322f971a48f5a8c9" providerId="LiveId" clId="{F7F37F37-0364-4DB5-A963-0BF7A0D7E646}" dt="2024-02-16T09:28:08.054" v="3079" actId="164"/>
          <ac:cxnSpMkLst>
            <pc:docMk/>
            <pc:sldMk cId="2018110393" sldId="322"/>
            <ac:cxnSpMk id="62" creationId="{BF45190E-2954-E27B-A08A-4A9AEE60463C}"/>
          </ac:cxnSpMkLst>
        </pc:cxnChg>
        <pc:cxnChg chg="add del mod">
          <ac:chgData name="good angel" userId="322f971a48f5a8c9" providerId="LiveId" clId="{F7F37F37-0364-4DB5-A963-0BF7A0D7E646}" dt="2024-02-16T09:21:22.308" v="3035" actId="478"/>
          <ac:cxnSpMkLst>
            <pc:docMk/>
            <pc:sldMk cId="2018110393" sldId="322"/>
            <ac:cxnSpMk id="65" creationId="{83425A71-D64B-1E9B-9287-1D3B21F32A84}"/>
          </ac:cxnSpMkLst>
        </pc:cxnChg>
        <pc:cxnChg chg="add mod">
          <ac:chgData name="good angel" userId="322f971a48f5a8c9" providerId="LiveId" clId="{F7F37F37-0364-4DB5-A963-0BF7A0D7E646}" dt="2024-02-16T09:28:08.054" v="3079" actId="164"/>
          <ac:cxnSpMkLst>
            <pc:docMk/>
            <pc:sldMk cId="2018110393" sldId="322"/>
            <ac:cxnSpMk id="73" creationId="{DF9E70FB-B719-B1D9-9056-1F7587AEDC19}"/>
          </ac:cxnSpMkLst>
        </pc:cxnChg>
        <pc:cxnChg chg="add mod">
          <ac:chgData name="good angel" userId="322f971a48f5a8c9" providerId="LiveId" clId="{F7F37F37-0364-4DB5-A963-0BF7A0D7E646}" dt="2024-02-16T09:28:08.054" v="3079" actId="164"/>
          <ac:cxnSpMkLst>
            <pc:docMk/>
            <pc:sldMk cId="2018110393" sldId="322"/>
            <ac:cxnSpMk id="77" creationId="{39D91A40-8954-6402-D410-E86E7D6E6DAA}"/>
          </ac:cxnSpMkLst>
        </pc:cxnChg>
      </pc:sldChg>
      <pc:sldChg chg="addSp delSp modSp add mod">
        <pc:chgData name="good angel" userId="322f971a48f5a8c9" providerId="LiveId" clId="{F7F37F37-0364-4DB5-A963-0BF7A0D7E646}" dt="2024-02-22T10:11:54.822" v="12970"/>
        <pc:sldMkLst>
          <pc:docMk/>
          <pc:sldMk cId="2544882746" sldId="323"/>
        </pc:sldMkLst>
        <pc:spChg chg="mod">
          <ac:chgData name="good angel" userId="322f971a48f5a8c9" providerId="LiveId" clId="{F7F37F37-0364-4DB5-A963-0BF7A0D7E646}" dt="2024-02-16T08:55:18.541" v="2822" actId="14100"/>
          <ac:spMkLst>
            <pc:docMk/>
            <pc:sldMk cId="2544882746" sldId="323"/>
            <ac:spMk id="13" creationId="{2A686B2B-9F45-E8F3-81C0-624194F7C521}"/>
          </ac:spMkLst>
        </pc:spChg>
        <pc:spChg chg="add mod">
          <ac:chgData name="good angel" userId="322f971a48f5a8c9" providerId="LiveId" clId="{F7F37F37-0364-4DB5-A963-0BF7A0D7E646}" dt="2024-02-22T10:11:49.556" v="12969" actId="164"/>
          <ac:spMkLst>
            <pc:docMk/>
            <pc:sldMk cId="2544882746" sldId="323"/>
            <ac:spMk id="14" creationId="{4BE02881-3C34-B439-3BE1-6301332999F3}"/>
          </ac:spMkLst>
        </pc:spChg>
        <pc:spChg chg="mod">
          <ac:chgData name="good angel" userId="322f971a48f5a8c9" providerId="LiveId" clId="{F7F37F37-0364-4DB5-A963-0BF7A0D7E646}" dt="2024-02-16T08:55:24.779" v="2823" actId="1076"/>
          <ac:spMkLst>
            <pc:docMk/>
            <pc:sldMk cId="2544882746" sldId="323"/>
            <ac:spMk id="25" creationId="{2BAC9A9B-1757-6F2B-2E75-85BCDC3EB58E}"/>
          </ac:spMkLst>
        </pc:spChg>
        <pc:spChg chg="mod">
          <ac:chgData name="good angel" userId="322f971a48f5a8c9" providerId="LiveId" clId="{F7F37F37-0364-4DB5-A963-0BF7A0D7E646}" dt="2024-02-16T08:57:22.177" v="2831" actId="14100"/>
          <ac:spMkLst>
            <pc:docMk/>
            <pc:sldMk cId="2544882746" sldId="323"/>
            <ac:spMk id="28" creationId="{3829224F-6D9C-83B0-6EB5-54FD2C62C95D}"/>
          </ac:spMkLst>
        </pc:spChg>
        <pc:spChg chg="mod">
          <ac:chgData name="good angel" userId="322f971a48f5a8c9" providerId="LiveId" clId="{F7F37F37-0364-4DB5-A963-0BF7A0D7E646}" dt="2024-02-16T08:54:38.847" v="2821" actId="1076"/>
          <ac:spMkLst>
            <pc:docMk/>
            <pc:sldMk cId="2544882746" sldId="323"/>
            <ac:spMk id="48" creationId="{032E80F8-CFC3-A907-F5C3-15867E7DD8DC}"/>
          </ac:spMkLst>
        </pc:spChg>
        <pc:grpChg chg="add mod">
          <ac:chgData name="good angel" userId="322f971a48f5a8c9" providerId="LiveId" clId="{F7F37F37-0364-4DB5-A963-0BF7A0D7E646}" dt="2024-02-22T10:11:54.822" v="12970"/>
          <ac:grpSpMkLst>
            <pc:docMk/>
            <pc:sldMk cId="2544882746" sldId="323"/>
            <ac:grpSpMk id="26" creationId="{252DA0FF-BB52-E284-ACC2-34175A89FB5B}"/>
          </ac:grpSpMkLst>
        </pc:grpChg>
        <pc:picChg chg="add del mod modCrop">
          <ac:chgData name="good angel" userId="322f971a48f5a8c9" providerId="LiveId" clId="{F7F37F37-0364-4DB5-A963-0BF7A0D7E646}" dt="2024-02-22T10:11:49.556" v="12969" actId="164"/>
          <ac:picMkLst>
            <pc:docMk/>
            <pc:sldMk cId="2544882746" sldId="323"/>
            <ac:picMk id="4" creationId="{2CE806BA-223A-0DCD-5395-50ECB0F2F0F0}"/>
          </ac:picMkLst>
        </pc:picChg>
        <pc:picChg chg="add del mod modCrop">
          <ac:chgData name="good angel" userId="322f971a48f5a8c9" providerId="LiveId" clId="{F7F37F37-0364-4DB5-A963-0BF7A0D7E646}" dt="2024-02-16T09:38:44.515" v="3145" actId="478"/>
          <ac:picMkLst>
            <pc:docMk/>
            <pc:sldMk cId="2544882746" sldId="323"/>
            <ac:picMk id="5" creationId="{A9B5EA7E-D0C1-98B1-3E50-2445F758AE01}"/>
          </ac:picMkLst>
        </pc:picChg>
        <pc:picChg chg="add del mod modCrop">
          <ac:chgData name="good angel" userId="322f971a48f5a8c9" providerId="LiveId" clId="{F7F37F37-0364-4DB5-A963-0BF7A0D7E646}" dt="2024-02-16T09:38:44.905" v="3146" actId="478"/>
          <ac:picMkLst>
            <pc:docMk/>
            <pc:sldMk cId="2544882746" sldId="323"/>
            <ac:picMk id="6" creationId="{EAC468A7-BFC9-DEAE-4A93-7AC8B51377A8}"/>
          </ac:picMkLst>
        </pc:picChg>
        <pc:picChg chg="add mod">
          <ac:chgData name="good angel" userId="322f971a48f5a8c9" providerId="LiveId" clId="{F7F37F37-0364-4DB5-A963-0BF7A0D7E646}" dt="2024-02-19T09:55:07.332" v="11301"/>
          <ac:picMkLst>
            <pc:docMk/>
            <pc:sldMk cId="2544882746" sldId="323"/>
            <ac:picMk id="10" creationId="{4432AF56-15A9-93CE-A3D8-9E33BB778EA6}"/>
          </ac:picMkLst>
        </pc:picChg>
        <pc:picChg chg="add del mod">
          <ac:chgData name="good angel" userId="322f971a48f5a8c9" providerId="LiveId" clId="{F7F37F37-0364-4DB5-A963-0BF7A0D7E646}" dt="2024-02-16T09:38:43.230" v="3143" actId="1076"/>
          <ac:picMkLst>
            <pc:docMk/>
            <pc:sldMk cId="2544882746" sldId="323"/>
            <ac:picMk id="14" creationId="{A5899EC4-7720-4633-1CE5-6D4FD3F2D8CD}"/>
          </ac:picMkLst>
        </pc:picChg>
        <pc:picChg chg="add del mod ord">
          <ac:chgData name="good angel" userId="322f971a48f5a8c9" providerId="LiveId" clId="{F7F37F37-0364-4DB5-A963-0BF7A0D7E646}" dt="2024-02-19T15:01:43.959" v="11905" actId="478"/>
          <ac:picMkLst>
            <pc:docMk/>
            <pc:sldMk cId="2544882746" sldId="323"/>
            <ac:picMk id="14" creationId="{F3E5E76E-FB17-B501-B682-E22B12EA44F8}"/>
          </ac:picMkLst>
        </pc:picChg>
        <pc:picChg chg="add mod ord">
          <ac:chgData name="good angel" userId="322f971a48f5a8c9" providerId="LiveId" clId="{F7F37F37-0364-4DB5-A963-0BF7A0D7E646}" dt="2024-02-19T15:02:03.428" v="11910" actId="167"/>
          <ac:picMkLst>
            <pc:docMk/>
            <pc:sldMk cId="2544882746" sldId="323"/>
            <ac:picMk id="15" creationId="{BFA30C41-43C6-94D4-31BD-E99A09A58B14}"/>
          </ac:picMkLst>
        </pc:picChg>
        <pc:picChg chg="mod">
          <ac:chgData name="good angel" userId="322f971a48f5a8c9" providerId="LiveId" clId="{F7F37F37-0364-4DB5-A963-0BF7A0D7E646}" dt="2024-02-16T09:00:20.042" v="2850" actId="208"/>
          <ac:picMkLst>
            <pc:docMk/>
            <pc:sldMk cId="2544882746" sldId="323"/>
            <ac:picMk id="55" creationId="{7D54B145-B3C7-2703-1FDE-D3E9A89810EA}"/>
          </ac:picMkLst>
        </pc:picChg>
        <pc:picChg chg="mod">
          <ac:chgData name="good angel" userId="322f971a48f5a8c9" providerId="LiveId" clId="{F7F37F37-0364-4DB5-A963-0BF7A0D7E646}" dt="2024-02-16T09:00:20.042" v="2850" actId="208"/>
          <ac:picMkLst>
            <pc:docMk/>
            <pc:sldMk cId="2544882746" sldId="323"/>
            <ac:picMk id="57" creationId="{B1434FE0-B599-802E-5F5B-C8CC04FFE4F8}"/>
          </ac:picMkLst>
        </pc:picChg>
        <pc:picChg chg="mod">
          <ac:chgData name="good angel" userId="322f971a48f5a8c9" providerId="LiveId" clId="{F7F37F37-0364-4DB5-A963-0BF7A0D7E646}" dt="2024-02-16T09:00:20.042" v="2850" actId="208"/>
          <ac:picMkLst>
            <pc:docMk/>
            <pc:sldMk cId="2544882746" sldId="323"/>
            <ac:picMk id="58" creationId="{4DABCE4E-790D-194B-53EE-3E2B7D06961A}"/>
          </ac:picMkLst>
        </pc:picChg>
      </pc:sldChg>
      <pc:sldChg chg="addSp delSp modSp add mod">
        <pc:chgData name="good angel" userId="322f971a48f5a8c9" providerId="LiveId" clId="{F7F37F37-0364-4DB5-A963-0BF7A0D7E646}" dt="2024-02-22T10:12:21.489" v="12976"/>
        <pc:sldMkLst>
          <pc:docMk/>
          <pc:sldMk cId="800453779" sldId="324"/>
        </pc:sldMkLst>
        <pc:spChg chg="mod">
          <ac:chgData name="good angel" userId="322f971a48f5a8c9" providerId="LiveId" clId="{F7F37F37-0364-4DB5-A963-0BF7A0D7E646}" dt="2024-02-16T08:57:10.202" v="2830" actId="14100"/>
          <ac:spMkLst>
            <pc:docMk/>
            <pc:sldMk cId="800453779" sldId="324"/>
            <ac:spMk id="16" creationId="{03A9C2E5-F12C-A196-9D62-0E9389261B61}"/>
          </ac:spMkLst>
        </pc:spChg>
        <pc:spChg chg="mod">
          <ac:chgData name="good angel" userId="322f971a48f5a8c9" providerId="LiveId" clId="{F7F37F37-0364-4DB5-A963-0BF7A0D7E646}" dt="2024-02-16T08:57:06.447" v="2829" actId="1076"/>
          <ac:spMkLst>
            <pc:docMk/>
            <pc:sldMk cId="800453779" sldId="324"/>
            <ac:spMk id="25" creationId="{DFB3597F-2DCE-6087-7007-1F777A61E931}"/>
          </ac:spMkLst>
        </pc:spChg>
        <pc:spChg chg="mod">
          <ac:chgData name="good angel" userId="322f971a48f5a8c9" providerId="LiveId" clId="{F7F37F37-0364-4DB5-A963-0BF7A0D7E646}" dt="2024-02-22T10:12:21.489" v="12976"/>
          <ac:spMkLst>
            <pc:docMk/>
            <pc:sldMk cId="800453779" sldId="324"/>
            <ac:spMk id="27" creationId="{1E08C37F-4615-F026-3CAF-69FE60619B66}"/>
          </ac:spMkLst>
        </pc:spChg>
        <pc:spChg chg="mod">
          <ac:chgData name="good angel" userId="322f971a48f5a8c9" providerId="LiveId" clId="{F7F37F37-0364-4DB5-A963-0BF7A0D7E646}" dt="2024-02-16T08:57:01.832" v="2828" actId="1076"/>
          <ac:spMkLst>
            <pc:docMk/>
            <pc:sldMk cId="800453779" sldId="324"/>
            <ac:spMk id="29" creationId="{84BDACD3-BE0F-756D-29CD-205543814BE7}"/>
          </ac:spMkLst>
        </pc:spChg>
        <pc:grpChg chg="add mod">
          <ac:chgData name="good angel" userId="322f971a48f5a8c9" providerId="LiveId" clId="{F7F37F37-0364-4DB5-A963-0BF7A0D7E646}" dt="2024-02-22T10:12:21.489" v="12976"/>
          <ac:grpSpMkLst>
            <pc:docMk/>
            <pc:sldMk cId="800453779" sldId="324"/>
            <ac:grpSpMk id="14" creationId="{7FB08587-6DB3-B0BB-6BC4-1DA012EE979D}"/>
          </ac:grpSpMkLst>
        </pc:grpChg>
        <pc:picChg chg="add mod">
          <ac:chgData name="good angel" userId="322f971a48f5a8c9" providerId="LiveId" clId="{F7F37F37-0364-4DB5-A963-0BF7A0D7E646}" dt="2024-02-16T09:45:09.067" v="3164"/>
          <ac:picMkLst>
            <pc:docMk/>
            <pc:sldMk cId="800453779" sldId="324"/>
            <ac:picMk id="4" creationId="{6D4A4294-C89D-091C-614E-66F99D18F460}"/>
          </ac:picMkLst>
        </pc:picChg>
        <pc:picChg chg="add mod">
          <ac:chgData name="good angel" userId="322f971a48f5a8c9" providerId="LiveId" clId="{F7F37F37-0364-4DB5-A963-0BF7A0D7E646}" dt="2024-02-16T09:45:14.380" v="3165"/>
          <ac:picMkLst>
            <pc:docMk/>
            <pc:sldMk cId="800453779" sldId="324"/>
            <ac:picMk id="5" creationId="{52C03C2D-CA14-2793-BEAC-326715594370}"/>
          </ac:picMkLst>
        </pc:picChg>
        <pc:picChg chg="add del mod">
          <ac:chgData name="good angel" userId="322f971a48f5a8c9" providerId="LiveId" clId="{F7F37F37-0364-4DB5-A963-0BF7A0D7E646}" dt="2024-02-22T10:12:21.029" v="12975" actId="478"/>
          <ac:picMkLst>
            <pc:docMk/>
            <pc:sldMk cId="800453779" sldId="324"/>
            <ac:picMk id="6" creationId="{CA5D5059-C482-8454-09FD-6A2E503F82F2}"/>
          </ac:picMkLst>
        </pc:picChg>
        <pc:picChg chg="add mod">
          <ac:chgData name="good angel" userId="322f971a48f5a8c9" providerId="LiveId" clId="{F7F37F37-0364-4DB5-A963-0BF7A0D7E646}" dt="2024-02-19T09:55:08.210" v="11302"/>
          <ac:picMkLst>
            <pc:docMk/>
            <pc:sldMk cId="800453779" sldId="324"/>
            <ac:picMk id="10" creationId="{5742FB9F-8BAA-3473-6241-6FDB2BC2AFEC}"/>
          </ac:picMkLst>
        </pc:picChg>
        <pc:picChg chg="add del mod ord">
          <ac:chgData name="good angel" userId="322f971a48f5a8c9" providerId="LiveId" clId="{F7F37F37-0364-4DB5-A963-0BF7A0D7E646}" dt="2024-02-19T15:01:15.710" v="11901" actId="478"/>
          <ac:picMkLst>
            <pc:docMk/>
            <pc:sldMk cId="800453779" sldId="324"/>
            <ac:picMk id="14" creationId="{1AF5B30D-CA6F-394E-FAFB-4964ABE4ACC2}"/>
          </ac:picMkLst>
        </pc:picChg>
        <pc:picChg chg="add mod ord">
          <ac:chgData name="good angel" userId="322f971a48f5a8c9" providerId="LiveId" clId="{F7F37F37-0364-4DB5-A963-0BF7A0D7E646}" dt="2024-02-19T15:01:49.162" v="11906" actId="1076"/>
          <ac:picMkLst>
            <pc:docMk/>
            <pc:sldMk cId="800453779" sldId="324"/>
            <ac:picMk id="15" creationId="{38DDBF51-1E5D-C815-6859-DAC95EB5EC24}"/>
          </ac:picMkLst>
        </pc:picChg>
        <pc:picChg chg="mod">
          <ac:chgData name="good angel" userId="322f971a48f5a8c9" providerId="LiveId" clId="{F7F37F37-0364-4DB5-A963-0BF7A0D7E646}" dt="2024-02-22T10:12:21.489" v="12976"/>
          <ac:picMkLst>
            <pc:docMk/>
            <pc:sldMk cId="800453779" sldId="324"/>
            <ac:picMk id="26" creationId="{BA350A19-6C8C-17F2-DE05-E750BF75B268}"/>
          </ac:picMkLst>
        </pc:picChg>
        <pc:picChg chg="mod">
          <ac:chgData name="good angel" userId="322f971a48f5a8c9" providerId="LiveId" clId="{F7F37F37-0364-4DB5-A963-0BF7A0D7E646}" dt="2024-02-16T09:00:41.734" v="2852" actId="208"/>
          <ac:picMkLst>
            <pc:docMk/>
            <pc:sldMk cId="800453779" sldId="324"/>
            <ac:picMk id="55" creationId="{76110EF4-F206-531A-7ED6-10A9C3E05660}"/>
          </ac:picMkLst>
        </pc:picChg>
        <pc:picChg chg="mod">
          <ac:chgData name="good angel" userId="322f971a48f5a8c9" providerId="LiveId" clId="{F7F37F37-0364-4DB5-A963-0BF7A0D7E646}" dt="2024-02-16T09:00:41.734" v="2852" actId="208"/>
          <ac:picMkLst>
            <pc:docMk/>
            <pc:sldMk cId="800453779" sldId="324"/>
            <ac:picMk id="57" creationId="{8D95629A-CB08-AE7E-FBD4-4F1ED55C94B3}"/>
          </ac:picMkLst>
        </pc:picChg>
        <pc:picChg chg="mod">
          <ac:chgData name="good angel" userId="322f971a48f5a8c9" providerId="LiveId" clId="{F7F37F37-0364-4DB5-A963-0BF7A0D7E646}" dt="2024-02-16T09:00:41.734" v="2852" actId="208"/>
          <ac:picMkLst>
            <pc:docMk/>
            <pc:sldMk cId="800453779" sldId="324"/>
            <ac:picMk id="58" creationId="{B49D5D25-9369-0611-C486-CADB11D1AEDE}"/>
          </ac:picMkLst>
        </pc:picChg>
      </pc:sldChg>
      <pc:sldChg chg="modSp add del mod">
        <pc:chgData name="good angel" userId="322f971a48f5a8c9" providerId="LiveId" clId="{F7F37F37-0364-4DB5-A963-0BF7A0D7E646}" dt="2024-02-16T09:44:24.152" v="3160" actId="2696"/>
        <pc:sldMkLst>
          <pc:docMk/>
          <pc:sldMk cId="2831264104" sldId="325"/>
        </pc:sldMkLst>
        <pc:picChg chg="mod">
          <ac:chgData name="good angel" userId="322f971a48f5a8c9" providerId="LiveId" clId="{F7F37F37-0364-4DB5-A963-0BF7A0D7E646}" dt="2024-02-16T09:38:59.206" v="3148" actId="1076"/>
          <ac:picMkLst>
            <pc:docMk/>
            <pc:sldMk cId="2831264104" sldId="325"/>
            <ac:picMk id="6" creationId="{15372DD5-9AEE-D451-8632-C56CEE69FE1E}"/>
          </ac:picMkLst>
        </pc:picChg>
      </pc:sldChg>
      <pc:sldChg chg="add del">
        <pc:chgData name="good angel" userId="322f971a48f5a8c9" providerId="LiveId" clId="{F7F37F37-0364-4DB5-A963-0BF7A0D7E646}" dt="2024-02-16T09:29:55.842" v="3083" actId="2696"/>
        <pc:sldMkLst>
          <pc:docMk/>
          <pc:sldMk cId="2943402334" sldId="325"/>
        </pc:sldMkLst>
      </pc:sldChg>
      <pc:sldChg chg="addSp delSp modSp add mod">
        <pc:chgData name="good angel" userId="322f971a48f5a8c9" providerId="LiveId" clId="{F7F37F37-0364-4DB5-A963-0BF7A0D7E646}" dt="2024-02-22T10:12:43.702" v="12980" actId="1076"/>
        <pc:sldMkLst>
          <pc:docMk/>
          <pc:sldMk cId="3578588448" sldId="325"/>
        </pc:sldMkLst>
        <pc:spChg chg="mod">
          <ac:chgData name="good angel" userId="322f971a48f5a8c9" providerId="LiveId" clId="{F7F37F37-0364-4DB5-A963-0BF7A0D7E646}" dt="2024-02-16T09:50:44.262" v="3189" actId="1076"/>
          <ac:spMkLst>
            <pc:docMk/>
            <pc:sldMk cId="3578588448" sldId="325"/>
            <ac:spMk id="7" creationId="{5166CBF9-6F26-F514-AEEC-788885D2D681}"/>
          </ac:spMkLst>
        </pc:spChg>
        <pc:spChg chg="mod">
          <ac:chgData name="good angel" userId="322f971a48f5a8c9" providerId="LiveId" clId="{F7F37F37-0364-4DB5-A963-0BF7A0D7E646}" dt="2024-02-16T09:50:30.651" v="3187" actId="1076"/>
          <ac:spMkLst>
            <pc:docMk/>
            <pc:sldMk cId="3578588448" sldId="325"/>
            <ac:spMk id="9" creationId="{ED9A199A-0DF0-C5CA-17E3-E682F2E9F4F3}"/>
          </ac:spMkLst>
        </pc:spChg>
        <pc:spChg chg="del mod">
          <ac:chgData name="good angel" userId="322f971a48f5a8c9" providerId="LiveId" clId="{F7F37F37-0364-4DB5-A963-0BF7A0D7E646}" dt="2024-02-16T09:50:34.178" v="3188" actId="478"/>
          <ac:spMkLst>
            <pc:docMk/>
            <pc:sldMk cId="3578588448" sldId="325"/>
            <ac:spMk id="11" creationId="{3733007F-9CB0-3C50-F098-31709AB737D6}"/>
          </ac:spMkLst>
        </pc:spChg>
        <pc:spChg chg="mod">
          <ac:chgData name="good angel" userId="322f971a48f5a8c9" providerId="LiveId" clId="{F7F37F37-0364-4DB5-A963-0BF7A0D7E646}" dt="2024-02-22T10:12:29.768" v="12977"/>
          <ac:spMkLst>
            <pc:docMk/>
            <pc:sldMk cId="3578588448" sldId="325"/>
            <ac:spMk id="11" creationId="{9D2F4A10-C4C2-7C93-7908-060ED734A790}"/>
          </ac:spMkLst>
        </pc:spChg>
        <pc:spChg chg="mod">
          <ac:chgData name="good angel" userId="322f971a48f5a8c9" providerId="LiveId" clId="{F7F37F37-0364-4DB5-A963-0BF7A0D7E646}" dt="2024-02-16T09:50:30.651" v="3187" actId="1076"/>
          <ac:spMkLst>
            <pc:docMk/>
            <pc:sldMk cId="3578588448" sldId="325"/>
            <ac:spMk id="12" creationId="{3EF46963-238A-7707-13FE-6AFA12A5B4A6}"/>
          </ac:spMkLst>
        </pc:spChg>
        <pc:spChg chg="mod">
          <ac:chgData name="good angel" userId="322f971a48f5a8c9" providerId="LiveId" clId="{F7F37F37-0364-4DB5-A963-0BF7A0D7E646}" dt="2024-02-16T09:50:44.262" v="3189" actId="1076"/>
          <ac:spMkLst>
            <pc:docMk/>
            <pc:sldMk cId="3578588448" sldId="325"/>
            <ac:spMk id="13" creationId="{882E3462-5396-E570-1016-3D855BFD6C67}"/>
          </ac:spMkLst>
        </pc:spChg>
        <pc:spChg chg="add mod">
          <ac:chgData name="good angel" userId="322f971a48f5a8c9" providerId="LiveId" clId="{F7F37F37-0364-4DB5-A963-0BF7A0D7E646}" dt="2024-02-16T10:05:12.060" v="3315" actId="1076"/>
          <ac:spMkLst>
            <pc:docMk/>
            <pc:sldMk cId="3578588448" sldId="325"/>
            <ac:spMk id="15" creationId="{288D9646-180E-6D43-6154-AA1B99B7F67D}"/>
          </ac:spMkLst>
        </pc:spChg>
        <pc:spChg chg="mod">
          <ac:chgData name="good angel" userId="322f971a48f5a8c9" providerId="LiveId" clId="{F7F37F37-0364-4DB5-A963-0BF7A0D7E646}" dt="2024-02-16T09:50:44.262" v="3189" actId="1076"/>
          <ac:spMkLst>
            <pc:docMk/>
            <pc:sldMk cId="3578588448" sldId="325"/>
            <ac:spMk id="16" creationId="{6343101E-B60C-F6A6-643A-C2278AEDBA4F}"/>
          </ac:spMkLst>
        </pc:spChg>
        <pc:spChg chg="mod">
          <ac:chgData name="good angel" userId="322f971a48f5a8c9" providerId="LiveId" clId="{F7F37F37-0364-4DB5-A963-0BF7A0D7E646}" dt="2024-02-16T09:50:30.651" v="3187" actId="1076"/>
          <ac:spMkLst>
            <pc:docMk/>
            <pc:sldMk cId="3578588448" sldId="325"/>
            <ac:spMk id="17" creationId="{90AE5C75-0C94-BC6E-01C7-C064D9668FFD}"/>
          </ac:spMkLst>
        </pc:spChg>
        <pc:spChg chg="del">
          <ac:chgData name="good angel" userId="322f971a48f5a8c9" providerId="LiveId" clId="{F7F37F37-0364-4DB5-A963-0BF7A0D7E646}" dt="2024-02-16T09:49:57.810" v="3185" actId="478"/>
          <ac:spMkLst>
            <pc:docMk/>
            <pc:sldMk cId="3578588448" sldId="325"/>
            <ac:spMk id="20" creationId="{75E992B5-0D6F-4655-ABE9-9C7524EEE257}"/>
          </ac:spMkLst>
        </pc:spChg>
        <pc:spChg chg="del">
          <ac:chgData name="good angel" userId="322f971a48f5a8c9" providerId="LiveId" clId="{F7F37F37-0364-4DB5-A963-0BF7A0D7E646}" dt="2024-02-16T09:49:57.810" v="3185" actId="478"/>
          <ac:spMkLst>
            <pc:docMk/>
            <pc:sldMk cId="3578588448" sldId="325"/>
            <ac:spMk id="21" creationId="{1C2AC426-B8E6-E2A2-55FC-7A4AE721FBFA}"/>
          </ac:spMkLst>
        </pc:spChg>
        <pc:spChg chg="del">
          <ac:chgData name="good angel" userId="322f971a48f5a8c9" providerId="LiveId" clId="{F7F37F37-0364-4DB5-A963-0BF7A0D7E646}" dt="2024-02-16T09:49:57.810" v="3185" actId="478"/>
          <ac:spMkLst>
            <pc:docMk/>
            <pc:sldMk cId="3578588448" sldId="325"/>
            <ac:spMk id="22" creationId="{4EBA88E0-EE7F-6DCF-3B6C-7EBD32094B61}"/>
          </ac:spMkLst>
        </pc:spChg>
        <pc:spChg chg="del">
          <ac:chgData name="good angel" userId="322f971a48f5a8c9" providerId="LiveId" clId="{F7F37F37-0364-4DB5-A963-0BF7A0D7E646}" dt="2024-02-16T09:49:57.810" v="3185" actId="478"/>
          <ac:spMkLst>
            <pc:docMk/>
            <pc:sldMk cId="3578588448" sldId="325"/>
            <ac:spMk id="23" creationId="{6E2229F1-207A-4850-E883-35BD8AC2B24D}"/>
          </ac:spMkLst>
        </pc:spChg>
        <pc:spChg chg="del">
          <ac:chgData name="good angel" userId="322f971a48f5a8c9" providerId="LiveId" clId="{F7F37F37-0364-4DB5-A963-0BF7A0D7E646}" dt="2024-02-16T09:49:57.810" v="3185" actId="478"/>
          <ac:spMkLst>
            <pc:docMk/>
            <pc:sldMk cId="3578588448" sldId="325"/>
            <ac:spMk id="24" creationId="{14910421-BE9A-C8DE-8DDA-A27F0CDAD853}"/>
          </ac:spMkLst>
        </pc:spChg>
        <pc:spChg chg="mod">
          <ac:chgData name="good angel" userId="322f971a48f5a8c9" providerId="LiveId" clId="{F7F37F37-0364-4DB5-A963-0BF7A0D7E646}" dt="2024-02-16T09:50:44.262" v="3189" actId="1076"/>
          <ac:spMkLst>
            <pc:docMk/>
            <pc:sldMk cId="3578588448" sldId="325"/>
            <ac:spMk id="25" creationId="{A0206E66-37D9-AFB5-AEAC-7A9BC2B1F4C6}"/>
          </ac:spMkLst>
        </pc:spChg>
        <pc:spChg chg="mod">
          <ac:chgData name="good angel" userId="322f971a48f5a8c9" providerId="LiveId" clId="{F7F37F37-0364-4DB5-A963-0BF7A0D7E646}" dt="2024-02-16T09:50:44.262" v="3189" actId="1076"/>
          <ac:spMkLst>
            <pc:docMk/>
            <pc:sldMk cId="3578588448" sldId="325"/>
            <ac:spMk id="28" creationId="{64A22C32-1C86-38D6-C91C-193B9C785F3F}"/>
          </ac:spMkLst>
        </pc:spChg>
        <pc:spChg chg="mod">
          <ac:chgData name="good angel" userId="322f971a48f5a8c9" providerId="LiveId" clId="{F7F37F37-0364-4DB5-A963-0BF7A0D7E646}" dt="2024-02-16T09:50:44.262" v="3189" actId="1076"/>
          <ac:spMkLst>
            <pc:docMk/>
            <pc:sldMk cId="3578588448" sldId="325"/>
            <ac:spMk id="29" creationId="{86CDF799-2B1F-717C-4DE4-96B155357F8B}"/>
          </ac:spMkLst>
        </pc:spChg>
        <pc:spChg chg="mod">
          <ac:chgData name="good angel" userId="322f971a48f5a8c9" providerId="LiveId" clId="{F7F37F37-0364-4DB5-A963-0BF7A0D7E646}" dt="2024-02-16T09:50:44.262" v="3189" actId="1076"/>
          <ac:spMkLst>
            <pc:docMk/>
            <pc:sldMk cId="3578588448" sldId="325"/>
            <ac:spMk id="48" creationId="{4FF9C004-D804-02E4-F397-5ED930DC7F93}"/>
          </ac:spMkLst>
        </pc:spChg>
        <pc:spChg chg="mod">
          <ac:chgData name="good angel" userId="322f971a48f5a8c9" providerId="LiveId" clId="{F7F37F37-0364-4DB5-A963-0BF7A0D7E646}" dt="2024-02-16T09:50:44.262" v="3189" actId="1076"/>
          <ac:spMkLst>
            <pc:docMk/>
            <pc:sldMk cId="3578588448" sldId="325"/>
            <ac:spMk id="49" creationId="{BF1C76BA-3C2D-AE53-C8B4-3764BE52349E}"/>
          </ac:spMkLst>
        </pc:spChg>
        <pc:spChg chg="mod">
          <ac:chgData name="good angel" userId="322f971a48f5a8c9" providerId="LiveId" clId="{F7F37F37-0364-4DB5-A963-0BF7A0D7E646}" dt="2024-02-16T09:50:44.262" v="3189" actId="1076"/>
          <ac:spMkLst>
            <pc:docMk/>
            <pc:sldMk cId="3578588448" sldId="325"/>
            <ac:spMk id="53" creationId="{15BF44E1-3DB0-4650-9B6A-ABDABB7B267C}"/>
          </ac:spMkLst>
        </pc:spChg>
        <pc:spChg chg="mod">
          <ac:chgData name="good angel" userId="322f971a48f5a8c9" providerId="LiveId" clId="{F7F37F37-0364-4DB5-A963-0BF7A0D7E646}" dt="2024-02-16T09:50:44.262" v="3189" actId="1076"/>
          <ac:spMkLst>
            <pc:docMk/>
            <pc:sldMk cId="3578588448" sldId="325"/>
            <ac:spMk id="54" creationId="{8BD8681B-AACF-93BB-12E0-A611F5061463}"/>
          </ac:spMkLst>
        </pc:spChg>
        <pc:spChg chg="mod">
          <ac:chgData name="good angel" userId="322f971a48f5a8c9" providerId="LiveId" clId="{F7F37F37-0364-4DB5-A963-0BF7A0D7E646}" dt="2024-02-16T09:50:44.262" v="3189" actId="1076"/>
          <ac:spMkLst>
            <pc:docMk/>
            <pc:sldMk cId="3578588448" sldId="325"/>
            <ac:spMk id="56" creationId="{B039C011-7055-D7DB-BB0F-98D0DD82F46F}"/>
          </ac:spMkLst>
        </pc:spChg>
        <pc:grpChg chg="add mod">
          <ac:chgData name="good angel" userId="322f971a48f5a8c9" providerId="LiveId" clId="{F7F37F37-0364-4DB5-A963-0BF7A0D7E646}" dt="2024-02-22T10:12:43.702" v="12980" actId="1076"/>
          <ac:grpSpMkLst>
            <pc:docMk/>
            <pc:sldMk cId="3578588448" sldId="325"/>
            <ac:grpSpMk id="8" creationId="{9E346BB4-D7AB-5F7F-48BD-995A875A40D8}"/>
          </ac:grpSpMkLst>
        </pc:grpChg>
        <pc:grpChg chg="add mod">
          <ac:chgData name="good angel" userId="322f971a48f5a8c9" providerId="LiveId" clId="{F7F37F37-0364-4DB5-A963-0BF7A0D7E646}" dt="2024-02-16T10:18:47.458" v="3524" actId="1076"/>
          <ac:grpSpMkLst>
            <pc:docMk/>
            <pc:sldMk cId="3578588448" sldId="325"/>
            <ac:grpSpMk id="26" creationId="{21BE2505-AD85-F35C-0C3E-085ED44F22D4}"/>
          </ac:grpSpMkLst>
        </pc:grpChg>
        <pc:picChg chg="del">
          <ac:chgData name="good angel" userId="322f971a48f5a8c9" providerId="LiveId" clId="{F7F37F37-0364-4DB5-A963-0BF7A0D7E646}" dt="2024-02-16T09:49:57.810" v="3185" actId="478"/>
          <ac:picMkLst>
            <pc:docMk/>
            <pc:sldMk cId="3578588448" sldId="325"/>
            <ac:picMk id="2" creationId="{A1CAA878-DC90-ACB3-2636-9AE5EE45EA28}"/>
          </ac:picMkLst>
        </pc:picChg>
        <pc:picChg chg="add mod">
          <ac:chgData name="good angel" userId="322f971a48f5a8c9" providerId="LiveId" clId="{F7F37F37-0364-4DB5-A963-0BF7A0D7E646}" dt="2024-02-19T09:55:15.307" v="11304" actId="1076"/>
          <ac:picMkLst>
            <pc:docMk/>
            <pc:sldMk cId="3578588448" sldId="325"/>
            <ac:picMk id="2" creationId="{C6E30FE8-5D81-9282-9651-D25A501C9A98}"/>
          </ac:picMkLst>
        </pc:picChg>
        <pc:picChg chg="del">
          <ac:chgData name="good angel" userId="322f971a48f5a8c9" providerId="LiveId" clId="{F7F37F37-0364-4DB5-A963-0BF7A0D7E646}" dt="2024-02-16T09:49:57.810" v="3185" actId="478"/>
          <ac:picMkLst>
            <pc:docMk/>
            <pc:sldMk cId="3578588448" sldId="325"/>
            <ac:picMk id="3" creationId="{1124FEB5-2773-DFDE-AA93-A165F489A4F9}"/>
          </ac:picMkLst>
        </pc:picChg>
        <pc:picChg chg="add mod ord">
          <ac:chgData name="good angel" userId="322f971a48f5a8c9" providerId="LiveId" clId="{F7F37F37-0364-4DB5-A963-0BF7A0D7E646}" dt="2024-02-19T13:59:42.155" v="11798" actId="167"/>
          <ac:picMkLst>
            <pc:docMk/>
            <pc:sldMk cId="3578588448" sldId="325"/>
            <ac:picMk id="3" creationId="{9283EE9F-4288-EF28-03A8-0BB274C18AB5}"/>
          </ac:picMkLst>
        </pc:picChg>
        <pc:picChg chg="mod ord">
          <ac:chgData name="good angel" userId="322f971a48f5a8c9" providerId="LiveId" clId="{F7F37F37-0364-4DB5-A963-0BF7A0D7E646}" dt="2024-02-16T09:50:52.149" v="3191" actId="1076"/>
          <ac:picMkLst>
            <pc:docMk/>
            <pc:sldMk cId="3578588448" sldId="325"/>
            <ac:picMk id="4" creationId="{B8D3FE43-4826-9074-A31A-04F3A84B18BA}"/>
          </ac:picMkLst>
        </pc:picChg>
        <pc:picChg chg="mod">
          <ac:chgData name="good angel" userId="322f971a48f5a8c9" providerId="LiveId" clId="{F7F37F37-0364-4DB5-A963-0BF7A0D7E646}" dt="2024-02-16T09:50:12.451" v="3186" actId="1076"/>
          <ac:picMkLst>
            <pc:docMk/>
            <pc:sldMk cId="3578588448" sldId="325"/>
            <ac:picMk id="5" creationId="{E82749BD-3F11-70AB-1CA3-1FFAAAF0E004}"/>
          </ac:picMkLst>
        </pc:picChg>
        <pc:picChg chg="del mod">
          <ac:chgData name="good angel" userId="322f971a48f5a8c9" providerId="LiveId" clId="{F7F37F37-0364-4DB5-A963-0BF7A0D7E646}" dt="2024-02-22T10:12:33.079" v="12978" actId="478"/>
          <ac:picMkLst>
            <pc:docMk/>
            <pc:sldMk cId="3578588448" sldId="325"/>
            <ac:picMk id="6" creationId="{9F7E1875-94AC-59FD-613E-A735B62839E7}"/>
          </ac:picMkLst>
        </pc:picChg>
        <pc:picChg chg="del">
          <ac:chgData name="good angel" userId="322f971a48f5a8c9" providerId="LiveId" clId="{F7F37F37-0364-4DB5-A963-0BF7A0D7E646}" dt="2024-02-16T09:49:57.810" v="3185" actId="478"/>
          <ac:picMkLst>
            <pc:docMk/>
            <pc:sldMk cId="3578588448" sldId="325"/>
            <ac:picMk id="8" creationId="{65B9DAAC-150E-E594-1FDD-0E34CFDD1F8E}"/>
          </ac:picMkLst>
        </pc:picChg>
        <pc:picChg chg="mod">
          <ac:chgData name="good angel" userId="322f971a48f5a8c9" providerId="LiveId" clId="{F7F37F37-0364-4DB5-A963-0BF7A0D7E646}" dt="2024-02-22T10:12:29.768" v="12977"/>
          <ac:picMkLst>
            <pc:docMk/>
            <pc:sldMk cId="3578588448" sldId="325"/>
            <ac:picMk id="10" creationId="{5C74C9E2-7419-E7BA-EB0A-BB6BF093CF7C}"/>
          </ac:picMkLst>
        </pc:picChg>
        <pc:picChg chg="del">
          <ac:chgData name="good angel" userId="322f971a48f5a8c9" providerId="LiveId" clId="{F7F37F37-0364-4DB5-A963-0BF7A0D7E646}" dt="2024-02-16T09:49:57.810" v="3185" actId="478"/>
          <ac:picMkLst>
            <pc:docMk/>
            <pc:sldMk cId="3578588448" sldId="325"/>
            <ac:picMk id="18" creationId="{DF33D287-F2D3-B0EF-8A59-36632A8AE5F5}"/>
          </ac:picMkLst>
        </pc:picChg>
        <pc:picChg chg="del">
          <ac:chgData name="good angel" userId="322f971a48f5a8c9" providerId="LiveId" clId="{F7F37F37-0364-4DB5-A963-0BF7A0D7E646}" dt="2024-02-16T09:49:57.810" v="3185" actId="478"/>
          <ac:picMkLst>
            <pc:docMk/>
            <pc:sldMk cId="3578588448" sldId="325"/>
            <ac:picMk id="19" creationId="{C1B304C6-30D0-0582-7863-4652B55A0632}"/>
          </ac:picMkLst>
        </pc:picChg>
        <pc:picChg chg="mod">
          <ac:chgData name="good angel" userId="322f971a48f5a8c9" providerId="LiveId" clId="{F7F37F37-0364-4DB5-A963-0BF7A0D7E646}" dt="2024-02-16T10:18:45.468" v="3523"/>
          <ac:picMkLst>
            <pc:docMk/>
            <pc:sldMk cId="3578588448" sldId="325"/>
            <ac:picMk id="27" creationId="{EC2E934E-D96F-9B31-123F-7FB1F8B01307}"/>
          </ac:picMkLst>
        </pc:picChg>
        <pc:picChg chg="mod">
          <ac:chgData name="good angel" userId="322f971a48f5a8c9" providerId="LiveId" clId="{F7F37F37-0364-4DB5-A963-0BF7A0D7E646}" dt="2024-02-16T10:18:45.468" v="3523"/>
          <ac:picMkLst>
            <pc:docMk/>
            <pc:sldMk cId="3578588448" sldId="325"/>
            <ac:picMk id="30" creationId="{031DBC4A-B0E3-15AB-B673-776271FCA4DF}"/>
          </ac:picMkLst>
        </pc:picChg>
        <pc:picChg chg="mod">
          <ac:chgData name="good angel" userId="322f971a48f5a8c9" providerId="LiveId" clId="{F7F37F37-0364-4DB5-A963-0BF7A0D7E646}" dt="2024-02-16T09:50:44.262" v="3189" actId="1076"/>
          <ac:picMkLst>
            <pc:docMk/>
            <pc:sldMk cId="3578588448" sldId="325"/>
            <ac:picMk id="55" creationId="{399F37B6-4035-ED3E-A55F-FDD64DC708CC}"/>
          </ac:picMkLst>
        </pc:picChg>
        <pc:picChg chg="mod">
          <ac:chgData name="good angel" userId="322f971a48f5a8c9" providerId="LiveId" clId="{F7F37F37-0364-4DB5-A963-0BF7A0D7E646}" dt="2024-02-16T09:50:44.262" v="3189" actId="1076"/>
          <ac:picMkLst>
            <pc:docMk/>
            <pc:sldMk cId="3578588448" sldId="325"/>
            <ac:picMk id="57" creationId="{C6472B08-00B1-170C-0C37-47377E27FBCA}"/>
          </ac:picMkLst>
        </pc:picChg>
        <pc:picChg chg="mod">
          <ac:chgData name="good angel" userId="322f971a48f5a8c9" providerId="LiveId" clId="{F7F37F37-0364-4DB5-A963-0BF7A0D7E646}" dt="2024-02-16T09:50:44.262" v="3189" actId="1076"/>
          <ac:picMkLst>
            <pc:docMk/>
            <pc:sldMk cId="3578588448" sldId="325"/>
            <ac:picMk id="58" creationId="{E947589E-2DA3-EB6D-B54C-990C5209A050}"/>
          </ac:picMkLst>
        </pc:picChg>
        <pc:cxnChg chg="add del">
          <ac:chgData name="good angel" userId="322f971a48f5a8c9" providerId="LiveId" clId="{F7F37F37-0364-4DB5-A963-0BF7A0D7E646}" dt="2024-02-16T09:49:40.848" v="3179" actId="11529"/>
          <ac:cxnSpMkLst>
            <pc:docMk/>
            <pc:sldMk cId="3578588448" sldId="325"/>
            <ac:cxnSpMk id="14" creationId="{A695E03D-320B-451C-28D6-ABF66CC4B0EA}"/>
          </ac:cxnSpMkLst>
        </pc:cxnChg>
      </pc:sldChg>
      <pc:sldChg chg="addSp delSp modSp add mod modAnim">
        <pc:chgData name="good angel" userId="322f971a48f5a8c9" providerId="LiveId" clId="{F7F37F37-0364-4DB5-A963-0BF7A0D7E646}" dt="2024-02-16T10:18:32.195" v="3522"/>
        <pc:sldMkLst>
          <pc:docMk/>
          <pc:sldMk cId="1216089809" sldId="326"/>
        </pc:sldMkLst>
        <pc:spChg chg="add del mod">
          <ac:chgData name="good angel" userId="322f971a48f5a8c9" providerId="LiveId" clId="{F7F37F37-0364-4DB5-A963-0BF7A0D7E646}" dt="2024-02-16T09:56:22.929" v="3222" actId="478"/>
          <ac:spMkLst>
            <pc:docMk/>
            <pc:sldMk cId="1216089809" sldId="326"/>
            <ac:spMk id="10" creationId="{880863C0-DE88-BB22-4F66-D8ECAE3AF6BA}"/>
          </ac:spMkLst>
        </pc:spChg>
        <pc:spChg chg="add mod">
          <ac:chgData name="good angel" userId="322f971a48f5a8c9" providerId="LiveId" clId="{F7F37F37-0364-4DB5-A963-0BF7A0D7E646}" dt="2024-02-16T09:58:52.502" v="3237" actId="14861"/>
          <ac:spMkLst>
            <pc:docMk/>
            <pc:sldMk cId="1216089809" sldId="326"/>
            <ac:spMk id="11" creationId="{0C48D84C-7FC1-8F8F-7742-3B33DAD4C008}"/>
          </ac:spMkLst>
        </pc:spChg>
        <pc:spChg chg="add mod">
          <ac:chgData name="good angel" userId="322f971a48f5a8c9" providerId="LiveId" clId="{F7F37F37-0364-4DB5-A963-0BF7A0D7E646}" dt="2024-02-16T10:01:03.145" v="3281" actId="1076"/>
          <ac:spMkLst>
            <pc:docMk/>
            <pc:sldMk cId="1216089809" sldId="326"/>
            <ac:spMk id="15" creationId="{AF825879-4F24-56ED-1521-9089EE1C426B}"/>
          </ac:spMkLst>
        </pc:spChg>
        <pc:spChg chg="add mod">
          <ac:chgData name="good angel" userId="322f971a48f5a8c9" providerId="LiveId" clId="{F7F37F37-0364-4DB5-A963-0BF7A0D7E646}" dt="2024-02-16T10:05:05.076" v="3313" actId="1076"/>
          <ac:spMkLst>
            <pc:docMk/>
            <pc:sldMk cId="1216089809" sldId="326"/>
            <ac:spMk id="18" creationId="{2E98D0EF-E7AC-D1E3-0D44-BBCFDDDB8728}"/>
          </ac:spMkLst>
        </pc:spChg>
        <pc:grpChg chg="add mod">
          <ac:chgData name="good angel" userId="322f971a48f5a8c9" providerId="LiveId" clId="{F7F37F37-0364-4DB5-A963-0BF7A0D7E646}" dt="2024-02-16T09:57:38.575" v="3230" actId="1076"/>
          <ac:grpSpMkLst>
            <pc:docMk/>
            <pc:sldMk cId="1216089809" sldId="326"/>
            <ac:grpSpMk id="8" creationId="{8D237711-3553-A23D-91EC-1FEEE70F0C87}"/>
          </ac:grpSpMkLst>
        </pc:grpChg>
        <pc:picChg chg="add mod">
          <ac:chgData name="good angel" userId="322f971a48f5a8c9" providerId="LiveId" clId="{F7F37F37-0364-4DB5-A963-0BF7A0D7E646}" dt="2024-02-16T09:54:32.918" v="3211" actId="164"/>
          <ac:picMkLst>
            <pc:docMk/>
            <pc:sldMk cId="1216089809" sldId="326"/>
            <ac:picMk id="2" creationId="{A5FA17F6-799E-E652-4453-D6137A9C2E74}"/>
          </ac:picMkLst>
        </pc:picChg>
        <pc:picChg chg="add mod">
          <ac:chgData name="good angel" userId="322f971a48f5a8c9" providerId="LiveId" clId="{F7F37F37-0364-4DB5-A963-0BF7A0D7E646}" dt="2024-02-16T09:54:32.918" v="3211" actId="164"/>
          <ac:picMkLst>
            <pc:docMk/>
            <pc:sldMk cId="1216089809" sldId="326"/>
            <ac:picMk id="3" creationId="{AA104207-9F4F-0FBA-4437-C8317BDDECFD}"/>
          </ac:picMkLst>
        </pc:picChg>
        <pc:picChg chg="mod">
          <ac:chgData name="good angel" userId="322f971a48f5a8c9" providerId="LiveId" clId="{F7F37F37-0364-4DB5-A963-0BF7A0D7E646}" dt="2024-02-16T09:52:03.340" v="3194" actId="1076"/>
          <ac:picMkLst>
            <pc:docMk/>
            <pc:sldMk cId="1216089809" sldId="326"/>
            <ac:picMk id="4" creationId="{7E397BAB-DEB5-ACC1-333E-4B24C047CD1F}"/>
          </ac:picMkLst>
        </pc:picChg>
        <pc:picChg chg="add mod">
          <ac:chgData name="good angel" userId="322f971a48f5a8c9" providerId="LiveId" clId="{F7F37F37-0364-4DB5-A963-0BF7A0D7E646}" dt="2024-02-16T09:59:54.008" v="3241" actId="1076"/>
          <ac:picMkLst>
            <pc:docMk/>
            <pc:sldMk cId="1216089809" sldId="326"/>
            <ac:picMk id="14" creationId="{057CDB5D-EE0A-D6DE-CABC-5495E15DEF77}"/>
          </ac:picMkLst>
        </pc:picChg>
      </pc:sldChg>
      <pc:sldChg chg="add del ord">
        <pc:chgData name="good angel" userId="322f971a48f5a8c9" providerId="LiveId" clId="{F7F37F37-0364-4DB5-A963-0BF7A0D7E646}" dt="2024-02-16T09:44:30.918" v="3161" actId="2696"/>
        <pc:sldMkLst>
          <pc:docMk/>
          <pc:sldMk cId="2599239723" sldId="326"/>
        </pc:sldMkLst>
      </pc:sldChg>
      <pc:sldChg chg="modSp add del mod">
        <pc:chgData name="good angel" userId="322f971a48f5a8c9" providerId="LiveId" clId="{F7F37F37-0364-4DB5-A963-0BF7A0D7E646}" dt="2024-02-16T09:44:36.317" v="3162" actId="2696"/>
        <pc:sldMkLst>
          <pc:docMk/>
          <pc:sldMk cId="2647837980" sldId="327"/>
        </pc:sldMkLst>
        <pc:picChg chg="mod ord">
          <ac:chgData name="good angel" userId="322f971a48f5a8c9" providerId="LiveId" clId="{F7F37F37-0364-4DB5-A963-0BF7A0D7E646}" dt="2024-02-16T09:40:47.517" v="3159" actId="1076"/>
          <ac:picMkLst>
            <pc:docMk/>
            <pc:sldMk cId="2647837980" sldId="327"/>
            <ac:picMk id="5" creationId="{EFEC24E2-06CB-3FAD-035A-3D1F130BDCD6}"/>
          </ac:picMkLst>
        </pc:picChg>
      </pc:sldChg>
      <pc:sldChg chg="addSp delSp modSp add mod delAnim modAnim">
        <pc:chgData name="good angel" userId="322f971a48f5a8c9" providerId="LiveId" clId="{F7F37F37-0364-4DB5-A963-0BF7A0D7E646}" dt="2024-02-18T15:33:24.254" v="11167" actId="20577"/>
        <pc:sldMkLst>
          <pc:docMk/>
          <pc:sldMk cId="3539227224" sldId="327"/>
        </pc:sldMkLst>
        <pc:spChg chg="mod">
          <ac:chgData name="good angel" userId="322f971a48f5a8c9" providerId="LiveId" clId="{F7F37F37-0364-4DB5-A963-0BF7A0D7E646}" dt="2024-02-16T10:03:08.914" v="3291" actId="14100"/>
          <ac:spMkLst>
            <pc:docMk/>
            <pc:sldMk cId="3539227224" sldId="327"/>
            <ac:spMk id="11" creationId="{A5A24C02-3C5E-3090-C402-BE82BA051514}"/>
          </ac:spMkLst>
        </pc:spChg>
        <pc:spChg chg="mod">
          <ac:chgData name="good angel" userId="322f971a48f5a8c9" providerId="LiveId" clId="{F7F37F37-0364-4DB5-A963-0BF7A0D7E646}" dt="2024-02-18T15:33:24.254" v="11167" actId="20577"/>
          <ac:spMkLst>
            <pc:docMk/>
            <pc:sldMk cId="3539227224" sldId="327"/>
            <ac:spMk id="15" creationId="{35F4E6E9-6CFC-E9B7-7FBA-DAFB70375AB5}"/>
          </ac:spMkLst>
        </pc:spChg>
        <pc:spChg chg="add mod">
          <ac:chgData name="good angel" userId="322f971a48f5a8c9" providerId="LiveId" clId="{F7F37F37-0364-4DB5-A963-0BF7A0D7E646}" dt="2024-02-16T10:11:50.130" v="3450"/>
          <ac:spMkLst>
            <pc:docMk/>
            <pc:sldMk cId="3539227224" sldId="327"/>
            <ac:spMk id="18" creationId="{8A60F2D9-775B-DDE1-3B61-A9044C17CF8E}"/>
          </ac:spMkLst>
        </pc:spChg>
        <pc:grpChg chg="mod">
          <ac:chgData name="good angel" userId="322f971a48f5a8c9" providerId="LiveId" clId="{F7F37F37-0364-4DB5-A963-0BF7A0D7E646}" dt="2024-02-16T10:02:49.829" v="3288" actId="1076"/>
          <ac:grpSpMkLst>
            <pc:docMk/>
            <pc:sldMk cId="3539227224" sldId="327"/>
            <ac:grpSpMk id="8" creationId="{186005AD-0685-3353-0ADC-71867DB282E7}"/>
          </ac:grpSpMkLst>
        </pc:grpChg>
        <pc:picChg chg="add mod modCrop">
          <ac:chgData name="good angel" userId="322f971a48f5a8c9" providerId="LiveId" clId="{F7F37F37-0364-4DB5-A963-0BF7A0D7E646}" dt="2024-02-16T10:04:07.224" v="3296" actId="732"/>
          <ac:picMkLst>
            <pc:docMk/>
            <pc:sldMk cId="3539227224" sldId="327"/>
            <ac:picMk id="10" creationId="{FAECF237-FC5A-64CB-B52D-42F8819763DC}"/>
          </ac:picMkLst>
        </pc:picChg>
        <pc:picChg chg="del">
          <ac:chgData name="good angel" userId="322f971a48f5a8c9" providerId="LiveId" clId="{F7F37F37-0364-4DB5-A963-0BF7A0D7E646}" dt="2024-02-16T10:03:36.306" v="3292" actId="478"/>
          <ac:picMkLst>
            <pc:docMk/>
            <pc:sldMk cId="3539227224" sldId="327"/>
            <ac:picMk id="14" creationId="{F90A2679-D965-2A06-F32D-457B39899D55}"/>
          </ac:picMkLst>
        </pc:picChg>
      </pc:sldChg>
      <pc:sldChg chg="add del">
        <pc:chgData name="good angel" userId="322f971a48f5a8c9" providerId="LiveId" clId="{F7F37F37-0364-4DB5-A963-0BF7A0D7E646}" dt="2024-02-16T09:44:49.508" v="3163" actId="2696"/>
        <pc:sldMkLst>
          <pc:docMk/>
          <pc:sldMk cId="1927146166" sldId="328"/>
        </pc:sldMkLst>
      </pc:sldChg>
      <pc:sldChg chg="addSp delSp modSp add mod delAnim modAnim">
        <pc:chgData name="good angel" userId="322f971a48f5a8c9" providerId="LiveId" clId="{F7F37F37-0364-4DB5-A963-0BF7A0D7E646}" dt="2024-02-16T10:11:52.503" v="3451"/>
        <pc:sldMkLst>
          <pc:docMk/>
          <pc:sldMk cId="2180173958" sldId="328"/>
        </pc:sldMkLst>
        <pc:spChg chg="mod">
          <ac:chgData name="good angel" userId="322f971a48f5a8c9" providerId="LiveId" clId="{F7F37F37-0364-4DB5-A963-0BF7A0D7E646}" dt="2024-02-16T10:05:41.457" v="3317" actId="1076"/>
          <ac:spMkLst>
            <pc:docMk/>
            <pc:sldMk cId="2180173958" sldId="328"/>
            <ac:spMk id="11" creationId="{7304329E-A924-10DD-3401-F01403FEA0B3}"/>
          </ac:spMkLst>
        </pc:spChg>
        <pc:spChg chg="mod">
          <ac:chgData name="good angel" userId="322f971a48f5a8c9" providerId="LiveId" clId="{F7F37F37-0364-4DB5-A963-0BF7A0D7E646}" dt="2024-02-16T10:07:11.775" v="3356" actId="20577"/>
          <ac:spMkLst>
            <pc:docMk/>
            <pc:sldMk cId="2180173958" sldId="328"/>
            <ac:spMk id="15" creationId="{1327C2C7-B8C9-BEC5-2E8E-AF34166A5E14}"/>
          </ac:spMkLst>
        </pc:spChg>
        <pc:spChg chg="add mod">
          <ac:chgData name="good angel" userId="322f971a48f5a8c9" providerId="LiveId" clId="{F7F37F37-0364-4DB5-A963-0BF7A0D7E646}" dt="2024-02-16T10:11:52.503" v="3451"/>
          <ac:spMkLst>
            <pc:docMk/>
            <pc:sldMk cId="2180173958" sldId="328"/>
            <ac:spMk id="18" creationId="{44156398-0138-9534-F681-9B9C37E52E22}"/>
          </ac:spMkLst>
        </pc:spChg>
        <pc:picChg chg="del">
          <ac:chgData name="good angel" userId="322f971a48f5a8c9" providerId="LiveId" clId="{F7F37F37-0364-4DB5-A963-0BF7A0D7E646}" dt="2024-02-16T10:06:30.229" v="3319" actId="478"/>
          <ac:picMkLst>
            <pc:docMk/>
            <pc:sldMk cId="2180173958" sldId="328"/>
            <ac:picMk id="10" creationId="{35BB1A12-DC50-64A7-7E56-3DF3C64C6B5D}"/>
          </ac:picMkLst>
        </pc:picChg>
        <pc:picChg chg="add mod">
          <ac:chgData name="good angel" userId="322f971a48f5a8c9" providerId="LiveId" clId="{F7F37F37-0364-4DB5-A963-0BF7A0D7E646}" dt="2024-02-16T10:06:33.974" v="3321" actId="1076"/>
          <ac:picMkLst>
            <pc:docMk/>
            <pc:sldMk cId="2180173958" sldId="328"/>
            <ac:picMk id="14" creationId="{C392AC59-8304-D7E1-3D73-0945FD3C02BE}"/>
          </ac:picMkLst>
        </pc:picChg>
      </pc:sldChg>
      <pc:sldChg chg="addSp delSp modSp add mod delAnim modAnim">
        <pc:chgData name="good angel" userId="322f971a48f5a8c9" providerId="LiveId" clId="{F7F37F37-0364-4DB5-A963-0BF7A0D7E646}" dt="2024-02-19T09:08:56.046" v="11171"/>
        <pc:sldMkLst>
          <pc:docMk/>
          <pc:sldMk cId="2723515809" sldId="329"/>
        </pc:sldMkLst>
        <pc:spChg chg="add mod">
          <ac:chgData name="good angel" userId="322f971a48f5a8c9" providerId="LiveId" clId="{F7F37F37-0364-4DB5-A963-0BF7A0D7E646}" dt="2024-02-16T10:07:55.594" v="3361" actId="1076"/>
          <ac:spMkLst>
            <pc:docMk/>
            <pc:sldMk cId="2723515809" sldId="329"/>
            <ac:spMk id="10" creationId="{5F824CDA-73EC-A057-C505-9DA10397EA23}"/>
          </ac:spMkLst>
        </pc:spChg>
        <pc:spChg chg="mod">
          <ac:chgData name="good angel" userId="322f971a48f5a8c9" providerId="LiveId" clId="{F7F37F37-0364-4DB5-A963-0BF7A0D7E646}" dt="2024-02-16T10:07:48.622" v="3359" actId="1076"/>
          <ac:spMkLst>
            <pc:docMk/>
            <pc:sldMk cId="2723515809" sldId="329"/>
            <ac:spMk id="11" creationId="{4D916630-B730-A974-AE80-81ACFE16EEBC}"/>
          </ac:spMkLst>
        </pc:spChg>
        <pc:spChg chg="mod">
          <ac:chgData name="good angel" userId="322f971a48f5a8c9" providerId="LiveId" clId="{F7F37F37-0364-4DB5-A963-0BF7A0D7E646}" dt="2024-02-16T10:08:45.805" v="3385" actId="20577"/>
          <ac:spMkLst>
            <pc:docMk/>
            <pc:sldMk cId="2723515809" sldId="329"/>
            <ac:spMk id="15" creationId="{DBF277C6-107C-FD2D-E5CD-12515B1DC5D3}"/>
          </ac:spMkLst>
        </pc:spChg>
        <pc:spChg chg="add mod">
          <ac:chgData name="good angel" userId="322f971a48f5a8c9" providerId="LiveId" clId="{F7F37F37-0364-4DB5-A963-0BF7A0D7E646}" dt="2024-02-16T10:11:54.108" v="3452"/>
          <ac:spMkLst>
            <pc:docMk/>
            <pc:sldMk cId="2723515809" sldId="329"/>
            <ac:spMk id="19" creationId="{8A7F4093-F8B4-62F3-7655-54C2D5BAB92B}"/>
          </ac:spMkLst>
        </pc:spChg>
        <pc:picChg chg="del">
          <ac:chgData name="good angel" userId="322f971a48f5a8c9" providerId="LiveId" clId="{F7F37F37-0364-4DB5-A963-0BF7A0D7E646}" dt="2024-02-16T10:08:22.539" v="3363" actId="478"/>
          <ac:picMkLst>
            <pc:docMk/>
            <pc:sldMk cId="2723515809" sldId="329"/>
            <ac:picMk id="14" creationId="{5990FFBA-9AD2-F8FE-C5C3-72FAABE82B4D}"/>
          </ac:picMkLst>
        </pc:picChg>
        <pc:picChg chg="add del mod modCrop">
          <ac:chgData name="good angel" userId="322f971a48f5a8c9" providerId="LiveId" clId="{F7F37F37-0364-4DB5-A963-0BF7A0D7E646}" dt="2024-02-17T10:28:28.703" v="5732" actId="478"/>
          <ac:picMkLst>
            <pc:docMk/>
            <pc:sldMk cId="2723515809" sldId="329"/>
            <ac:picMk id="18" creationId="{CF484D06-383B-AE06-4642-AEA5EB373B46}"/>
          </ac:picMkLst>
        </pc:picChg>
        <pc:picChg chg="add mod">
          <ac:chgData name="good angel" userId="322f971a48f5a8c9" providerId="LiveId" clId="{F7F37F37-0364-4DB5-A963-0BF7A0D7E646}" dt="2024-02-17T10:28:47.628" v="5735" actId="1076"/>
          <ac:picMkLst>
            <pc:docMk/>
            <pc:sldMk cId="2723515809" sldId="329"/>
            <ac:picMk id="4098" creationId="{C998F51C-0FA8-C180-CC5D-B3FE55017BED}"/>
          </ac:picMkLst>
        </pc:picChg>
      </pc:sldChg>
      <pc:sldChg chg="addSp delSp modSp add mod delAnim modAnim">
        <pc:chgData name="good angel" userId="322f971a48f5a8c9" providerId="LiveId" clId="{F7F37F37-0364-4DB5-A963-0BF7A0D7E646}" dt="2024-02-16T10:11:55.418" v="3453"/>
        <pc:sldMkLst>
          <pc:docMk/>
          <pc:sldMk cId="1717395271" sldId="330"/>
        </pc:sldMkLst>
        <pc:spChg chg="del">
          <ac:chgData name="good angel" userId="322f971a48f5a8c9" providerId="LiveId" clId="{F7F37F37-0364-4DB5-A963-0BF7A0D7E646}" dt="2024-02-16T10:09:19.492" v="3389" actId="478"/>
          <ac:spMkLst>
            <pc:docMk/>
            <pc:sldMk cId="1717395271" sldId="330"/>
            <ac:spMk id="10" creationId="{C50A2425-E260-B14B-4C2C-9A349BCDC88D}"/>
          </ac:spMkLst>
        </pc:spChg>
        <pc:spChg chg="mod">
          <ac:chgData name="good angel" userId="322f971a48f5a8c9" providerId="LiveId" clId="{F7F37F37-0364-4DB5-A963-0BF7A0D7E646}" dt="2024-02-16T10:09:36.975" v="3392" actId="14100"/>
          <ac:spMkLst>
            <pc:docMk/>
            <pc:sldMk cId="1717395271" sldId="330"/>
            <ac:spMk id="11" creationId="{35496DA0-A3D5-178A-28F6-66F45F74FE82}"/>
          </ac:spMkLst>
        </pc:spChg>
        <pc:spChg chg="mod">
          <ac:chgData name="good angel" userId="322f971a48f5a8c9" providerId="LiveId" clId="{F7F37F37-0364-4DB5-A963-0BF7A0D7E646}" dt="2024-02-16T10:10:53.878" v="3420" actId="1076"/>
          <ac:spMkLst>
            <pc:docMk/>
            <pc:sldMk cId="1717395271" sldId="330"/>
            <ac:spMk id="15" creationId="{7ACAD8D0-93FB-1049-159F-5A796DCB3149}"/>
          </ac:spMkLst>
        </pc:spChg>
        <pc:spChg chg="add mod">
          <ac:chgData name="good angel" userId="322f971a48f5a8c9" providerId="LiveId" clId="{F7F37F37-0364-4DB5-A963-0BF7A0D7E646}" dt="2024-02-16T10:11:14.455" v="3448" actId="20577"/>
          <ac:spMkLst>
            <pc:docMk/>
            <pc:sldMk cId="1717395271" sldId="330"/>
            <ac:spMk id="20" creationId="{A8419828-77D1-B3BB-782B-B1927B397A28}"/>
          </ac:spMkLst>
        </pc:spChg>
        <pc:spChg chg="add mod">
          <ac:chgData name="good angel" userId="322f971a48f5a8c9" providerId="LiveId" clId="{F7F37F37-0364-4DB5-A963-0BF7A0D7E646}" dt="2024-02-16T10:11:55.418" v="3453"/>
          <ac:spMkLst>
            <pc:docMk/>
            <pc:sldMk cId="1717395271" sldId="330"/>
            <ac:spMk id="21" creationId="{2F04DD8E-7137-D6D6-180E-D6FC223C2DF8}"/>
          </ac:spMkLst>
        </pc:spChg>
        <pc:picChg chg="add mod">
          <ac:chgData name="good angel" userId="322f971a48f5a8c9" providerId="LiveId" clId="{F7F37F37-0364-4DB5-A963-0BF7A0D7E646}" dt="2024-02-16T10:10:42.001" v="3416" actId="1076"/>
          <ac:picMkLst>
            <pc:docMk/>
            <pc:sldMk cId="1717395271" sldId="330"/>
            <ac:picMk id="14" creationId="{04D86ED9-B1CB-D733-CB5A-F43D57FE4A36}"/>
          </ac:picMkLst>
        </pc:picChg>
        <pc:picChg chg="del">
          <ac:chgData name="good angel" userId="322f971a48f5a8c9" providerId="LiveId" clId="{F7F37F37-0364-4DB5-A963-0BF7A0D7E646}" dt="2024-02-16T10:10:06.635" v="3393" actId="478"/>
          <ac:picMkLst>
            <pc:docMk/>
            <pc:sldMk cId="1717395271" sldId="330"/>
            <ac:picMk id="18" creationId="{98898A11-8AF8-0E70-EDF4-5C8792685090}"/>
          </ac:picMkLst>
        </pc:picChg>
        <pc:picChg chg="add mod">
          <ac:chgData name="good angel" userId="322f971a48f5a8c9" providerId="LiveId" clId="{F7F37F37-0364-4DB5-A963-0BF7A0D7E646}" dt="2024-02-16T10:10:50.638" v="3419" actId="1076"/>
          <ac:picMkLst>
            <pc:docMk/>
            <pc:sldMk cId="1717395271" sldId="330"/>
            <ac:picMk id="19" creationId="{66CAAB0A-1F4B-E1E0-9E86-ED4AA0B49455}"/>
          </ac:picMkLst>
        </pc:picChg>
      </pc:sldChg>
      <pc:sldChg chg="addSp delSp modSp add mod addAnim delAnim modAnim">
        <pc:chgData name="good angel" userId="322f971a48f5a8c9" providerId="LiveId" clId="{F7F37F37-0364-4DB5-A963-0BF7A0D7E646}" dt="2024-02-22T10:13:08.882" v="12982"/>
        <pc:sldMkLst>
          <pc:docMk/>
          <pc:sldMk cId="131361134" sldId="331"/>
        </pc:sldMkLst>
        <pc:spChg chg="add mod">
          <ac:chgData name="good angel" userId="322f971a48f5a8c9" providerId="LiveId" clId="{F7F37F37-0364-4DB5-A963-0BF7A0D7E646}" dt="2024-02-16T10:11:57.799" v="3454"/>
          <ac:spMkLst>
            <pc:docMk/>
            <pc:sldMk cId="131361134" sldId="331"/>
            <ac:spMk id="10" creationId="{58610D15-F81E-E732-9778-A1A536499730}"/>
          </ac:spMkLst>
        </pc:spChg>
        <pc:spChg chg="add del mod">
          <ac:chgData name="good angel" userId="322f971a48f5a8c9" providerId="LiveId" clId="{F7F37F37-0364-4DB5-A963-0BF7A0D7E646}" dt="2024-02-19T09:09:56.638" v="11173" actId="478"/>
          <ac:spMkLst>
            <pc:docMk/>
            <pc:sldMk cId="131361134" sldId="331"/>
            <ac:spMk id="11" creationId="{AAE7031A-7C98-DE45-D38E-85C9F46C2AEA}"/>
          </ac:spMkLst>
        </pc:spChg>
        <pc:spChg chg="add mod ord">
          <ac:chgData name="good angel" userId="322f971a48f5a8c9" providerId="LiveId" clId="{F7F37F37-0364-4DB5-A963-0BF7A0D7E646}" dt="2024-02-17T10:39:02.373" v="5834" actId="164"/>
          <ac:spMkLst>
            <pc:docMk/>
            <pc:sldMk cId="131361134" sldId="331"/>
            <ac:spMk id="14" creationId="{706B4F0A-5299-3530-5DF1-65BFA69964A5}"/>
          </ac:spMkLst>
        </pc:spChg>
        <pc:spChg chg="mod">
          <ac:chgData name="good angel" userId="322f971a48f5a8c9" providerId="LiveId" clId="{F7F37F37-0364-4DB5-A963-0BF7A0D7E646}" dt="2024-02-16T10:12:32.609" v="3465" actId="20577"/>
          <ac:spMkLst>
            <pc:docMk/>
            <pc:sldMk cId="131361134" sldId="331"/>
            <ac:spMk id="15" creationId="{7A8CD613-EFA2-5A98-B786-E44FEE7C6147}"/>
          </ac:spMkLst>
        </pc:spChg>
        <pc:spChg chg="mod">
          <ac:chgData name="good angel" userId="322f971a48f5a8c9" providerId="LiveId" clId="{F7F37F37-0364-4DB5-A963-0BF7A0D7E646}" dt="2024-02-22T10:13:08.882" v="12982"/>
          <ac:spMkLst>
            <pc:docMk/>
            <pc:sldMk cId="131361134" sldId="331"/>
            <ac:spMk id="26" creationId="{085D3B75-27BF-0E42-86DD-890DB36D9003}"/>
          </ac:spMkLst>
        </pc:spChg>
        <pc:grpChg chg="mod">
          <ac:chgData name="good angel" userId="322f971a48f5a8c9" providerId="LiveId" clId="{F7F37F37-0364-4DB5-A963-0BF7A0D7E646}" dt="2024-02-16T10:12:49.302" v="3469" actId="1076"/>
          <ac:grpSpMkLst>
            <pc:docMk/>
            <pc:sldMk cId="131361134" sldId="331"/>
            <ac:grpSpMk id="8" creationId="{7DE53838-0AF9-C503-E486-B0B0F7ED9438}"/>
          </ac:grpSpMkLst>
        </pc:grpChg>
        <pc:grpChg chg="add mod">
          <ac:chgData name="good angel" userId="322f971a48f5a8c9" providerId="LiveId" clId="{F7F37F37-0364-4DB5-A963-0BF7A0D7E646}" dt="2024-02-17T10:39:31.280" v="5841" actId="164"/>
          <ac:grpSpMkLst>
            <pc:docMk/>
            <pc:sldMk cId="131361134" sldId="331"/>
            <ac:grpSpMk id="19" creationId="{D49590CE-E579-93C6-C3C5-71E8DA128F3D}"/>
          </ac:grpSpMkLst>
        </pc:grpChg>
        <pc:grpChg chg="add mod">
          <ac:chgData name="good angel" userId="322f971a48f5a8c9" providerId="LiveId" clId="{F7F37F37-0364-4DB5-A963-0BF7A0D7E646}" dt="2024-02-22T10:13:08.882" v="12982"/>
          <ac:grpSpMkLst>
            <pc:docMk/>
            <pc:sldMk cId="131361134" sldId="331"/>
            <ac:grpSpMk id="22" creationId="{4B11D50C-C73B-CC3A-58C2-FBBAF26D7360}"/>
          </ac:grpSpMkLst>
        </pc:grpChg>
        <pc:grpChg chg="add mod">
          <ac:chgData name="good angel" userId="322f971a48f5a8c9" providerId="LiveId" clId="{F7F37F37-0364-4DB5-A963-0BF7A0D7E646}" dt="2024-02-17T10:39:31.280" v="5841" actId="164"/>
          <ac:grpSpMkLst>
            <pc:docMk/>
            <pc:sldMk cId="131361134" sldId="331"/>
            <ac:grpSpMk id="23" creationId="{E6346E72-E2D7-9EA3-5640-34DCF150E0B4}"/>
          </ac:grpSpMkLst>
        </pc:grpChg>
        <pc:picChg chg="del">
          <ac:chgData name="good angel" userId="322f971a48f5a8c9" providerId="LiveId" clId="{F7F37F37-0364-4DB5-A963-0BF7A0D7E646}" dt="2024-02-22T10:13:08.404" v="12981" actId="478"/>
          <ac:picMkLst>
            <pc:docMk/>
            <pc:sldMk cId="131361134" sldId="331"/>
            <ac:picMk id="6" creationId="{D2654347-B2BA-6334-7EDC-2408F8C9BE35}"/>
          </ac:picMkLst>
        </pc:picChg>
        <pc:picChg chg="del">
          <ac:chgData name="good angel" userId="322f971a48f5a8c9" providerId="LiveId" clId="{F7F37F37-0364-4DB5-A963-0BF7A0D7E646}" dt="2024-02-16T10:12:20.131" v="3455" actId="478"/>
          <ac:picMkLst>
            <pc:docMk/>
            <pc:sldMk cId="131361134" sldId="331"/>
            <ac:picMk id="14" creationId="{CC099AEB-6D68-D7C5-3D85-BBFBC2CACC44}"/>
          </ac:picMkLst>
        </pc:picChg>
        <pc:picChg chg="add mod">
          <ac:chgData name="good angel" userId="322f971a48f5a8c9" providerId="LiveId" clId="{F7F37F37-0364-4DB5-A963-0BF7A0D7E646}" dt="2024-02-16T10:12:24.784" v="3457" actId="1076"/>
          <ac:picMkLst>
            <pc:docMk/>
            <pc:sldMk cId="131361134" sldId="331"/>
            <ac:picMk id="18" creationId="{657201ED-2B6C-68D4-5D36-24019E23A20F}"/>
          </ac:picMkLst>
        </pc:picChg>
        <pc:picChg chg="add del mod">
          <ac:chgData name="good angel" userId="322f971a48f5a8c9" providerId="LiveId" clId="{F7F37F37-0364-4DB5-A963-0BF7A0D7E646}" dt="2024-02-16T10:17:37.409" v="3495" actId="21"/>
          <ac:picMkLst>
            <pc:docMk/>
            <pc:sldMk cId="131361134" sldId="331"/>
            <ac:picMk id="19" creationId="{D9E32960-7591-F44C-CB11-CD8577582F9F}"/>
          </ac:picMkLst>
        </pc:picChg>
        <pc:picChg chg="add mod">
          <ac:chgData name="good angel" userId="322f971a48f5a8c9" providerId="LiveId" clId="{F7F37F37-0364-4DB5-A963-0BF7A0D7E646}" dt="2024-02-19T09:55:27.027" v="11306" actId="1076"/>
          <ac:picMkLst>
            <pc:docMk/>
            <pc:sldMk cId="131361134" sldId="331"/>
            <ac:picMk id="20" creationId="{BDAAD6B3-7841-3B46-492F-1A6591668C31}"/>
          </ac:picMkLst>
        </pc:picChg>
        <pc:picChg chg="mod">
          <ac:chgData name="good angel" userId="322f971a48f5a8c9" providerId="LiveId" clId="{F7F37F37-0364-4DB5-A963-0BF7A0D7E646}" dt="2024-02-22T10:13:08.882" v="12982"/>
          <ac:picMkLst>
            <pc:docMk/>
            <pc:sldMk cId="131361134" sldId="331"/>
            <ac:picMk id="24" creationId="{C699E0F2-A8AF-50F8-DCCE-4E7455A5CDAD}"/>
          </ac:picMkLst>
        </pc:picChg>
        <pc:picChg chg="add mod">
          <ac:chgData name="good angel" userId="322f971a48f5a8c9" providerId="LiveId" clId="{F7F37F37-0364-4DB5-A963-0BF7A0D7E646}" dt="2024-02-17T10:39:02.373" v="5834" actId="164"/>
          <ac:picMkLst>
            <pc:docMk/>
            <pc:sldMk cId="131361134" sldId="331"/>
            <ac:picMk id="6146" creationId="{A76F680F-8D55-9F5B-A2C7-A7BE5791AFDB}"/>
          </ac:picMkLst>
        </pc:picChg>
        <pc:cxnChg chg="add mod">
          <ac:chgData name="good angel" userId="322f971a48f5a8c9" providerId="LiveId" clId="{F7F37F37-0364-4DB5-A963-0BF7A0D7E646}" dt="2024-02-17T10:39:31.280" v="5841" actId="164"/>
          <ac:cxnSpMkLst>
            <pc:docMk/>
            <pc:sldMk cId="131361134" sldId="331"/>
            <ac:cxnSpMk id="21" creationId="{466C3753-490C-8197-B63F-1BDED5DE3891}"/>
          </ac:cxnSpMkLst>
        </pc:cxnChg>
      </pc:sldChg>
      <pc:sldChg chg="addSp delSp modSp add mod ord">
        <pc:chgData name="good angel" userId="322f971a48f5a8c9" providerId="LiveId" clId="{F7F37F37-0364-4DB5-A963-0BF7A0D7E646}" dt="2024-02-22T10:13:44.348" v="12987"/>
        <pc:sldMkLst>
          <pc:docMk/>
          <pc:sldMk cId="970344961" sldId="332"/>
        </pc:sldMkLst>
        <pc:spChg chg="del">
          <ac:chgData name="good angel" userId="322f971a48f5a8c9" providerId="LiveId" clId="{F7F37F37-0364-4DB5-A963-0BF7A0D7E646}" dt="2024-02-17T10:40:17.314" v="5843" actId="478"/>
          <ac:spMkLst>
            <pc:docMk/>
            <pc:sldMk cId="970344961" sldId="332"/>
            <ac:spMk id="11" creationId="{3C211707-2877-4F52-A89D-F22825694F7C}"/>
          </ac:spMkLst>
        </pc:spChg>
        <pc:spChg chg="mod">
          <ac:chgData name="good angel" userId="322f971a48f5a8c9" providerId="LiveId" clId="{F7F37F37-0364-4DB5-A963-0BF7A0D7E646}" dt="2024-02-22T10:13:44.348" v="12987"/>
          <ac:spMkLst>
            <pc:docMk/>
            <pc:sldMk cId="970344961" sldId="332"/>
            <ac:spMk id="15" creationId="{C9B2EF44-0DA7-180C-4F1A-9FB436DF7A0C}"/>
          </ac:spMkLst>
        </pc:spChg>
        <pc:grpChg chg="add mod">
          <ac:chgData name="good angel" userId="322f971a48f5a8c9" providerId="LiveId" clId="{F7F37F37-0364-4DB5-A963-0BF7A0D7E646}" dt="2024-02-22T10:13:44.348" v="12987"/>
          <ac:grpSpMkLst>
            <pc:docMk/>
            <pc:sldMk cId="970344961" sldId="332"/>
            <ac:grpSpMk id="11" creationId="{891D8EF4-0637-0576-100D-95DCB4910338}"/>
          </ac:grpSpMkLst>
        </pc:grpChg>
        <pc:picChg chg="del">
          <ac:chgData name="good angel" userId="322f971a48f5a8c9" providerId="LiveId" clId="{F7F37F37-0364-4DB5-A963-0BF7A0D7E646}" dt="2024-02-22T10:13:43.933" v="12986" actId="478"/>
          <ac:picMkLst>
            <pc:docMk/>
            <pc:sldMk cId="970344961" sldId="332"/>
            <ac:picMk id="6" creationId="{D7547484-7CEF-E61B-F185-B5BFB6E1FE2F}"/>
          </ac:picMkLst>
        </pc:picChg>
        <pc:picChg chg="add mod">
          <ac:chgData name="good angel" userId="322f971a48f5a8c9" providerId="LiveId" clId="{F7F37F37-0364-4DB5-A963-0BF7A0D7E646}" dt="2024-02-19T09:55:28.973" v="11307"/>
          <ac:picMkLst>
            <pc:docMk/>
            <pc:sldMk cId="970344961" sldId="332"/>
            <ac:picMk id="10" creationId="{506A5F58-4E04-F77C-9E64-697361B969A4}"/>
          </ac:picMkLst>
        </pc:picChg>
        <pc:picChg chg="mod">
          <ac:chgData name="good angel" userId="322f971a48f5a8c9" providerId="LiveId" clId="{F7F37F37-0364-4DB5-A963-0BF7A0D7E646}" dt="2024-02-22T10:13:44.348" v="12987"/>
          <ac:picMkLst>
            <pc:docMk/>
            <pc:sldMk cId="970344961" sldId="332"/>
            <ac:picMk id="14" creationId="{176EFC02-FF8C-0872-51AB-187EDC68980A}"/>
          </ac:picMkLst>
        </pc:picChg>
      </pc:sldChg>
      <pc:sldChg chg="addSp delSp modSp add mod">
        <pc:chgData name="good angel" userId="322f971a48f5a8c9" providerId="LiveId" clId="{F7F37F37-0364-4DB5-A963-0BF7A0D7E646}" dt="2024-02-22T10:13:20.069" v="12985" actId="1076"/>
        <pc:sldMkLst>
          <pc:docMk/>
          <pc:sldMk cId="4129142959" sldId="333"/>
        </pc:sldMkLst>
        <pc:spChg chg="mod">
          <ac:chgData name="good angel" userId="322f971a48f5a8c9" providerId="LiveId" clId="{F7F37F37-0364-4DB5-A963-0BF7A0D7E646}" dt="2024-02-16T10:15:21.021" v="3476" actId="1076"/>
          <ac:spMkLst>
            <pc:docMk/>
            <pc:sldMk cId="4129142959" sldId="333"/>
            <ac:spMk id="7" creationId="{AD315DD1-A502-15C2-1E24-6DE1DB2183FB}"/>
          </ac:spMkLst>
        </pc:spChg>
        <pc:spChg chg="add mod">
          <ac:chgData name="good angel" userId="322f971a48f5a8c9" providerId="LiveId" clId="{F7F37F37-0364-4DB5-A963-0BF7A0D7E646}" dt="2024-02-16T10:18:16.713" v="3519" actId="1076"/>
          <ac:spMkLst>
            <pc:docMk/>
            <pc:sldMk cId="4129142959" sldId="333"/>
            <ac:spMk id="10" creationId="{17EF7393-C05B-8E53-1E07-FEE13D4CBDA0}"/>
          </ac:spMkLst>
        </pc:spChg>
        <pc:spChg chg="mod">
          <ac:chgData name="good angel" userId="322f971a48f5a8c9" providerId="LiveId" clId="{F7F37F37-0364-4DB5-A963-0BF7A0D7E646}" dt="2024-02-16T10:15:51.063" v="3479" actId="1076"/>
          <ac:spMkLst>
            <pc:docMk/>
            <pc:sldMk cId="4129142959" sldId="333"/>
            <ac:spMk id="12" creationId="{0E42C64B-2733-79C1-0A0B-A9923BA43E52}"/>
          </ac:spMkLst>
        </pc:spChg>
        <pc:spChg chg="mod">
          <ac:chgData name="good angel" userId="322f971a48f5a8c9" providerId="LiveId" clId="{F7F37F37-0364-4DB5-A963-0BF7A0D7E646}" dt="2024-02-16T10:15:21.021" v="3476" actId="1076"/>
          <ac:spMkLst>
            <pc:docMk/>
            <pc:sldMk cId="4129142959" sldId="333"/>
            <ac:spMk id="13" creationId="{EA6EF9C9-C7F1-4EC7-EA2E-BCFB7C5ED48D}"/>
          </ac:spMkLst>
        </pc:spChg>
        <pc:spChg chg="mod">
          <ac:chgData name="good angel" userId="322f971a48f5a8c9" providerId="LiveId" clId="{F7F37F37-0364-4DB5-A963-0BF7A0D7E646}" dt="2024-02-22T10:13:18.209" v="12984"/>
          <ac:spMkLst>
            <pc:docMk/>
            <pc:sldMk cId="4129142959" sldId="333"/>
            <ac:spMk id="15" creationId="{7F3A4356-1356-6489-4B15-85504CB01B12}"/>
          </ac:spMkLst>
        </pc:spChg>
        <pc:spChg chg="mod">
          <ac:chgData name="good angel" userId="322f971a48f5a8c9" providerId="LiveId" clId="{F7F37F37-0364-4DB5-A963-0BF7A0D7E646}" dt="2024-02-16T10:15:21.021" v="3476" actId="1076"/>
          <ac:spMkLst>
            <pc:docMk/>
            <pc:sldMk cId="4129142959" sldId="333"/>
            <ac:spMk id="16" creationId="{5FB8CB2C-19C4-EF6F-1CEB-376C723401F0}"/>
          </ac:spMkLst>
        </pc:spChg>
        <pc:spChg chg="mod">
          <ac:chgData name="good angel" userId="322f971a48f5a8c9" providerId="LiveId" clId="{F7F37F37-0364-4DB5-A963-0BF7A0D7E646}" dt="2024-02-16T10:15:51.063" v="3479" actId="1076"/>
          <ac:spMkLst>
            <pc:docMk/>
            <pc:sldMk cId="4129142959" sldId="333"/>
            <ac:spMk id="17" creationId="{6ABEAAFA-C5CA-D8BB-BB96-E7A560895460}"/>
          </ac:spMkLst>
        </pc:spChg>
        <pc:spChg chg="del">
          <ac:chgData name="good angel" userId="322f971a48f5a8c9" providerId="LiveId" clId="{F7F37F37-0364-4DB5-A963-0BF7A0D7E646}" dt="2024-02-16T10:15:14.467" v="3475" actId="478"/>
          <ac:spMkLst>
            <pc:docMk/>
            <pc:sldMk cId="4129142959" sldId="333"/>
            <ac:spMk id="20" creationId="{5F6CCEC1-DE30-3C67-94D2-97E4EB28A506}"/>
          </ac:spMkLst>
        </pc:spChg>
        <pc:spChg chg="del">
          <ac:chgData name="good angel" userId="322f971a48f5a8c9" providerId="LiveId" clId="{F7F37F37-0364-4DB5-A963-0BF7A0D7E646}" dt="2024-02-16T10:15:14.467" v="3475" actId="478"/>
          <ac:spMkLst>
            <pc:docMk/>
            <pc:sldMk cId="4129142959" sldId="333"/>
            <ac:spMk id="21" creationId="{2B09F39F-F035-7AE4-F98B-6CA58CA494AA}"/>
          </ac:spMkLst>
        </pc:spChg>
        <pc:spChg chg="del">
          <ac:chgData name="good angel" userId="322f971a48f5a8c9" providerId="LiveId" clId="{F7F37F37-0364-4DB5-A963-0BF7A0D7E646}" dt="2024-02-16T10:15:14.467" v="3475" actId="478"/>
          <ac:spMkLst>
            <pc:docMk/>
            <pc:sldMk cId="4129142959" sldId="333"/>
            <ac:spMk id="22" creationId="{5CF8A388-8D75-275B-DA24-42AB81E44046}"/>
          </ac:spMkLst>
        </pc:spChg>
        <pc:spChg chg="del">
          <ac:chgData name="good angel" userId="322f971a48f5a8c9" providerId="LiveId" clId="{F7F37F37-0364-4DB5-A963-0BF7A0D7E646}" dt="2024-02-16T10:15:14.467" v="3475" actId="478"/>
          <ac:spMkLst>
            <pc:docMk/>
            <pc:sldMk cId="4129142959" sldId="333"/>
            <ac:spMk id="23" creationId="{7F63C930-B7CC-E9FC-B3BD-468716D822DA}"/>
          </ac:spMkLst>
        </pc:spChg>
        <pc:spChg chg="del">
          <ac:chgData name="good angel" userId="322f971a48f5a8c9" providerId="LiveId" clId="{F7F37F37-0364-4DB5-A963-0BF7A0D7E646}" dt="2024-02-16T10:15:14.467" v="3475" actId="478"/>
          <ac:spMkLst>
            <pc:docMk/>
            <pc:sldMk cId="4129142959" sldId="333"/>
            <ac:spMk id="24" creationId="{34EBE6BD-8DB6-3CFA-22F0-18A4B98B8FBB}"/>
          </ac:spMkLst>
        </pc:spChg>
        <pc:spChg chg="mod">
          <ac:chgData name="good angel" userId="322f971a48f5a8c9" providerId="LiveId" clId="{F7F37F37-0364-4DB5-A963-0BF7A0D7E646}" dt="2024-02-16T10:15:21.021" v="3476" actId="1076"/>
          <ac:spMkLst>
            <pc:docMk/>
            <pc:sldMk cId="4129142959" sldId="333"/>
            <ac:spMk id="25" creationId="{DD07A1FE-8B15-E0F6-1CB5-560C30C96A7E}"/>
          </ac:spMkLst>
        </pc:spChg>
        <pc:spChg chg="mod">
          <ac:chgData name="good angel" userId="322f971a48f5a8c9" providerId="LiveId" clId="{F7F37F37-0364-4DB5-A963-0BF7A0D7E646}" dt="2024-02-16T10:15:21.021" v="3476" actId="1076"/>
          <ac:spMkLst>
            <pc:docMk/>
            <pc:sldMk cId="4129142959" sldId="333"/>
            <ac:spMk id="28" creationId="{074F05CE-3345-8F9B-09A2-153BA05FA0DA}"/>
          </ac:spMkLst>
        </pc:spChg>
        <pc:spChg chg="mod">
          <ac:chgData name="good angel" userId="322f971a48f5a8c9" providerId="LiveId" clId="{F7F37F37-0364-4DB5-A963-0BF7A0D7E646}" dt="2024-02-16T10:15:21.021" v="3476" actId="1076"/>
          <ac:spMkLst>
            <pc:docMk/>
            <pc:sldMk cId="4129142959" sldId="333"/>
            <ac:spMk id="29" creationId="{39E12F39-BE74-308E-35AF-BF85E89E7F28}"/>
          </ac:spMkLst>
        </pc:spChg>
        <pc:spChg chg="mod">
          <ac:chgData name="good angel" userId="322f971a48f5a8c9" providerId="LiveId" clId="{F7F37F37-0364-4DB5-A963-0BF7A0D7E646}" dt="2024-02-16T10:15:21.021" v="3476" actId="1076"/>
          <ac:spMkLst>
            <pc:docMk/>
            <pc:sldMk cId="4129142959" sldId="333"/>
            <ac:spMk id="48" creationId="{7E546393-2BAD-592C-A947-CD7C036DCCA7}"/>
          </ac:spMkLst>
        </pc:spChg>
        <pc:spChg chg="mod">
          <ac:chgData name="good angel" userId="322f971a48f5a8c9" providerId="LiveId" clId="{F7F37F37-0364-4DB5-A963-0BF7A0D7E646}" dt="2024-02-16T10:15:21.021" v="3476" actId="1076"/>
          <ac:spMkLst>
            <pc:docMk/>
            <pc:sldMk cId="4129142959" sldId="333"/>
            <ac:spMk id="49" creationId="{5DDDAE43-653A-E7CE-267A-01B5129FBB2A}"/>
          </ac:spMkLst>
        </pc:spChg>
        <pc:spChg chg="mod">
          <ac:chgData name="good angel" userId="322f971a48f5a8c9" providerId="LiveId" clId="{F7F37F37-0364-4DB5-A963-0BF7A0D7E646}" dt="2024-02-16T10:15:21.021" v="3476" actId="1076"/>
          <ac:spMkLst>
            <pc:docMk/>
            <pc:sldMk cId="4129142959" sldId="333"/>
            <ac:spMk id="53" creationId="{2FE8E5D1-496C-F62E-21D2-E5F3F20BFFFE}"/>
          </ac:spMkLst>
        </pc:spChg>
        <pc:spChg chg="mod">
          <ac:chgData name="good angel" userId="322f971a48f5a8c9" providerId="LiveId" clId="{F7F37F37-0364-4DB5-A963-0BF7A0D7E646}" dt="2024-02-16T10:15:21.021" v="3476" actId="1076"/>
          <ac:spMkLst>
            <pc:docMk/>
            <pc:sldMk cId="4129142959" sldId="333"/>
            <ac:spMk id="54" creationId="{ACD6F5A7-0990-5F20-C968-413CEC76FFE9}"/>
          </ac:spMkLst>
        </pc:spChg>
        <pc:spChg chg="mod">
          <ac:chgData name="good angel" userId="322f971a48f5a8c9" providerId="LiveId" clId="{F7F37F37-0364-4DB5-A963-0BF7A0D7E646}" dt="2024-02-16T10:15:21.021" v="3476" actId="1076"/>
          <ac:spMkLst>
            <pc:docMk/>
            <pc:sldMk cId="4129142959" sldId="333"/>
            <ac:spMk id="56" creationId="{B83A2C7D-D366-5FD3-FFC3-4C2C07FC7BF7}"/>
          </ac:spMkLst>
        </pc:spChg>
        <pc:grpChg chg="add mod">
          <ac:chgData name="good angel" userId="322f971a48f5a8c9" providerId="LiveId" clId="{F7F37F37-0364-4DB5-A963-0BF7A0D7E646}" dt="2024-02-22T10:13:20.069" v="12985" actId="1076"/>
          <ac:grpSpMkLst>
            <pc:docMk/>
            <pc:sldMk cId="4129142959" sldId="333"/>
            <ac:grpSpMk id="3" creationId="{BD1455C3-BF6C-56AE-DC38-389F0F4917C4}"/>
          </ac:grpSpMkLst>
        </pc:grpChg>
        <pc:picChg chg="add mod">
          <ac:chgData name="good angel" userId="322f971a48f5a8c9" providerId="LiveId" clId="{F7F37F37-0364-4DB5-A963-0BF7A0D7E646}" dt="2024-02-19T09:55:39.193" v="11309" actId="1076"/>
          <ac:picMkLst>
            <pc:docMk/>
            <pc:sldMk cId="4129142959" sldId="333"/>
            <ac:picMk id="2" creationId="{3D00EBB9-01F3-BE3F-85CA-077F82555C39}"/>
          </ac:picMkLst>
        </pc:picChg>
        <pc:picChg chg="del">
          <ac:chgData name="good angel" userId="322f971a48f5a8c9" providerId="LiveId" clId="{F7F37F37-0364-4DB5-A963-0BF7A0D7E646}" dt="2024-02-16T10:15:14.467" v="3475" actId="478"/>
          <ac:picMkLst>
            <pc:docMk/>
            <pc:sldMk cId="4129142959" sldId="333"/>
            <ac:picMk id="2" creationId="{EC8BAB29-5383-D7EB-4D11-4C4C4459EC60}"/>
          </ac:picMkLst>
        </pc:picChg>
        <pc:picChg chg="del">
          <ac:chgData name="good angel" userId="322f971a48f5a8c9" providerId="LiveId" clId="{F7F37F37-0364-4DB5-A963-0BF7A0D7E646}" dt="2024-02-16T10:15:14.467" v="3475" actId="478"/>
          <ac:picMkLst>
            <pc:docMk/>
            <pc:sldMk cId="4129142959" sldId="333"/>
            <ac:picMk id="3" creationId="{BD923148-7F73-C16E-B66B-899EE7537FB5}"/>
          </ac:picMkLst>
        </pc:picChg>
        <pc:picChg chg="mod">
          <ac:chgData name="good angel" userId="322f971a48f5a8c9" providerId="LiveId" clId="{F7F37F37-0364-4DB5-A963-0BF7A0D7E646}" dt="2024-02-16T10:15:51.063" v="3479" actId="1076"/>
          <ac:picMkLst>
            <pc:docMk/>
            <pc:sldMk cId="4129142959" sldId="333"/>
            <ac:picMk id="4" creationId="{2119A412-D24B-39DA-48F0-B947639F5B33}"/>
          </ac:picMkLst>
        </pc:picChg>
        <pc:picChg chg="mod">
          <ac:chgData name="good angel" userId="322f971a48f5a8c9" providerId="LiveId" clId="{F7F37F37-0364-4DB5-A963-0BF7A0D7E646}" dt="2024-02-16T10:16:12.222" v="3484" actId="1076"/>
          <ac:picMkLst>
            <pc:docMk/>
            <pc:sldMk cId="4129142959" sldId="333"/>
            <ac:picMk id="5" creationId="{100ADA9F-8E9B-D8B6-7AE3-D57974C8DF62}"/>
          </ac:picMkLst>
        </pc:picChg>
        <pc:picChg chg="del mod">
          <ac:chgData name="good angel" userId="322f971a48f5a8c9" providerId="LiveId" clId="{F7F37F37-0364-4DB5-A963-0BF7A0D7E646}" dt="2024-02-22T10:13:17.927" v="12983" actId="478"/>
          <ac:picMkLst>
            <pc:docMk/>
            <pc:sldMk cId="4129142959" sldId="333"/>
            <ac:picMk id="6" creationId="{1DE84F7A-AF4D-3EEF-1D53-384A558057B5}"/>
          </ac:picMkLst>
        </pc:picChg>
        <pc:picChg chg="mod">
          <ac:chgData name="good angel" userId="322f971a48f5a8c9" providerId="LiveId" clId="{F7F37F37-0364-4DB5-A963-0BF7A0D7E646}" dt="2024-02-22T10:13:18.209" v="12984"/>
          <ac:picMkLst>
            <pc:docMk/>
            <pc:sldMk cId="4129142959" sldId="333"/>
            <ac:picMk id="8" creationId="{512D8F4A-F524-7EBC-4B99-82B0ADC21AD0}"/>
          </ac:picMkLst>
        </pc:picChg>
        <pc:picChg chg="del">
          <ac:chgData name="good angel" userId="322f971a48f5a8c9" providerId="LiveId" clId="{F7F37F37-0364-4DB5-A963-0BF7A0D7E646}" dt="2024-02-16T10:15:14.467" v="3475" actId="478"/>
          <ac:picMkLst>
            <pc:docMk/>
            <pc:sldMk cId="4129142959" sldId="333"/>
            <ac:picMk id="8" creationId="{E70E4FED-123E-4421-0665-D87F93577FBE}"/>
          </ac:picMkLst>
        </pc:picChg>
        <pc:picChg chg="add mod">
          <ac:chgData name="good angel" userId="322f971a48f5a8c9" providerId="LiveId" clId="{F7F37F37-0364-4DB5-A963-0BF7A0D7E646}" dt="2024-02-16T10:18:24.844" v="3521" actId="1076"/>
          <ac:picMkLst>
            <pc:docMk/>
            <pc:sldMk cId="4129142959" sldId="333"/>
            <ac:picMk id="14" creationId="{EB18AAAE-A9EF-1E6D-5D16-A4A04D2D3274}"/>
          </ac:picMkLst>
        </pc:picChg>
        <pc:picChg chg="del">
          <ac:chgData name="good angel" userId="322f971a48f5a8c9" providerId="LiveId" clId="{F7F37F37-0364-4DB5-A963-0BF7A0D7E646}" dt="2024-02-16T10:15:14.467" v="3475" actId="478"/>
          <ac:picMkLst>
            <pc:docMk/>
            <pc:sldMk cId="4129142959" sldId="333"/>
            <ac:picMk id="18" creationId="{51730877-F48E-9D0C-23F7-7342D9EFA495}"/>
          </ac:picMkLst>
        </pc:picChg>
        <pc:picChg chg="del">
          <ac:chgData name="good angel" userId="322f971a48f5a8c9" providerId="LiveId" clId="{F7F37F37-0364-4DB5-A963-0BF7A0D7E646}" dt="2024-02-16T10:15:14.467" v="3475" actId="478"/>
          <ac:picMkLst>
            <pc:docMk/>
            <pc:sldMk cId="4129142959" sldId="333"/>
            <ac:picMk id="19" creationId="{D745BDD2-D1B3-A2CD-CAF5-EDC4BB77264B}"/>
          </ac:picMkLst>
        </pc:picChg>
        <pc:picChg chg="mod">
          <ac:chgData name="good angel" userId="322f971a48f5a8c9" providerId="LiveId" clId="{F7F37F37-0364-4DB5-A963-0BF7A0D7E646}" dt="2024-02-16T10:15:21.021" v="3476" actId="1076"/>
          <ac:picMkLst>
            <pc:docMk/>
            <pc:sldMk cId="4129142959" sldId="333"/>
            <ac:picMk id="55" creationId="{970FCC9F-BC18-C86E-0E12-E17706BD3568}"/>
          </ac:picMkLst>
        </pc:picChg>
        <pc:picChg chg="mod">
          <ac:chgData name="good angel" userId="322f971a48f5a8c9" providerId="LiveId" clId="{F7F37F37-0364-4DB5-A963-0BF7A0D7E646}" dt="2024-02-16T10:15:21.021" v="3476" actId="1076"/>
          <ac:picMkLst>
            <pc:docMk/>
            <pc:sldMk cId="4129142959" sldId="333"/>
            <ac:picMk id="57" creationId="{FA750C08-2B02-AC3D-70D5-6F6BC45C5974}"/>
          </ac:picMkLst>
        </pc:picChg>
        <pc:picChg chg="mod">
          <ac:chgData name="good angel" userId="322f971a48f5a8c9" providerId="LiveId" clId="{F7F37F37-0364-4DB5-A963-0BF7A0D7E646}" dt="2024-02-16T10:15:21.021" v="3476" actId="1076"/>
          <ac:picMkLst>
            <pc:docMk/>
            <pc:sldMk cId="4129142959" sldId="333"/>
            <ac:picMk id="58" creationId="{4FC75ECE-00FD-BE7C-80FB-867F34389C2A}"/>
          </ac:picMkLst>
        </pc:picChg>
      </pc:sldChg>
      <pc:sldChg chg="addSp modSp add mod modAnim">
        <pc:chgData name="good angel" userId="322f971a48f5a8c9" providerId="LiveId" clId="{F7F37F37-0364-4DB5-A963-0BF7A0D7E646}" dt="2024-02-17T10:31:27.307" v="5787"/>
        <pc:sldMkLst>
          <pc:docMk/>
          <pc:sldMk cId="660110396" sldId="334"/>
        </pc:sldMkLst>
        <pc:spChg chg="add mod">
          <ac:chgData name="good angel" userId="322f971a48f5a8c9" providerId="LiveId" clId="{F7F37F37-0364-4DB5-A963-0BF7A0D7E646}" dt="2024-02-16T10:18:03.263" v="3517" actId="20577"/>
          <ac:spMkLst>
            <pc:docMk/>
            <pc:sldMk cId="660110396" sldId="334"/>
            <ac:spMk id="2" creationId="{F699677B-4B97-2C14-2909-2F58DEBA9BD9}"/>
          </ac:spMkLst>
        </pc:spChg>
        <pc:spChg chg="add mod">
          <ac:chgData name="good angel" userId="322f971a48f5a8c9" providerId="LiveId" clId="{F7F37F37-0364-4DB5-A963-0BF7A0D7E646}" dt="2024-02-17T10:21:24.168" v="5665" actId="14100"/>
          <ac:spMkLst>
            <pc:docMk/>
            <pc:sldMk cId="660110396" sldId="334"/>
            <ac:spMk id="3" creationId="{2802217F-3FA0-3977-BD95-A884E8248BE3}"/>
          </ac:spMkLst>
        </pc:spChg>
        <pc:spChg chg="add mod">
          <ac:chgData name="good angel" userId="322f971a48f5a8c9" providerId="LiveId" clId="{F7F37F37-0364-4DB5-A963-0BF7A0D7E646}" dt="2024-02-17T10:22:29.702" v="5694" actId="20577"/>
          <ac:spMkLst>
            <pc:docMk/>
            <pc:sldMk cId="660110396" sldId="334"/>
            <ac:spMk id="8" creationId="{7D8DAA9C-DA79-D361-CB6F-675023A42108}"/>
          </ac:spMkLst>
        </pc:spChg>
        <pc:picChg chg="mod">
          <ac:chgData name="good angel" userId="322f971a48f5a8c9" providerId="LiveId" clId="{F7F37F37-0364-4DB5-A963-0BF7A0D7E646}" dt="2024-02-16T10:16:30.031" v="3488" actId="1076"/>
          <ac:picMkLst>
            <pc:docMk/>
            <pc:sldMk cId="660110396" sldId="334"/>
            <ac:picMk id="5" creationId="{9D780404-9F1F-CCEE-83E5-382BD1DAB334}"/>
          </ac:picMkLst>
        </pc:picChg>
        <pc:picChg chg="add mod">
          <ac:chgData name="good angel" userId="322f971a48f5a8c9" providerId="LiveId" clId="{F7F37F37-0364-4DB5-A963-0BF7A0D7E646}" dt="2024-02-16T10:17:46.255" v="3497" actId="1076"/>
          <ac:picMkLst>
            <pc:docMk/>
            <pc:sldMk cId="660110396" sldId="334"/>
            <ac:picMk id="19" creationId="{D9E32960-7591-F44C-CB11-CD8577582F9F}"/>
          </ac:picMkLst>
        </pc:picChg>
        <pc:picChg chg="add mod">
          <ac:chgData name="good angel" userId="322f971a48f5a8c9" providerId="LiveId" clId="{F7F37F37-0364-4DB5-A963-0BF7A0D7E646}" dt="2024-02-17T10:22:16.622" v="5673" actId="1076"/>
          <ac:picMkLst>
            <pc:docMk/>
            <pc:sldMk cId="660110396" sldId="334"/>
            <ac:picMk id="1026" creationId="{E013E70F-0EC9-28B7-8EBD-97B5FE8797D0}"/>
          </ac:picMkLst>
        </pc:picChg>
      </pc:sldChg>
      <pc:sldChg chg="addSp modSp add mod ord">
        <pc:chgData name="good angel" userId="322f971a48f5a8c9" providerId="LiveId" clId="{F7F37F37-0364-4DB5-A963-0BF7A0D7E646}" dt="2024-02-19T09:55:47.277" v="11312"/>
        <pc:sldMkLst>
          <pc:docMk/>
          <pc:sldMk cId="2569629182" sldId="335"/>
        </pc:sldMkLst>
        <pc:spChg chg="mod">
          <ac:chgData name="good angel" userId="322f971a48f5a8c9" providerId="LiveId" clId="{F7F37F37-0364-4DB5-A963-0BF7A0D7E646}" dt="2024-02-16T10:31:47.453" v="3563" actId="20577"/>
          <ac:spMkLst>
            <pc:docMk/>
            <pc:sldMk cId="2569629182" sldId="335"/>
            <ac:spMk id="12" creationId="{E83126D6-C62B-ECEA-E59B-43717778AF48}"/>
          </ac:spMkLst>
        </pc:spChg>
        <pc:spChg chg="mod">
          <ac:chgData name="good angel" userId="322f971a48f5a8c9" providerId="LiveId" clId="{F7F37F37-0364-4DB5-A963-0BF7A0D7E646}" dt="2024-02-16T10:46:55.464" v="3609" actId="20577"/>
          <ac:spMkLst>
            <pc:docMk/>
            <pc:sldMk cId="2569629182" sldId="335"/>
            <ac:spMk id="25" creationId="{521BE1D2-71B2-8C0D-2EB0-461A398154D7}"/>
          </ac:spMkLst>
        </pc:spChg>
        <pc:spChg chg="mod">
          <ac:chgData name="good angel" userId="322f971a48f5a8c9" providerId="LiveId" clId="{F7F37F37-0364-4DB5-A963-0BF7A0D7E646}" dt="2024-02-16T10:52:52.146" v="3762" actId="20577"/>
          <ac:spMkLst>
            <pc:docMk/>
            <pc:sldMk cId="2569629182" sldId="335"/>
            <ac:spMk id="29" creationId="{3D642CCB-73B8-8903-1E4C-BAA39811BC60}"/>
          </ac:spMkLst>
        </pc:spChg>
        <pc:spChg chg="mod">
          <ac:chgData name="good angel" userId="322f971a48f5a8c9" providerId="LiveId" clId="{F7F37F37-0364-4DB5-A963-0BF7A0D7E646}" dt="2024-02-16T10:46:41.446" v="3593" actId="20577"/>
          <ac:spMkLst>
            <pc:docMk/>
            <pc:sldMk cId="2569629182" sldId="335"/>
            <ac:spMk id="48" creationId="{DDB336FD-7A79-938C-4B91-89D4EAF778E0}"/>
          </ac:spMkLst>
        </pc:spChg>
        <pc:picChg chg="add mod">
          <ac:chgData name="good angel" userId="322f971a48f5a8c9" providerId="LiveId" clId="{F7F37F37-0364-4DB5-A963-0BF7A0D7E646}" dt="2024-02-19T09:55:47.277" v="11312"/>
          <ac:picMkLst>
            <pc:docMk/>
            <pc:sldMk cId="2569629182" sldId="335"/>
            <ac:picMk id="4" creationId="{2E8FE70D-00A2-97D6-2232-97066C6E048B}"/>
          </ac:picMkLst>
        </pc:picChg>
        <pc:picChg chg="mod">
          <ac:chgData name="good angel" userId="322f971a48f5a8c9" providerId="LiveId" clId="{F7F37F37-0364-4DB5-A963-0BF7A0D7E646}" dt="2024-02-16T10:49:09.805" v="3698" actId="208"/>
          <ac:picMkLst>
            <pc:docMk/>
            <pc:sldMk cId="2569629182" sldId="335"/>
            <ac:picMk id="55" creationId="{1364ED55-E4F5-55DC-321A-6B7E729B296E}"/>
          </ac:picMkLst>
        </pc:picChg>
        <pc:picChg chg="mod">
          <ac:chgData name="good angel" userId="322f971a48f5a8c9" providerId="LiveId" clId="{F7F37F37-0364-4DB5-A963-0BF7A0D7E646}" dt="2024-02-16T10:49:02.356" v="3696" actId="208"/>
          <ac:picMkLst>
            <pc:docMk/>
            <pc:sldMk cId="2569629182" sldId="335"/>
            <ac:picMk id="57" creationId="{AF32E2A2-2933-E61E-0770-9B225CC9D7EB}"/>
          </ac:picMkLst>
        </pc:picChg>
        <pc:picChg chg="mod">
          <ac:chgData name="good angel" userId="322f971a48f5a8c9" providerId="LiveId" clId="{F7F37F37-0364-4DB5-A963-0BF7A0D7E646}" dt="2024-02-16T10:48:50.131" v="3694" actId="208"/>
          <ac:picMkLst>
            <pc:docMk/>
            <pc:sldMk cId="2569629182" sldId="335"/>
            <ac:picMk id="58" creationId="{D133315B-71E9-1A7C-7B86-23301005B384}"/>
          </ac:picMkLst>
        </pc:picChg>
      </pc:sldChg>
      <pc:sldChg chg="addSp delSp modSp add mod ord delAnim modAnim">
        <pc:chgData name="good angel" userId="322f971a48f5a8c9" providerId="LiveId" clId="{F7F37F37-0364-4DB5-A963-0BF7A0D7E646}" dt="2024-02-19T14:03:15.367" v="11822" actId="166"/>
        <pc:sldMkLst>
          <pc:docMk/>
          <pc:sldMk cId="4293498767" sldId="336"/>
        </pc:sldMkLst>
        <pc:spChg chg="add mod">
          <ac:chgData name="good angel" userId="322f971a48f5a8c9" providerId="LiveId" clId="{F7F37F37-0364-4DB5-A963-0BF7A0D7E646}" dt="2024-02-16T10:51:13.521" v="3726"/>
          <ac:spMkLst>
            <pc:docMk/>
            <pc:sldMk cId="4293498767" sldId="336"/>
            <ac:spMk id="4" creationId="{04DE4111-1694-32C4-54F4-597CFFE81E73}"/>
          </ac:spMkLst>
        </pc:spChg>
        <pc:spChg chg="del">
          <ac:chgData name="good angel" userId="322f971a48f5a8c9" providerId="LiveId" clId="{F7F37F37-0364-4DB5-A963-0BF7A0D7E646}" dt="2024-02-16T10:51:12.756" v="3725" actId="478"/>
          <ac:spMkLst>
            <pc:docMk/>
            <pc:sldMk cId="4293498767" sldId="336"/>
            <ac:spMk id="12" creationId="{2ECA58C7-9D52-65D0-45EF-6CF3D9445356}"/>
          </ac:spMkLst>
        </pc:spChg>
        <pc:spChg chg="mod">
          <ac:chgData name="good angel" userId="322f971a48f5a8c9" providerId="LiveId" clId="{F7F37F37-0364-4DB5-A963-0BF7A0D7E646}" dt="2024-02-16T10:52:24.634" v="3749" actId="20577"/>
          <ac:spMkLst>
            <pc:docMk/>
            <pc:sldMk cId="4293498767" sldId="336"/>
            <ac:spMk id="25" creationId="{D94A6751-69E5-C388-30C3-678B71CFE40C}"/>
          </ac:spMkLst>
        </pc:spChg>
        <pc:spChg chg="mod">
          <ac:chgData name="good angel" userId="322f971a48f5a8c9" providerId="LiveId" clId="{F7F37F37-0364-4DB5-A963-0BF7A0D7E646}" dt="2024-02-16T10:53:03.768" v="3776" actId="20577"/>
          <ac:spMkLst>
            <pc:docMk/>
            <pc:sldMk cId="4293498767" sldId="336"/>
            <ac:spMk id="29" creationId="{E3941CD6-93C2-8F94-39C2-1938A88D3E8B}"/>
          </ac:spMkLst>
        </pc:spChg>
        <pc:spChg chg="mod">
          <ac:chgData name="good angel" userId="322f971a48f5a8c9" providerId="LiveId" clId="{F7F37F37-0364-4DB5-A963-0BF7A0D7E646}" dt="2024-02-16T10:51:47.143" v="3737" actId="20577"/>
          <ac:spMkLst>
            <pc:docMk/>
            <pc:sldMk cId="4293498767" sldId="336"/>
            <ac:spMk id="48" creationId="{4CDC1D0D-238C-4103-7659-BF796D56C08E}"/>
          </ac:spMkLst>
        </pc:spChg>
        <pc:spChg chg="ord">
          <ac:chgData name="good angel" userId="322f971a48f5a8c9" providerId="LiveId" clId="{F7F37F37-0364-4DB5-A963-0BF7A0D7E646}" dt="2024-02-19T14:03:15.367" v="11822" actId="166"/>
          <ac:spMkLst>
            <pc:docMk/>
            <pc:sldMk cId="4293498767" sldId="336"/>
            <ac:spMk id="56" creationId="{CD360379-1E79-E787-553D-F6CF032660F9}"/>
          </ac:spMkLst>
        </pc:spChg>
        <pc:grpChg chg="del">
          <ac:chgData name="good angel" userId="322f971a48f5a8c9" providerId="LiveId" clId="{F7F37F37-0364-4DB5-A963-0BF7A0D7E646}" dt="2024-02-16T10:53:24.731" v="3805" actId="478"/>
          <ac:grpSpMkLst>
            <pc:docMk/>
            <pc:sldMk cId="4293498767" sldId="336"/>
            <ac:grpSpMk id="39" creationId="{D44DA608-C2ED-C7AB-C2C1-E24376CB774E}"/>
          </ac:grpSpMkLst>
        </pc:grpChg>
        <pc:grpChg chg="del">
          <ac:chgData name="good angel" userId="322f971a48f5a8c9" providerId="LiveId" clId="{F7F37F37-0364-4DB5-A963-0BF7A0D7E646}" dt="2024-02-16T10:53:26.830" v="3806" actId="478"/>
          <ac:grpSpMkLst>
            <pc:docMk/>
            <pc:sldMk cId="4293498767" sldId="336"/>
            <ac:grpSpMk id="45" creationId="{22CC6B89-76F4-7A1C-5BF8-7F672ACE5397}"/>
          </ac:grpSpMkLst>
        </pc:grpChg>
        <pc:grpChg chg="del">
          <ac:chgData name="good angel" userId="322f971a48f5a8c9" providerId="LiveId" clId="{F7F37F37-0364-4DB5-A963-0BF7A0D7E646}" dt="2024-02-16T10:53:28.836" v="3807" actId="478"/>
          <ac:grpSpMkLst>
            <pc:docMk/>
            <pc:sldMk cId="4293498767" sldId="336"/>
            <ac:grpSpMk id="84" creationId="{777C8B31-E474-E125-7914-B86D71E35D98}"/>
          </ac:grpSpMkLst>
        </pc:grpChg>
        <pc:picChg chg="add mod">
          <ac:chgData name="good angel" userId="322f971a48f5a8c9" providerId="LiveId" clId="{F7F37F37-0364-4DB5-A963-0BF7A0D7E646}" dt="2024-02-19T09:55:48.865" v="11313"/>
          <ac:picMkLst>
            <pc:docMk/>
            <pc:sldMk cId="4293498767" sldId="336"/>
            <ac:picMk id="5" creationId="{C2EB8269-AB34-F378-2EDF-B2328CF6FD57}"/>
          </ac:picMkLst>
        </pc:picChg>
        <pc:picChg chg="add del mod">
          <ac:chgData name="good angel" userId="322f971a48f5a8c9" providerId="LiveId" clId="{F7F37F37-0364-4DB5-A963-0BF7A0D7E646}" dt="2024-02-19T14:03:01.691" v="11820" actId="478"/>
          <ac:picMkLst>
            <pc:docMk/>
            <pc:sldMk cId="4293498767" sldId="336"/>
            <ac:picMk id="6" creationId="{4C8BA167-92D7-685B-6847-BB56070F7032}"/>
          </ac:picMkLst>
        </pc:picChg>
        <pc:picChg chg="add mod">
          <ac:chgData name="good angel" userId="322f971a48f5a8c9" providerId="LiveId" clId="{F7F37F37-0364-4DB5-A963-0BF7A0D7E646}" dt="2024-02-19T14:03:07.228" v="11821"/>
          <ac:picMkLst>
            <pc:docMk/>
            <pc:sldMk cId="4293498767" sldId="336"/>
            <ac:picMk id="10" creationId="{FA453CEA-2806-AC9C-AF9D-F21113A1192B}"/>
          </ac:picMkLst>
        </pc:picChg>
        <pc:picChg chg="add mod">
          <ac:chgData name="good angel" userId="322f971a48f5a8c9" providerId="LiveId" clId="{F7F37F37-0364-4DB5-A963-0BF7A0D7E646}" dt="2024-02-16T10:57:45.996" v="3822" actId="1076"/>
          <ac:picMkLst>
            <pc:docMk/>
            <pc:sldMk cId="4293498767" sldId="336"/>
            <ac:picMk id="11" creationId="{6320FBB6-C240-8B49-1408-8AB12722ED43}"/>
          </ac:picMkLst>
        </pc:picChg>
        <pc:picChg chg="add mod">
          <ac:chgData name="good angel" userId="322f971a48f5a8c9" providerId="LiveId" clId="{F7F37F37-0364-4DB5-A963-0BF7A0D7E646}" dt="2024-02-16T10:57:43.908" v="3821" actId="1076"/>
          <ac:picMkLst>
            <pc:docMk/>
            <pc:sldMk cId="4293498767" sldId="336"/>
            <ac:picMk id="15" creationId="{F4D1FD4C-7729-ABBD-5D1B-2CE3879AC9AC}"/>
          </ac:picMkLst>
        </pc:picChg>
        <pc:picChg chg="add mod">
          <ac:chgData name="good angel" userId="322f971a48f5a8c9" providerId="LiveId" clId="{F7F37F37-0364-4DB5-A963-0BF7A0D7E646}" dt="2024-02-16T10:57:40.748" v="3819" actId="1076"/>
          <ac:picMkLst>
            <pc:docMk/>
            <pc:sldMk cId="4293498767" sldId="336"/>
            <ac:picMk id="30" creationId="{B6427BAA-F7B7-D0B9-3446-4DE4A30DB2EE}"/>
          </ac:picMkLst>
        </pc:picChg>
        <pc:picChg chg="add mod">
          <ac:chgData name="good angel" userId="322f971a48f5a8c9" providerId="LiveId" clId="{F7F37F37-0364-4DB5-A963-0BF7A0D7E646}" dt="2024-02-16T10:57:42.310" v="3820" actId="1076"/>
          <ac:picMkLst>
            <pc:docMk/>
            <pc:sldMk cId="4293498767" sldId="336"/>
            <ac:picMk id="31" creationId="{63AC1AF4-F2E1-FCD7-ED73-B8EC6B196C76}"/>
          </ac:picMkLst>
        </pc:picChg>
        <pc:picChg chg="mod">
          <ac:chgData name="good angel" userId="322f971a48f5a8c9" providerId="LiveId" clId="{F7F37F37-0364-4DB5-A963-0BF7A0D7E646}" dt="2024-02-16T10:49:32.165" v="3702" actId="208"/>
          <ac:picMkLst>
            <pc:docMk/>
            <pc:sldMk cId="4293498767" sldId="336"/>
            <ac:picMk id="55" creationId="{148B5DBF-F38D-F79E-96E9-17C218BD933D}"/>
          </ac:picMkLst>
        </pc:picChg>
        <pc:picChg chg="mod ord">
          <ac:chgData name="good angel" userId="322f971a48f5a8c9" providerId="LiveId" clId="{F7F37F37-0364-4DB5-A963-0BF7A0D7E646}" dt="2024-02-19T14:03:15.367" v="11822" actId="166"/>
          <ac:picMkLst>
            <pc:docMk/>
            <pc:sldMk cId="4293498767" sldId="336"/>
            <ac:picMk id="57" creationId="{07260F7D-32E0-5D32-D90B-51CCB6B92D8F}"/>
          </ac:picMkLst>
        </pc:picChg>
        <pc:picChg chg="mod">
          <ac:chgData name="good angel" userId="322f971a48f5a8c9" providerId="LiveId" clId="{F7F37F37-0364-4DB5-A963-0BF7A0D7E646}" dt="2024-02-16T10:49:24.915" v="3700" actId="208"/>
          <ac:picMkLst>
            <pc:docMk/>
            <pc:sldMk cId="4293498767" sldId="336"/>
            <ac:picMk id="58" creationId="{AEA2E8FC-42AF-D0CB-C7D8-E6B4ECC97086}"/>
          </ac:picMkLst>
        </pc:picChg>
      </pc:sldChg>
      <pc:sldChg chg="add del ord">
        <pc:chgData name="good angel" userId="322f971a48f5a8c9" providerId="LiveId" clId="{F7F37F37-0364-4DB5-A963-0BF7A0D7E646}" dt="2024-02-16T10:53:46.392" v="3814" actId="2696"/>
        <pc:sldMkLst>
          <pc:docMk/>
          <pc:sldMk cId="207654237" sldId="337"/>
        </pc:sldMkLst>
      </pc:sldChg>
      <pc:sldChg chg="addSp delSp modSp add del mod ord modAnim">
        <pc:chgData name="good angel" userId="322f971a48f5a8c9" providerId="LiveId" clId="{F7F37F37-0364-4DB5-A963-0BF7A0D7E646}" dt="2024-02-16T11:05:10.132" v="3875" actId="2696"/>
        <pc:sldMkLst>
          <pc:docMk/>
          <pc:sldMk cId="694326707" sldId="338"/>
        </pc:sldMkLst>
        <pc:spChg chg="add mod">
          <ac:chgData name="good angel" userId="322f971a48f5a8c9" providerId="LiveId" clId="{F7F37F37-0364-4DB5-A963-0BF7A0D7E646}" dt="2024-02-16T10:51:18.596" v="3728"/>
          <ac:spMkLst>
            <pc:docMk/>
            <pc:sldMk cId="694326707" sldId="338"/>
            <ac:spMk id="10" creationId="{02CDC4F7-BC7E-371C-2258-42C769B8BDD3}"/>
          </ac:spMkLst>
        </pc:spChg>
        <pc:spChg chg="del">
          <ac:chgData name="good angel" userId="322f971a48f5a8c9" providerId="LiveId" clId="{F7F37F37-0364-4DB5-A963-0BF7A0D7E646}" dt="2024-02-16T10:51:18.033" v="3727" actId="478"/>
          <ac:spMkLst>
            <pc:docMk/>
            <pc:sldMk cId="694326707" sldId="338"/>
            <ac:spMk id="12" creationId="{77FE93C2-5CC3-5A7C-CAA4-51710ACCBA15}"/>
          </ac:spMkLst>
        </pc:spChg>
        <pc:spChg chg="mod">
          <ac:chgData name="good angel" userId="322f971a48f5a8c9" providerId="LiveId" clId="{F7F37F37-0364-4DB5-A963-0BF7A0D7E646}" dt="2024-02-16T10:52:31.544" v="3752" actId="20577"/>
          <ac:spMkLst>
            <pc:docMk/>
            <pc:sldMk cId="694326707" sldId="338"/>
            <ac:spMk id="25" creationId="{4CBF882B-2EB5-0504-D0A5-477AA1FC1D17}"/>
          </ac:spMkLst>
        </pc:spChg>
        <pc:spChg chg="mod">
          <ac:chgData name="good angel" userId="322f971a48f5a8c9" providerId="LiveId" clId="{F7F37F37-0364-4DB5-A963-0BF7A0D7E646}" dt="2024-02-16T10:53:11.462" v="3790" actId="20577"/>
          <ac:spMkLst>
            <pc:docMk/>
            <pc:sldMk cId="694326707" sldId="338"/>
            <ac:spMk id="29" creationId="{5DB17A94-726D-837E-E4A4-3F613224F861}"/>
          </ac:spMkLst>
        </pc:spChg>
        <pc:spChg chg="add mod">
          <ac:chgData name="good angel" userId="322f971a48f5a8c9" providerId="LiveId" clId="{F7F37F37-0364-4DB5-A963-0BF7A0D7E646}" dt="2024-02-16T11:00:05.858" v="3825"/>
          <ac:spMkLst>
            <pc:docMk/>
            <pc:sldMk cId="694326707" sldId="338"/>
            <ac:spMk id="30" creationId="{DD0BD206-7D36-3615-06B8-9C3A72619958}"/>
          </ac:spMkLst>
        </pc:spChg>
        <pc:spChg chg="mod">
          <ac:chgData name="good angel" userId="322f971a48f5a8c9" providerId="LiveId" clId="{F7F37F37-0364-4DB5-A963-0BF7A0D7E646}" dt="2024-02-16T11:00:40.510" v="3834"/>
          <ac:spMkLst>
            <pc:docMk/>
            <pc:sldMk cId="694326707" sldId="338"/>
            <ac:spMk id="36" creationId="{470759E5-197F-9FA0-01C3-F8B644E467D6}"/>
          </ac:spMkLst>
        </pc:spChg>
        <pc:spChg chg="mod">
          <ac:chgData name="good angel" userId="322f971a48f5a8c9" providerId="LiveId" clId="{F7F37F37-0364-4DB5-A963-0BF7A0D7E646}" dt="2024-02-16T11:00:40.510" v="3834"/>
          <ac:spMkLst>
            <pc:docMk/>
            <pc:sldMk cId="694326707" sldId="338"/>
            <ac:spMk id="37" creationId="{44F8B3BF-3B76-080C-9E4A-5D9A8CD56C66}"/>
          </ac:spMkLst>
        </pc:spChg>
        <pc:spChg chg="mod">
          <ac:chgData name="good angel" userId="322f971a48f5a8c9" providerId="LiveId" clId="{F7F37F37-0364-4DB5-A963-0BF7A0D7E646}" dt="2024-02-16T10:52:02.687" v="3738"/>
          <ac:spMkLst>
            <pc:docMk/>
            <pc:sldMk cId="694326707" sldId="338"/>
            <ac:spMk id="48" creationId="{F142B70E-28E8-CE4C-9869-C3D33B721426}"/>
          </ac:spMkLst>
        </pc:spChg>
        <pc:grpChg chg="add mod">
          <ac:chgData name="good angel" userId="322f971a48f5a8c9" providerId="LiveId" clId="{F7F37F37-0364-4DB5-A963-0BF7A0D7E646}" dt="2024-02-16T11:00:43.317" v="3835" actId="1076"/>
          <ac:grpSpMkLst>
            <pc:docMk/>
            <pc:sldMk cId="694326707" sldId="338"/>
            <ac:grpSpMk id="35" creationId="{D21958CC-9A06-8C5E-02F8-00E018548B16}"/>
          </ac:grpSpMkLst>
        </pc:grpChg>
        <pc:picChg chg="del">
          <ac:chgData name="good angel" userId="322f971a48f5a8c9" providerId="LiveId" clId="{F7F37F37-0364-4DB5-A963-0BF7A0D7E646}" dt="2024-02-16T10:53:36.137" v="3810" actId="478"/>
          <ac:picMkLst>
            <pc:docMk/>
            <pc:sldMk cId="694326707" sldId="338"/>
            <ac:picMk id="4" creationId="{2BECF394-5ACD-8907-1408-2D7A104F8BC7}"/>
          </ac:picMkLst>
        </pc:picChg>
        <pc:picChg chg="del">
          <ac:chgData name="good angel" userId="322f971a48f5a8c9" providerId="LiveId" clId="{F7F37F37-0364-4DB5-A963-0BF7A0D7E646}" dt="2024-02-16T10:53:34.806" v="3809" actId="478"/>
          <ac:picMkLst>
            <pc:docMk/>
            <pc:sldMk cId="694326707" sldId="338"/>
            <ac:picMk id="5" creationId="{0C10575C-59B4-D668-A705-8FE7FDA03396}"/>
          </ac:picMkLst>
        </pc:picChg>
        <pc:picChg chg="del">
          <ac:chgData name="good angel" userId="322f971a48f5a8c9" providerId="LiveId" clId="{F7F37F37-0364-4DB5-A963-0BF7A0D7E646}" dt="2024-02-16T10:53:33.730" v="3808" actId="478"/>
          <ac:picMkLst>
            <pc:docMk/>
            <pc:sldMk cId="694326707" sldId="338"/>
            <ac:picMk id="6" creationId="{72A40895-0A9C-4E9F-5F82-D9830C661F8C}"/>
          </ac:picMkLst>
        </pc:picChg>
        <pc:picChg chg="add del mod">
          <ac:chgData name="good angel" userId="322f971a48f5a8c9" providerId="LiveId" clId="{F7F37F37-0364-4DB5-A963-0BF7A0D7E646}" dt="2024-02-16T10:59:56.217" v="3824" actId="478"/>
          <ac:picMkLst>
            <pc:docMk/>
            <pc:sldMk cId="694326707" sldId="338"/>
            <ac:picMk id="14" creationId="{A5B8FE93-BDBE-0664-5022-946A88632250}"/>
          </ac:picMkLst>
        </pc:picChg>
        <pc:picChg chg="add del mod">
          <ac:chgData name="good angel" userId="322f971a48f5a8c9" providerId="LiveId" clId="{F7F37F37-0364-4DB5-A963-0BF7A0D7E646}" dt="2024-02-16T10:59:56.217" v="3824" actId="478"/>
          <ac:picMkLst>
            <pc:docMk/>
            <pc:sldMk cId="694326707" sldId="338"/>
            <ac:picMk id="15" creationId="{7EEFB8C8-6007-18A1-8065-C9F4BA148CED}"/>
          </ac:picMkLst>
        </pc:picChg>
        <pc:picChg chg="add del mod">
          <ac:chgData name="good angel" userId="322f971a48f5a8c9" providerId="LiveId" clId="{F7F37F37-0364-4DB5-A963-0BF7A0D7E646}" dt="2024-02-16T10:59:56.217" v="3824" actId="478"/>
          <ac:picMkLst>
            <pc:docMk/>
            <pc:sldMk cId="694326707" sldId="338"/>
            <ac:picMk id="26" creationId="{66DC7430-ACEC-21F9-7533-14FED3D6C587}"/>
          </ac:picMkLst>
        </pc:picChg>
        <pc:picChg chg="add del mod">
          <ac:chgData name="good angel" userId="322f971a48f5a8c9" providerId="LiveId" clId="{F7F37F37-0364-4DB5-A963-0BF7A0D7E646}" dt="2024-02-16T10:59:56.217" v="3824" actId="478"/>
          <ac:picMkLst>
            <pc:docMk/>
            <pc:sldMk cId="694326707" sldId="338"/>
            <ac:picMk id="27" creationId="{F4A85E12-6242-5408-9BAF-16938F2A85D5}"/>
          </ac:picMkLst>
        </pc:picChg>
        <pc:picChg chg="add mod">
          <ac:chgData name="good angel" userId="322f971a48f5a8c9" providerId="LiveId" clId="{F7F37F37-0364-4DB5-A963-0BF7A0D7E646}" dt="2024-02-16T11:00:22.671" v="3830" actId="1076"/>
          <ac:picMkLst>
            <pc:docMk/>
            <pc:sldMk cId="694326707" sldId="338"/>
            <ac:picMk id="31" creationId="{9874190A-92A9-FDC5-124F-CEBA90385C2C}"/>
          </ac:picMkLst>
        </pc:picChg>
        <pc:picChg chg="add mod">
          <ac:chgData name="good angel" userId="322f971a48f5a8c9" providerId="LiveId" clId="{F7F37F37-0364-4DB5-A963-0BF7A0D7E646}" dt="2024-02-16T11:00:24.153" v="3831" actId="1076"/>
          <ac:picMkLst>
            <pc:docMk/>
            <pc:sldMk cId="694326707" sldId="338"/>
            <ac:picMk id="32" creationId="{BF8485A5-AD31-9BFB-C4A4-8A7BDF51A4D2}"/>
          </ac:picMkLst>
        </pc:picChg>
        <pc:picChg chg="add mod">
          <ac:chgData name="good angel" userId="322f971a48f5a8c9" providerId="LiveId" clId="{F7F37F37-0364-4DB5-A963-0BF7A0D7E646}" dt="2024-02-16T11:00:27.906" v="3833" actId="1076"/>
          <ac:picMkLst>
            <pc:docMk/>
            <pc:sldMk cId="694326707" sldId="338"/>
            <ac:picMk id="33" creationId="{6202FA08-D800-E292-6107-09F285DE4611}"/>
          </ac:picMkLst>
        </pc:picChg>
        <pc:picChg chg="add mod">
          <ac:chgData name="good angel" userId="322f971a48f5a8c9" providerId="LiveId" clId="{F7F37F37-0364-4DB5-A963-0BF7A0D7E646}" dt="2024-02-16T11:00:25.986" v="3832" actId="1076"/>
          <ac:picMkLst>
            <pc:docMk/>
            <pc:sldMk cId="694326707" sldId="338"/>
            <ac:picMk id="34" creationId="{09D595BA-E6D9-AD39-69EA-B872F2F53DB4}"/>
          </ac:picMkLst>
        </pc:picChg>
        <pc:picChg chg="mod">
          <ac:chgData name="good angel" userId="322f971a48f5a8c9" providerId="LiveId" clId="{F7F37F37-0364-4DB5-A963-0BF7A0D7E646}" dt="2024-02-16T10:50:48.148" v="3720" actId="208"/>
          <ac:picMkLst>
            <pc:docMk/>
            <pc:sldMk cId="694326707" sldId="338"/>
            <ac:picMk id="55" creationId="{9D869602-9157-49BB-81FF-1EC0FA104637}"/>
          </ac:picMkLst>
        </pc:picChg>
        <pc:picChg chg="mod">
          <ac:chgData name="good angel" userId="322f971a48f5a8c9" providerId="LiveId" clId="{F7F37F37-0364-4DB5-A963-0BF7A0D7E646}" dt="2024-02-16T10:50:40.762" v="3718" actId="208"/>
          <ac:picMkLst>
            <pc:docMk/>
            <pc:sldMk cId="694326707" sldId="338"/>
            <ac:picMk id="57" creationId="{2203AC56-C9BE-B5B2-5360-8CA278D5E78C}"/>
          </ac:picMkLst>
        </pc:picChg>
        <pc:picChg chg="mod">
          <ac:chgData name="good angel" userId="322f971a48f5a8c9" providerId="LiveId" clId="{F7F37F37-0364-4DB5-A963-0BF7A0D7E646}" dt="2024-02-16T10:50:55.860" v="3722" actId="208"/>
          <ac:picMkLst>
            <pc:docMk/>
            <pc:sldMk cId="694326707" sldId="338"/>
            <ac:picMk id="58" creationId="{B9BB93EE-E9C6-8BB7-3E07-6AE66A730FC9}"/>
          </ac:picMkLst>
        </pc:picChg>
      </pc:sldChg>
      <pc:sldChg chg="addSp delSp modSp add mod ord delAnim modAnim">
        <pc:chgData name="good angel" userId="322f971a48f5a8c9" providerId="LiveId" clId="{F7F37F37-0364-4DB5-A963-0BF7A0D7E646}" dt="2024-02-22T08:35:35.799" v="12949" actId="166"/>
        <pc:sldMkLst>
          <pc:docMk/>
          <pc:sldMk cId="1066392225" sldId="339"/>
        </pc:sldMkLst>
        <pc:spChg chg="add mod">
          <ac:chgData name="good angel" userId="322f971a48f5a8c9" providerId="LiveId" clId="{F7F37F37-0364-4DB5-A963-0BF7A0D7E646}" dt="2024-02-16T10:51:23.635" v="3730"/>
          <ac:spMkLst>
            <pc:docMk/>
            <pc:sldMk cId="1066392225" sldId="339"/>
            <ac:spMk id="10" creationId="{68906B39-7C46-B3F4-33D7-837FD8542554}"/>
          </ac:spMkLst>
        </pc:spChg>
        <pc:spChg chg="add mod">
          <ac:chgData name="good angel" userId="322f971a48f5a8c9" providerId="LiveId" clId="{F7F37F37-0364-4DB5-A963-0BF7A0D7E646}" dt="2024-02-22T08:32:37.816" v="12902" actId="14100"/>
          <ac:spMkLst>
            <pc:docMk/>
            <pc:sldMk cId="1066392225" sldId="339"/>
            <ac:spMk id="12" creationId="{755FA6A4-5CF3-360D-BF38-EA59D24A11E8}"/>
          </ac:spMkLst>
        </pc:spChg>
        <pc:spChg chg="del">
          <ac:chgData name="good angel" userId="322f971a48f5a8c9" providerId="LiveId" clId="{F7F37F37-0364-4DB5-A963-0BF7A0D7E646}" dt="2024-02-16T10:51:23.102" v="3729" actId="478"/>
          <ac:spMkLst>
            <pc:docMk/>
            <pc:sldMk cId="1066392225" sldId="339"/>
            <ac:spMk id="12" creationId="{C346D6F0-FA4D-2C26-A793-3C0E6601450B}"/>
          </ac:spMkLst>
        </pc:spChg>
        <pc:spChg chg="mod">
          <ac:chgData name="good angel" userId="322f971a48f5a8c9" providerId="LiveId" clId="{F7F37F37-0364-4DB5-A963-0BF7A0D7E646}" dt="2024-02-16T10:52:38.687" v="3761" actId="20577"/>
          <ac:spMkLst>
            <pc:docMk/>
            <pc:sldMk cId="1066392225" sldId="339"/>
            <ac:spMk id="25" creationId="{3FC620D6-69E4-C103-2F39-9A265A0E58DC}"/>
          </ac:spMkLst>
        </pc:spChg>
        <pc:spChg chg="mod">
          <ac:chgData name="good angel" userId="322f971a48f5a8c9" providerId="LiveId" clId="{F7F37F37-0364-4DB5-A963-0BF7A0D7E646}" dt="2024-02-16T11:15:14.872" v="3991"/>
          <ac:spMkLst>
            <pc:docMk/>
            <pc:sldMk cId="1066392225" sldId="339"/>
            <ac:spMk id="26" creationId="{13D78EFA-8D39-B560-5640-C5A2F4A364C7}"/>
          </ac:spMkLst>
        </pc:spChg>
        <pc:spChg chg="mod">
          <ac:chgData name="good angel" userId="322f971a48f5a8c9" providerId="LiveId" clId="{F7F37F37-0364-4DB5-A963-0BF7A0D7E646}" dt="2024-02-16T11:15:14.872" v="3991"/>
          <ac:spMkLst>
            <pc:docMk/>
            <pc:sldMk cId="1066392225" sldId="339"/>
            <ac:spMk id="27" creationId="{5679C7AA-4B3B-11BA-EE70-40A6A2D0E047}"/>
          </ac:spMkLst>
        </pc:spChg>
        <pc:spChg chg="mod">
          <ac:chgData name="good angel" userId="322f971a48f5a8c9" providerId="LiveId" clId="{F7F37F37-0364-4DB5-A963-0BF7A0D7E646}" dt="2024-02-16T10:53:17.844" v="3804" actId="20577"/>
          <ac:spMkLst>
            <pc:docMk/>
            <pc:sldMk cId="1066392225" sldId="339"/>
            <ac:spMk id="29" creationId="{645324FD-4D9F-2569-E8AE-8D48123A7E41}"/>
          </ac:spMkLst>
        </pc:spChg>
        <pc:spChg chg="add mod">
          <ac:chgData name="good angel" userId="322f971a48f5a8c9" providerId="LiveId" clId="{F7F37F37-0364-4DB5-A963-0BF7A0D7E646}" dt="2024-02-16T11:19:24.722" v="4049" actId="164"/>
          <ac:spMkLst>
            <pc:docMk/>
            <pc:sldMk cId="1066392225" sldId="339"/>
            <ac:spMk id="34" creationId="{ACDB3F53-97E6-181D-D7FA-D09592A19736}"/>
          </ac:spMkLst>
        </pc:spChg>
        <pc:spChg chg="mod">
          <ac:chgData name="good angel" userId="322f971a48f5a8c9" providerId="LiveId" clId="{F7F37F37-0364-4DB5-A963-0BF7A0D7E646}" dt="2024-02-16T10:52:08.988" v="3745" actId="20577"/>
          <ac:spMkLst>
            <pc:docMk/>
            <pc:sldMk cId="1066392225" sldId="339"/>
            <ac:spMk id="48" creationId="{286FFC9D-2BFB-303D-327B-1339634CB1D1}"/>
          </ac:spMkLst>
        </pc:spChg>
        <pc:spChg chg="mod">
          <ac:chgData name="good angel" userId="322f971a48f5a8c9" providerId="LiveId" clId="{F7F37F37-0364-4DB5-A963-0BF7A0D7E646}" dt="2024-02-16T11:47:08.797" v="4129"/>
          <ac:spMkLst>
            <pc:docMk/>
            <pc:sldMk cId="1066392225" sldId="339"/>
            <ac:spMk id="1030" creationId="{8ED0A6C7-DA8B-6A5D-D9F0-C8424131165C}"/>
          </ac:spMkLst>
        </pc:spChg>
        <pc:spChg chg="mod">
          <ac:chgData name="good angel" userId="322f971a48f5a8c9" providerId="LiveId" clId="{F7F37F37-0364-4DB5-A963-0BF7A0D7E646}" dt="2024-02-16T11:50:46.067" v="4150"/>
          <ac:spMkLst>
            <pc:docMk/>
            <pc:sldMk cId="1066392225" sldId="339"/>
            <ac:spMk id="1033" creationId="{F9BA6C50-BC86-06F9-E551-4B32C82D73C4}"/>
          </ac:spMkLst>
        </pc:spChg>
        <pc:spChg chg="add mod">
          <ac:chgData name="good angel" userId="322f971a48f5a8c9" providerId="LiveId" clId="{F7F37F37-0364-4DB5-A963-0BF7A0D7E646}" dt="2024-02-16T12:18:50.025" v="4326" actId="1076"/>
          <ac:spMkLst>
            <pc:docMk/>
            <pc:sldMk cId="1066392225" sldId="339"/>
            <ac:spMk id="1035" creationId="{9A3644D8-963A-A9E8-E452-4905DEBC268F}"/>
          </ac:spMkLst>
        </pc:spChg>
        <pc:spChg chg="add mod">
          <ac:chgData name="good angel" userId="322f971a48f5a8c9" providerId="LiveId" clId="{F7F37F37-0364-4DB5-A963-0BF7A0D7E646}" dt="2024-02-16T12:18:50.025" v="4326" actId="1076"/>
          <ac:spMkLst>
            <pc:docMk/>
            <pc:sldMk cId="1066392225" sldId="339"/>
            <ac:spMk id="1036" creationId="{D1AF2366-950A-C683-F412-3EDF5CC81CB3}"/>
          </ac:spMkLst>
        </pc:spChg>
        <pc:spChg chg="add mod">
          <ac:chgData name="good angel" userId="322f971a48f5a8c9" providerId="LiveId" clId="{F7F37F37-0364-4DB5-A963-0BF7A0D7E646}" dt="2024-02-16T12:18:50.025" v="4326" actId="1076"/>
          <ac:spMkLst>
            <pc:docMk/>
            <pc:sldMk cId="1066392225" sldId="339"/>
            <ac:spMk id="1037" creationId="{8F794D38-EA85-3239-272F-15CB6E9C52AD}"/>
          </ac:spMkLst>
        </pc:spChg>
        <pc:spChg chg="add mod">
          <ac:chgData name="good angel" userId="322f971a48f5a8c9" providerId="LiveId" clId="{F7F37F37-0364-4DB5-A963-0BF7A0D7E646}" dt="2024-02-16T12:23:34.418" v="4347" actId="14100"/>
          <ac:spMkLst>
            <pc:docMk/>
            <pc:sldMk cId="1066392225" sldId="339"/>
            <ac:spMk id="1038" creationId="{EB1950B7-B99E-DE58-842C-55EA1F220343}"/>
          </ac:spMkLst>
        </pc:spChg>
        <pc:spChg chg="mod">
          <ac:chgData name="good angel" userId="322f971a48f5a8c9" providerId="LiveId" clId="{F7F37F37-0364-4DB5-A963-0BF7A0D7E646}" dt="2024-02-16T12:01:17.577" v="4244"/>
          <ac:spMkLst>
            <pc:docMk/>
            <pc:sldMk cId="1066392225" sldId="339"/>
            <ac:spMk id="1043" creationId="{EFF2217E-3A08-A405-83AA-13F9626CF1FA}"/>
          </ac:spMkLst>
        </pc:spChg>
        <pc:spChg chg="add del mod">
          <ac:chgData name="good angel" userId="322f971a48f5a8c9" providerId="LiveId" clId="{F7F37F37-0364-4DB5-A963-0BF7A0D7E646}" dt="2024-02-22T08:35:31.257" v="12948" actId="20577"/>
          <ac:spMkLst>
            <pc:docMk/>
            <pc:sldMk cId="1066392225" sldId="339"/>
            <ac:spMk id="1045" creationId="{80FC1F46-3904-B4F7-2499-F803885EA20E}"/>
          </ac:spMkLst>
        </pc:spChg>
        <pc:spChg chg="add mod ord">
          <ac:chgData name="good angel" userId="322f971a48f5a8c9" providerId="LiveId" clId="{F7F37F37-0364-4DB5-A963-0BF7A0D7E646}" dt="2024-02-16T12:21:10.742" v="4338" actId="164"/>
          <ac:spMkLst>
            <pc:docMk/>
            <pc:sldMk cId="1066392225" sldId="339"/>
            <ac:spMk id="1051" creationId="{C3FBA90F-3C26-CA95-1D84-2FA6512EAE0C}"/>
          </ac:spMkLst>
        </pc:spChg>
        <pc:spChg chg="mod">
          <ac:chgData name="good angel" userId="322f971a48f5a8c9" providerId="LiveId" clId="{F7F37F37-0364-4DB5-A963-0BF7A0D7E646}" dt="2024-02-16T12:25:58.522" v="4369"/>
          <ac:spMkLst>
            <pc:docMk/>
            <pc:sldMk cId="1066392225" sldId="339"/>
            <ac:spMk id="1057" creationId="{5CE912F8-B30C-32DA-ADD6-F9C0D6798F58}"/>
          </ac:spMkLst>
        </pc:spChg>
        <pc:grpChg chg="add mod">
          <ac:chgData name="good angel" userId="322f971a48f5a8c9" providerId="LiveId" clId="{F7F37F37-0364-4DB5-A963-0BF7A0D7E646}" dt="2024-02-22T08:32:46.578" v="12903" actId="1076"/>
          <ac:grpSpMkLst>
            <pc:docMk/>
            <pc:sldMk cId="1066392225" sldId="339"/>
            <ac:grpSpMk id="14" creationId="{3E23A05F-C8DE-C0AD-407E-30D90646EBFA}"/>
          </ac:grpSpMkLst>
        </pc:grpChg>
        <pc:grpChg chg="add mod">
          <ac:chgData name="good angel" userId="322f971a48f5a8c9" providerId="LiveId" clId="{F7F37F37-0364-4DB5-A963-0BF7A0D7E646}" dt="2024-02-16T11:16:27.542" v="3996" actId="164"/>
          <ac:grpSpMkLst>
            <pc:docMk/>
            <pc:sldMk cId="1066392225" sldId="339"/>
            <ac:grpSpMk id="15" creationId="{000AE2A3-C08F-DF9B-1376-2AA7F3CDD5C4}"/>
          </ac:grpSpMkLst>
        </pc:grpChg>
        <pc:grpChg chg="add mod">
          <ac:chgData name="good angel" userId="322f971a48f5a8c9" providerId="LiveId" clId="{F7F37F37-0364-4DB5-A963-0BF7A0D7E646}" dt="2024-02-16T11:16:30.174" v="3997" actId="1076"/>
          <ac:grpSpMkLst>
            <pc:docMk/>
            <pc:sldMk cId="1066392225" sldId="339"/>
            <ac:grpSpMk id="31" creationId="{3FFE9592-6B28-E048-554A-168E44D02BF0}"/>
          </ac:grpSpMkLst>
        </pc:grpChg>
        <pc:grpChg chg="add mod ord">
          <ac:chgData name="good angel" userId="322f971a48f5a8c9" providerId="LiveId" clId="{F7F37F37-0364-4DB5-A963-0BF7A0D7E646}" dt="2024-02-16T11:22:51.893" v="4082" actId="164"/>
          <ac:grpSpMkLst>
            <pc:docMk/>
            <pc:sldMk cId="1066392225" sldId="339"/>
            <ac:grpSpMk id="35" creationId="{8FAD3823-3AE6-3271-7414-AEC678B13D7B}"/>
          </ac:grpSpMkLst>
        </pc:grpChg>
        <pc:grpChg chg="add mod ord">
          <ac:chgData name="good angel" userId="322f971a48f5a8c9" providerId="LiveId" clId="{F7F37F37-0364-4DB5-A963-0BF7A0D7E646}" dt="2024-02-16T11:57:11.242" v="4232" actId="166"/>
          <ac:grpSpMkLst>
            <pc:docMk/>
            <pc:sldMk cId="1066392225" sldId="339"/>
            <ac:grpSpMk id="45" creationId="{0CC880F9-EE9E-D343-B5BF-A764879C0661}"/>
          </ac:grpSpMkLst>
        </pc:grpChg>
        <pc:grpChg chg="add mod">
          <ac:chgData name="good angel" userId="322f971a48f5a8c9" providerId="LiveId" clId="{F7F37F37-0364-4DB5-A963-0BF7A0D7E646}" dt="2024-02-16T12:18:50.025" v="4326" actId="1076"/>
          <ac:grpSpMkLst>
            <pc:docMk/>
            <pc:sldMk cId="1066392225" sldId="339"/>
            <ac:grpSpMk id="1028" creationId="{BBEE7FC6-60AE-432B-894D-3264E6FDBFFC}"/>
          </ac:grpSpMkLst>
        </pc:grpChg>
        <pc:grpChg chg="add del mod ord">
          <ac:chgData name="good angel" userId="322f971a48f5a8c9" providerId="LiveId" clId="{F7F37F37-0364-4DB5-A963-0BF7A0D7E646}" dt="2024-02-16T11:50:42.174" v="4149" actId="478"/>
          <ac:grpSpMkLst>
            <pc:docMk/>
            <pc:sldMk cId="1066392225" sldId="339"/>
            <ac:grpSpMk id="1029" creationId="{B18D719F-941E-CD12-2432-FAB9B4A97D23}"/>
          </ac:grpSpMkLst>
        </pc:grpChg>
        <pc:grpChg chg="add del mod">
          <ac:chgData name="good angel" userId="322f971a48f5a8c9" providerId="LiveId" clId="{F7F37F37-0364-4DB5-A963-0BF7A0D7E646}" dt="2024-02-16T11:53:02.145" v="4155" actId="478"/>
          <ac:grpSpMkLst>
            <pc:docMk/>
            <pc:sldMk cId="1066392225" sldId="339"/>
            <ac:grpSpMk id="1032" creationId="{E02CC829-B563-5781-0C03-90757A684A0A}"/>
          </ac:grpSpMkLst>
        </pc:grpChg>
        <pc:grpChg chg="add mod">
          <ac:chgData name="good angel" userId="322f971a48f5a8c9" providerId="LiveId" clId="{F7F37F37-0364-4DB5-A963-0BF7A0D7E646}" dt="2024-02-16T12:23:31.007" v="4346" actId="20577"/>
          <ac:grpSpMkLst>
            <pc:docMk/>
            <pc:sldMk cId="1066392225" sldId="339"/>
            <ac:grpSpMk id="1041" creationId="{68C5BCCA-5A53-0A10-897D-AAD202AEA623}"/>
          </ac:grpSpMkLst>
        </pc:grpChg>
        <pc:grpChg chg="add del mod">
          <ac:chgData name="good angel" userId="322f971a48f5a8c9" providerId="LiveId" clId="{F7F37F37-0364-4DB5-A963-0BF7A0D7E646}" dt="2024-02-16T12:03:33.665" v="4253" actId="478"/>
          <ac:grpSpMkLst>
            <pc:docMk/>
            <pc:sldMk cId="1066392225" sldId="339"/>
            <ac:grpSpMk id="1042" creationId="{13A64F1C-89CE-D8AC-112E-A10C9CE0D2EB}"/>
          </ac:grpSpMkLst>
        </pc:grpChg>
        <pc:grpChg chg="add mod">
          <ac:chgData name="good angel" userId="322f971a48f5a8c9" providerId="LiveId" clId="{F7F37F37-0364-4DB5-A963-0BF7A0D7E646}" dt="2024-02-16T12:19:12.726" v="4328" actId="164"/>
          <ac:grpSpMkLst>
            <pc:docMk/>
            <pc:sldMk cId="1066392225" sldId="339"/>
            <ac:grpSpMk id="1049" creationId="{D6C45814-F3BE-859D-1A33-33BDAA795C90}"/>
          </ac:grpSpMkLst>
        </pc:grpChg>
        <pc:grpChg chg="add mod">
          <ac:chgData name="good angel" userId="322f971a48f5a8c9" providerId="LiveId" clId="{F7F37F37-0364-4DB5-A963-0BF7A0D7E646}" dt="2024-02-16T12:23:57.380" v="4348" actId="164"/>
          <ac:grpSpMkLst>
            <pc:docMk/>
            <pc:sldMk cId="1066392225" sldId="339"/>
            <ac:grpSpMk id="1052" creationId="{2FF77A76-E399-F9A7-3E5A-83950D821E34}"/>
          </ac:grpSpMkLst>
        </pc:grpChg>
        <pc:grpChg chg="add mod">
          <ac:chgData name="good angel" userId="322f971a48f5a8c9" providerId="LiveId" clId="{F7F37F37-0364-4DB5-A963-0BF7A0D7E646}" dt="2024-02-16T12:23:57.380" v="4348" actId="164"/>
          <ac:grpSpMkLst>
            <pc:docMk/>
            <pc:sldMk cId="1066392225" sldId="339"/>
            <ac:grpSpMk id="1055" creationId="{1167A0D2-001E-68E8-6698-0EE13C08102D}"/>
          </ac:grpSpMkLst>
        </pc:grpChg>
        <pc:grpChg chg="add mod ord">
          <ac:chgData name="good angel" userId="322f971a48f5a8c9" providerId="LiveId" clId="{F7F37F37-0364-4DB5-A963-0BF7A0D7E646}" dt="2024-02-22T08:35:35.799" v="12949" actId="166"/>
          <ac:grpSpMkLst>
            <pc:docMk/>
            <pc:sldMk cId="1066392225" sldId="339"/>
            <ac:grpSpMk id="1056" creationId="{B127CD31-49B9-0957-EE22-880BAFD067EE}"/>
          </ac:grpSpMkLst>
        </pc:grpChg>
        <pc:graphicFrameChg chg="add mod">
          <ac:chgData name="good angel" userId="322f971a48f5a8c9" providerId="LiveId" clId="{F7F37F37-0364-4DB5-A963-0BF7A0D7E646}" dt="2024-02-16T12:16:08.766" v="4316" actId="12084"/>
          <ac:graphicFrameMkLst>
            <pc:docMk/>
            <pc:sldMk cId="1066392225" sldId="339"/>
            <ac:graphicFrameMk id="1046" creationId="{6B266182-1A8E-DFDD-D13B-2E5C3757A572}"/>
          </ac:graphicFrameMkLst>
        </pc:graphicFrameChg>
        <pc:picChg chg="del">
          <ac:chgData name="good angel" userId="322f971a48f5a8c9" providerId="LiveId" clId="{F7F37F37-0364-4DB5-A963-0BF7A0D7E646}" dt="2024-02-16T10:53:38.960" v="3811" actId="478"/>
          <ac:picMkLst>
            <pc:docMk/>
            <pc:sldMk cId="1066392225" sldId="339"/>
            <ac:picMk id="4" creationId="{CBCB2A9B-2F84-F1CF-0CC4-0BCA0566323F}"/>
          </ac:picMkLst>
        </pc:picChg>
        <pc:picChg chg="add mod">
          <ac:chgData name="good angel" userId="322f971a48f5a8c9" providerId="LiveId" clId="{F7F37F37-0364-4DB5-A963-0BF7A0D7E646}" dt="2024-02-19T09:56:07.101" v="11323"/>
          <ac:picMkLst>
            <pc:docMk/>
            <pc:sldMk cId="1066392225" sldId="339"/>
            <ac:picMk id="4" creationId="{CF2935CA-FED1-E9A0-BE2D-CE01701839C8}"/>
          </ac:picMkLst>
        </pc:picChg>
        <pc:picChg chg="del">
          <ac:chgData name="good angel" userId="322f971a48f5a8c9" providerId="LiveId" clId="{F7F37F37-0364-4DB5-A963-0BF7A0D7E646}" dt="2024-02-16T10:53:40.204" v="3812" actId="478"/>
          <ac:picMkLst>
            <pc:docMk/>
            <pc:sldMk cId="1066392225" sldId="339"/>
            <ac:picMk id="5" creationId="{3675BF68-263D-9DAE-5328-07BB016EAC59}"/>
          </ac:picMkLst>
        </pc:picChg>
        <pc:picChg chg="del">
          <ac:chgData name="good angel" userId="322f971a48f5a8c9" providerId="LiveId" clId="{F7F37F37-0364-4DB5-A963-0BF7A0D7E646}" dt="2024-02-16T10:53:41.484" v="3813" actId="478"/>
          <ac:picMkLst>
            <pc:docMk/>
            <pc:sldMk cId="1066392225" sldId="339"/>
            <ac:picMk id="6" creationId="{FC5917F9-777D-1A62-61C2-62E76EB08DE2}"/>
          </ac:picMkLst>
        </pc:picChg>
        <pc:picChg chg="add del mod">
          <ac:chgData name="good angel" userId="322f971a48f5a8c9" providerId="LiveId" clId="{F7F37F37-0364-4DB5-A963-0BF7A0D7E646}" dt="2024-02-16T11:15:14.069" v="3990" actId="478"/>
          <ac:picMkLst>
            <pc:docMk/>
            <pc:sldMk cId="1066392225" sldId="339"/>
            <ac:picMk id="14" creationId="{6F7E2788-AE5A-B798-307B-1D00E8DB7CA8}"/>
          </ac:picMkLst>
        </pc:picChg>
        <pc:picChg chg="add mod">
          <ac:chgData name="good angel" userId="322f971a48f5a8c9" providerId="LiveId" clId="{F7F37F37-0364-4DB5-A963-0BF7A0D7E646}" dt="2024-02-16T11:16:27.542" v="3996" actId="164"/>
          <ac:picMkLst>
            <pc:docMk/>
            <pc:sldMk cId="1066392225" sldId="339"/>
            <ac:picMk id="30" creationId="{55017AD4-0F2B-D5F2-F964-02B57BE8C6A3}"/>
          </ac:picMkLst>
        </pc:picChg>
        <pc:picChg chg="add mod">
          <ac:chgData name="good angel" userId="322f971a48f5a8c9" providerId="LiveId" clId="{F7F37F37-0364-4DB5-A963-0BF7A0D7E646}" dt="2024-02-16T11:19:24.722" v="4049" actId="164"/>
          <ac:picMkLst>
            <pc:docMk/>
            <pc:sldMk cId="1066392225" sldId="339"/>
            <ac:picMk id="33" creationId="{568E6341-933C-49D0-92AC-A2E2D0BC7526}"/>
          </ac:picMkLst>
        </pc:picChg>
        <pc:picChg chg="add del mod">
          <ac:chgData name="good angel" userId="322f971a48f5a8c9" providerId="LiveId" clId="{F7F37F37-0364-4DB5-A963-0BF7A0D7E646}" dt="2024-02-16T11:20:24.084" v="4058" actId="478"/>
          <ac:picMkLst>
            <pc:docMk/>
            <pc:sldMk cId="1066392225" sldId="339"/>
            <ac:picMk id="36" creationId="{8C637B26-DC62-1510-99DF-D6766E361A84}"/>
          </ac:picMkLst>
        </pc:picChg>
        <pc:picChg chg="add mod ord">
          <ac:chgData name="good angel" userId="322f971a48f5a8c9" providerId="LiveId" clId="{F7F37F37-0364-4DB5-A963-0BF7A0D7E646}" dt="2024-02-16T11:24:39.098" v="4101" actId="164"/>
          <ac:picMkLst>
            <pc:docMk/>
            <pc:sldMk cId="1066392225" sldId="339"/>
            <ac:picMk id="38" creationId="{D31459EB-8BB6-B19C-B402-47B7D70CBEFD}"/>
          </ac:picMkLst>
        </pc:picChg>
        <pc:picChg chg="add mod ord">
          <ac:chgData name="good angel" userId="322f971a48f5a8c9" providerId="LiveId" clId="{F7F37F37-0364-4DB5-A963-0BF7A0D7E646}" dt="2024-02-16T11:24:39.098" v="4101" actId="164"/>
          <ac:picMkLst>
            <pc:docMk/>
            <pc:sldMk cId="1066392225" sldId="339"/>
            <ac:picMk id="39" creationId="{F9CFADA3-DC95-CA26-EBF3-3CF070446C7C}"/>
          </ac:picMkLst>
        </pc:picChg>
        <pc:picChg chg="add mod ord">
          <ac:chgData name="good angel" userId="322f971a48f5a8c9" providerId="LiveId" clId="{F7F37F37-0364-4DB5-A963-0BF7A0D7E646}" dt="2024-02-16T11:24:39.098" v="4101" actId="164"/>
          <ac:picMkLst>
            <pc:docMk/>
            <pc:sldMk cId="1066392225" sldId="339"/>
            <ac:picMk id="40" creationId="{DDA91954-E429-895D-FB68-1B498587B851}"/>
          </ac:picMkLst>
        </pc:picChg>
        <pc:picChg chg="mod">
          <ac:chgData name="good angel" userId="322f971a48f5a8c9" providerId="LiveId" clId="{F7F37F37-0364-4DB5-A963-0BF7A0D7E646}" dt="2024-02-16T10:50:16.971" v="3712" actId="208"/>
          <ac:picMkLst>
            <pc:docMk/>
            <pc:sldMk cId="1066392225" sldId="339"/>
            <ac:picMk id="55" creationId="{D7E671A6-5E2F-A933-0704-22323CE56E00}"/>
          </ac:picMkLst>
        </pc:picChg>
        <pc:picChg chg="mod">
          <ac:chgData name="good angel" userId="322f971a48f5a8c9" providerId="LiveId" clId="{F7F37F37-0364-4DB5-A963-0BF7A0D7E646}" dt="2024-02-16T10:50:30.678" v="3716" actId="208"/>
          <ac:picMkLst>
            <pc:docMk/>
            <pc:sldMk cId="1066392225" sldId="339"/>
            <ac:picMk id="57" creationId="{CB7B3D48-DA39-212B-48FE-F82187EC417A}"/>
          </ac:picMkLst>
        </pc:picChg>
        <pc:picChg chg="mod">
          <ac:chgData name="good angel" userId="322f971a48f5a8c9" providerId="LiveId" clId="{F7F37F37-0364-4DB5-A963-0BF7A0D7E646}" dt="2024-02-16T10:50:23.200" v="3714" actId="208"/>
          <ac:picMkLst>
            <pc:docMk/>
            <pc:sldMk cId="1066392225" sldId="339"/>
            <ac:picMk id="58" creationId="{B91CF1B0-6CCF-2578-ABDF-06F763BED9DC}"/>
          </ac:picMkLst>
        </pc:picChg>
        <pc:picChg chg="add del">
          <ac:chgData name="good angel" userId="322f971a48f5a8c9" providerId="LiveId" clId="{F7F37F37-0364-4DB5-A963-0BF7A0D7E646}" dt="2024-02-16T11:20:43.818" v="4060" actId="478"/>
          <ac:picMkLst>
            <pc:docMk/>
            <pc:sldMk cId="1066392225" sldId="339"/>
            <ac:picMk id="1026" creationId="{C9BF46AF-17F7-683B-5E2D-4D0C71A182FB}"/>
          </ac:picMkLst>
        </pc:picChg>
        <pc:picChg chg="mod">
          <ac:chgData name="good angel" userId="322f971a48f5a8c9" providerId="LiveId" clId="{F7F37F37-0364-4DB5-A963-0BF7A0D7E646}" dt="2024-02-16T11:47:08.797" v="4129"/>
          <ac:picMkLst>
            <pc:docMk/>
            <pc:sldMk cId="1066392225" sldId="339"/>
            <ac:picMk id="1031" creationId="{B85F9B61-2B10-ADBE-0EC9-E1B18D6CF241}"/>
          </ac:picMkLst>
        </pc:picChg>
        <pc:picChg chg="mod">
          <ac:chgData name="good angel" userId="322f971a48f5a8c9" providerId="LiveId" clId="{F7F37F37-0364-4DB5-A963-0BF7A0D7E646}" dt="2024-02-16T11:50:46.067" v="4150"/>
          <ac:picMkLst>
            <pc:docMk/>
            <pc:sldMk cId="1066392225" sldId="339"/>
            <ac:picMk id="1034" creationId="{E4E2B7E3-8508-5552-AB91-15AA6594C52B}"/>
          </ac:picMkLst>
        </pc:picChg>
        <pc:picChg chg="mod">
          <ac:chgData name="good angel" userId="322f971a48f5a8c9" providerId="LiveId" clId="{F7F37F37-0364-4DB5-A963-0BF7A0D7E646}" dt="2024-02-16T12:01:17.577" v="4244"/>
          <ac:picMkLst>
            <pc:docMk/>
            <pc:sldMk cId="1066392225" sldId="339"/>
            <ac:picMk id="1044" creationId="{5E7E1AA9-3535-6021-180B-2BB0126182A3}"/>
          </ac:picMkLst>
        </pc:picChg>
        <pc:picChg chg="add mod">
          <ac:chgData name="good angel" userId="322f971a48f5a8c9" providerId="LiveId" clId="{F7F37F37-0364-4DB5-A963-0BF7A0D7E646}" dt="2024-02-16T12:21:10.742" v="4338" actId="164"/>
          <ac:picMkLst>
            <pc:docMk/>
            <pc:sldMk cId="1066392225" sldId="339"/>
            <ac:picMk id="1050" creationId="{4F980776-D155-202D-7D49-8AF5D06EFF97}"/>
          </ac:picMkLst>
        </pc:picChg>
        <pc:picChg chg="mod">
          <ac:chgData name="good angel" userId="322f971a48f5a8c9" providerId="LiveId" clId="{F7F37F37-0364-4DB5-A963-0BF7A0D7E646}" dt="2024-02-16T12:25:58.522" v="4369"/>
          <ac:picMkLst>
            <pc:docMk/>
            <pc:sldMk cId="1066392225" sldId="339"/>
            <ac:picMk id="1058" creationId="{970420E9-F9E8-5DC4-E2CE-A0F6478A2A9E}"/>
          </ac:picMkLst>
        </pc:picChg>
        <pc:cxnChg chg="add mod">
          <ac:chgData name="good angel" userId="322f971a48f5a8c9" providerId="LiveId" clId="{F7F37F37-0364-4DB5-A963-0BF7A0D7E646}" dt="2024-02-22T08:32:01.364" v="12872" actId="164"/>
          <ac:cxnSpMkLst>
            <pc:docMk/>
            <pc:sldMk cId="1066392225" sldId="339"/>
            <ac:cxnSpMk id="6" creationId="{FC22C1A8-9903-75A6-2DE2-95511D9F9611}"/>
          </ac:cxnSpMkLst>
        </pc:cxnChg>
        <pc:cxnChg chg="add mod">
          <ac:chgData name="good angel" userId="322f971a48f5a8c9" providerId="LiveId" clId="{F7F37F37-0364-4DB5-A963-0BF7A0D7E646}" dt="2024-02-16T11:22:51.893" v="4082" actId="164"/>
          <ac:cxnSpMkLst>
            <pc:docMk/>
            <pc:sldMk cId="1066392225" sldId="339"/>
            <ac:cxnSpMk id="42" creationId="{EB3D4D56-8888-B1C6-06BE-8BA8EE3B8FDC}"/>
          </ac:cxnSpMkLst>
        </pc:cxnChg>
        <pc:cxnChg chg="add mod">
          <ac:chgData name="good angel" userId="322f971a48f5a8c9" providerId="LiveId" clId="{F7F37F37-0364-4DB5-A963-0BF7A0D7E646}" dt="2024-02-16T11:24:39.098" v="4101" actId="164"/>
          <ac:cxnSpMkLst>
            <pc:docMk/>
            <pc:sldMk cId="1066392225" sldId="339"/>
            <ac:cxnSpMk id="47" creationId="{FCDDC599-A9B7-C34F-3A5C-D1F49CF9B996}"/>
          </ac:cxnSpMkLst>
        </pc:cxnChg>
        <pc:cxnChg chg="add mod">
          <ac:chgData name="good angel" userId="322f971a48f5a8c9" providerId="LiveId" clId="{F7F37F37-0364-4DB5-A963-0BF7A0D7E646}" dt="2024-02-16T11:24:39.098" v="4101" actId="164"/>
          <ac:cxnSpMkLst>
            <pc:docMk/>
            <pc:sldMk cId="1066392225" sldId="339"/>
            <ac:cxnSpMk id="51" creationId="{D4751B30-D7E7-08A5-82B7-E449580A40E0}"/>
          </ac:cxnSpMkLst>
        </pc:cxnChg>
        <pc:cxnChg chg="add mod">
          <ac:chgData name="good angel" userId="322f971a48f5a8c9" providerId="LiveId" clId="{F7F37F37-0364-4DB5-A963-0BF7A0D7E646}" dt="2024-02-16T11:24:39.098" v="4101" actId="164"/>
          <ac:cxnSpMkLst>
            <pc:docMk/>
            <pc:sldMk cId="1066392225" sldId="339"/>
            <ac:cxnSpMk id="61" creationId="{65B6EB8C-BF53-B667-69D1-63CDBE9AB8C6}"/>
          </ac:cxnSpMkLst>
        </pc:cxnChg>
        <pc:cxnChg chg="add mod">
          <ac:chgData name="good angel" userId="322f971a48f5a8c9" providerId="LiveId" clId="{F7F37F37-0364-4DB5-A963-0BF7A0D7E646}" dt="2024-02-16T12:23:31.007" v="4346" actId="20577"/>
          <ac:cxnSpMkLst>
            <pc:docMk/>
            <pc:sldMk cId="1066392225" sldId="339"/>
            <ac:cxnSpMk id="1040" creationId="{E99AD48E-E261-58FB-5775-2F6BE422896B}"/>
          </ac:cxnSpMkLst>
        </pc:cxnChg>
        <pc:cxnChg chg="add mod">
          <ac:chgData name="good angel" userId="322f971a48f5a8c9" providerId="LiveId" clId="{F7F37F37-0364-4DB5-A963-0BF7A0D7E646}" dt="2024-02-16T12:19:12.726" v="4328" actId="164"/>
          <ac:cxnSpMkLst>
            <pc:docMk/>
            <pc:sldMk cId="1066392225" sldId="339"/>
            <ac:cxnSpMk id="1048" creationId="{ACD8CF09-851C-9D99-2A7C-B931E76B9956}"/>
          </ac:cxnSpMkLst>
        </pc:cxnChg>
        <pc:cxnChg chg="add mod">
          <ac:chgData name="good angel" userId="322f971a48f5a8c9" providerId="LiveId" clId="{F7F37F37-0364-4DB5-A963-0BF7A0D7E646}" dt="2024-02-16T12:23:57.380" v="4348" actId="164"/>
          <ac:cxnSpMkLst>
            <pc:docMk/>
            <pc:sldMk cId="1066392225" sldId="339"/>
            <ac:cxnSpMk id="1054" creationId="{90C567C5-F454-9795-9822-DB3ED8A96A21}"/>
          </ac:cxnSpMkLst>
        </pc:cxnChg>
      </pc:sldChg>
      <pc:sldChg chg="addSp delSp modSp add mod modAnim">
        <pc:chgData name="good angel" userId="322f971a48f5a8c9" providerId="LiveId" clId="{F7F37F37-0364-4DB5-A963-0BF7A0D7E646}" dt="2024-02-19T14:03:22.432" v="11823" actId="166"/>
        <pc:sldMkLst>
          <pc:docMk/>
          <pc:sldMk cId="671216664" sldId="340"/>
        </pc:sldMkLst>
        <pc:spChg chg="add del mod">
          <ac:chgData name="good angel" userId="322f971a48f5a8c9" providerId="LiveId" clId="{F7F37F37-0364-4DB5-A963-0BF7A0D7E646}" dt="2024-02-16T11:01:26.425" v="3839" actId="478"/>
          <ac:spMkLst>
            <pc:docMk/>
            <pc:sldMk cId="671216664" sldId="340"/>
            <ac:spMk id="4" creationId="{4FF1E77E-6EF1-B8C9-1EC7-47B61D5CDCD8}"/>
          </ac:spMkLst>
        </pc:spChg>
        <pc:spChg chg="mod">
          <ac:chgData name="good angel" userId="322f971a48f5a8c9" providerId="LiveId" clId="{F7F37F37-0364-4DB5-A963-0BF7A0D7E646}" dt="2024-02-16T11:02:04.127" v="3841"/>
          <ac:spMkLst>
            <pc:docMk/>
            <pc:sldMk cId="671216664" sldId="340"/>
            <ac:spMk id="6" creationId="{3285DC8F-6549-0061-69E5-3CA3580B7BBD}"/>
          </ac:spMkLst>
        </pc:spChg>
        <pc:spChg chg="mod">
          <ac:chgData name="good angel" userId="322f971a48f5a8c9" providerId="LiveId" clId="{F7F37F37-0364-4DB5-A963-0BF7A0D7E646}" dt="2024-02-16T11:02:04.127" v="3841"/>
          <ac:spMkLst>
            <pc:docMk/>
            <pc:sldMk cId="671216664" sldId="340"/>
            <ac:spMk id="12" creationId="{5F983023-7451-54DC-1F72-5878CCBFF740}"/>
          </ac:spMkLst>
        </pc:spChg>
        <pc:spChg chg="mod">
          <ac:chgData name="good angel" userId="322f971a48f5a8c9" providerId="LiveId" clId="{F7F37F37-0364-4DB5-A963-0BF7A0D7E646}" dt="2024-02-16T11:02:04.127" v="3841"/>
          <ac:spMkLst>
            <pc:docMk/>
            <pc:sldMk cId="671216664" sldId="340"/>
            <ac:spMk id="15" creationId="{5A71769A-5166-11DD-C63E-2431F7C37BE1}"/>
          </ac:spMkLst>
        </pc:spChg>
        <pc:spChg chg="mod">
          <ac:chgData name="good angel" userId="322f971a48f5a8c9" providerId="LiveId" clId="{F7F37F37-0364-4DB5-A963-0BF7A0D7E646}" dt="2024-02-16T11:02:04.127" v="3841"/>
          <ac:spMkLst>
            <pc:docMk/>
            <pc:sldMk cId="671216664" sldId="340"/>
            <ac:spMk id="26" creationId="{097183FE-6F96-1117-89DC-109B6064453F}"/>
          </ac:spMkLst>
        </pc:spChg>
        <pc:spChg chg="mod">
          <ac:chgData name="good angel" userId="322f971a48f5a8c9" providerId="LiveId" clId="{F7F37F37-0364-4DB5-A963-0BF7A0D7E646}" dt="2024-02-16T11:02:04.127" v="3841"/>
          <ac:spMkLst>
            <pc:docMk/>
            <pc:sldMk cId="671216664" sldId="340"/>
            <ac:spMk id="38" creationId="{E7BB2296-FB74-FE94-F575-6FE88CD59692}"/>
          </ac:spMkLst>
        </pc:spChg>
        <pc:spChg chg="mod">
          <ac:chgData name="good angel" userId="322f971a48f5a8c9" providerId="LiveId" clId="{F7F37F37-0364-4DB5-A963-0BF7A0D7E646}" dt="2024-02-16T11:02:04.127" v="3841"/>
          <ac:spMkLst>
            <pc:docMk/>
            <pc:sldMk cId="671216664" sldId="340"/>
            <ac:spMk id="39" creationId="{C551C3CF-2080-DC54-63EB-EE606BAE86C2}"/>
          </ac:spMkLst>
        </pc:spChg>
        <pc:spChg chg="mod">
          <ac:chgData name="good angel" userId="322f971a48f5a8c9" providerId="LiveId" clId="{F7F37F37-0364-4DB5-A963-0BF7A0D7E646}" dt="2024-02-16T11:02:22.066" v="3842"/>
          <ac:spMkLst>
            <pc:docMk/>
            <pc:sldMk cId="671216664" sldId="340"/>
            <ac:spMk id="41" creationId="{2E209C11-CF56-6268-37B7-98CE198405C5}"/>
          </ac:spMkLst>
        </pc:spChg>
        <pc:spChg chg="mod">
          <ac:chgData name="good angel" userId="322f971a48f5a8c9" providerId="LiveId" clId="{F7F37F37-0364-4DB5-A963-0BF7A0D7E646}" dt="2024-02-16T11:02:22.066" v="3842"/>
          <ac:spMkLst>
            <pc:docMk/>
            <pc:sldMk cId="671216664" sldId="340"/>
            <ac:spMk id="42" creationId="{16A984CC-B6D1-CF78-8F24-F4D6AEA6C3ED}"/>
          </ac:spMkLst>
        </pc:spChg>
        <pc:spChg chg="mod">
          <ac:chgData name="good angel" userId="322f971a48f5a8c9" providerId="LiveId" clId="{F7F37F37-0364-4DB5-A963-0BF7A0D7E646}" dt="2024-02-16T11:02:22.066" v="3842"/>
          <ac:spMkLst>
            <pc:docMk/>
            <pc:sldMk cId="671216664" sldId="340"/>
            <ac:spMk id="44" creationId="{4396115A-D27B-2258-9212-F80565D31CA4}"/>
          </ac:spMkLst>
        </pc:spChg>
        <pc:spChg chg="mod">
          <ac:chgData name="good angel" userId="322f971a48f5a8c9" providerId="LiveId" clId="{F7F37F37-0364-4DB5-A963-0BF7A0D7E646}" dt="2024-02-16T11:02:22.066" v="3842"/>
          <ac:spMkLst>
            <pc:docMk/>
            <pc:sldMk cId="671216664" sldId="340"/>
            <ac:spMk id="45" creationId="{D48E81FA-4FFA-17DB-F80C-0B85BB7C153A}"/>
          </ac:spMkLst>
        </pc:spChg>
        <pc:spChg chg="mod">
          <ac:chgData name="good angel" userId="322f971a48f5a8c9" providerId="LiveId" clId="{F7F37F37-0364-4DB5-A963-0BF7A0D7E646}" dt="2024-02-16T11:02:22.066" v="3842"/>
          <ac:spMkLst>
            <pc:docMk/>
            <pc:sldMk cId="671216664" sldId="340"/>
            <ac:spMk id="47" creationId="{ADB0A579-D761-ED35-F907-E44BC38853A1}"/>
          </ac:spMkLst>
        </pc:spChg>
        <pc:spChg chg="mod">
          <ac:chgData name="good angel" userId="322f971a48f5a8c9" providerId="LiveId" clId="{F7F37F37-0364-4DB5-A963-0BF7A0D7E646}" dt="2024-02-16T11:02:22.066" v="3842"/>
          <ac:spMkLst>
            <pc:docMk/>
            <pc:sldMk cId="671216664" sldId="340"/>
            <ac:spMk id="50" creationId="{225D1B38-226B-54FA-BB66-510AC0E77816}"/>
          </ac:spMkLst>
        </pc:spChg>
        <pc:spChg chg="mod">
          <ac:chgData name="good angel" userId="322f971a48f5a8c9" providerId="LiveId" clId="{F7F37F37-0364-4DB5-A963-0BF7A0D7E646}" dt="2024-02-16T11:02:22.066" v="3842"/>
          <ac:spMkLst>
            <pc:docMk/>
            <pc:sldMk cId="671216664" sldId="340"/>
            <ac:spMk id="52" creationId="{FA1026C6-7E52-15E4-00C3-3DA310B9CC6C}"/>
          </ac:spMkLst>
        </pc:spChg>
        <pc:spChg chg="ord">
          <ac:chgData name="good angel" userId="322f971a48f5a8c9" providerId="LiveId" clId="{F7F37F37-0364-4DB5-A963-0BF7A0D7E646}" dt="2024-02-19T14:03:22.432" v="11823" actId="166"/>
          <ac:spMkLst>
            <pc:docMk/>
            <pc:sldMk cId="671216664" sldId="340"/>
            <ac:spMk id="56" creationId="{4CFCC3DF-2DFE-6C85-CE4A-A1D5F067E5E7}"/>
          </ac:spMkLst>
        </pc:spChg>
        <pc:spChg chg="mod">
          <ac:chgData name="good angel" userId="322f971a48f5a8c9" providerId="LiveId" clId="{F7F37F37-0364-4DB5-A963-0BF7A0D7E646}" dt="2024-02-16T11:02:22.066" v="3842"/>
          <ac:spMkLst>
            <pc:docMk/>
            <pc:sldMk cId="671216664" sldId="340"/>
            <ac:spMk id="59" creationId="{07FEA46E-1E60-02D9-26BE-5045D3FD6403}"/>
          </ac:spMkLst>
        </pc:spChg>
        <pc:grpChg chg="add mod">
          <ac:chgData name="good angel" userId="322f971a48f5a8c9" providerId="LiveId" clId="{F7F37F37-0364-4DB5-A963-0BF7A0D7E646}" dt="2024-02-16T11:02:04.127" v="3841"/>
          <ac:grpSpMkLst>
            <pc:docMk/>
            <pc:sldMk cId="671216664" sldId="340"/>
            <ac:grpSpMk id="5" creationId="{18EA68CB-7BDC-D02F-C50C-4CB17241374C}"/>
          </ac:grpSpMkLst>
        </pc:grpChg>
        <pc:grpChg chg="add mod">
          <ac:chgData name="good angel" userId="322f971a48f5a8c9" providerId="LiveId" clId="{F7F37F37-0364-4DB5-A963-0BF7A0D7E646}" dt="2024-02-16T11:02:04.127" v="3841"/>
          <ac:grpSpMkLst>
            <pc:docMk/>
            <pc:sldMk cId="671216664" sldId="340"/>
            <ac:grpSpMk id="14" creationId="{67241D4C-1CF5-CFB1-6CD1-92AF671B3994}"/>
          </ac:grpSpMkLst>
        </pc:grpChg>
        <pc:grpChg chg="add mod">
          <ac:chgData name="good angel" userId="322f971a48f5a8c9" providerId="LiveId" clId="{F7F37F37-0364-4DB5-A963-0BF7A0D7E646}" dt="2024-02-16T11:02:04.127" v="3841"/>
          <ac:grpSpMkLst>
            <pc:docMk/>
            <pc:sldMk cId="671216664" sldId="340"/>
            <ac:grpSpMk id="27" creationId="{6BD0886C-1B86-6ABF-3A45-9C7CB69C5DBD}"/>
          </ac:grpSpMkLst>
        </pc:grpChg>
        <pc:grpChg chg="add mod">
          <ac:chgData name="good angel" userId="322f971a48f5a8c9" providerId="LiveId" clId="{F7F37F37-0364-4DB5-A963-0BF7A0D7E646}" dt="2024-02-16T11:02:30.041" v="3844" actId="164"/>
          <ac:grpSpMkLst>
            <pc:docMk/>
            <pc:sldMk cId="671216664" sldId="340"/>
            <ac:grpSpMk id="40" creationId="{0C381F29-9252-3F93-579B-EBDFBFDDDC15}"/>
          </ac:grpSpMkLst>
        </pc:grpChg>
        <pc:grpChg chg="add mod">
          <ac:chgData name="good angel" userId="322f971a48f5a8c9" providerId="LiveId" clId="{F7F37F37-0364-4DB5-A963-0BF7A0D7E646}" dt="2024-02-16T11:02:30.041" v="3844" actId="164"/>
          <ac:grpSpMkLst>
            <pc:docMk/>
            <pc:sldMk cId="671216664" sldId="340"/>
            <ac:grpSpMk id="43" creationId="{3657E4A0-6EBB-AD38-FAC8-177DF1ACAAF6}"/>
          </ac:grpSpMkLst>
        </pc:grpChg>
        <pc:grpChg chg="add mod">
          <ac:chgData name="good angel" userId="322f971a48f5a8c9" providerId="LiveId" clId="{F7F37F37-0364-4DB5-A963-0BF7A0D7E646}" dt="2024-02-16T11:02:30.041" v="3844" actId="164"/>
          <ac:grpSpMkLst>
            <pc:docMk/>
            <pc:sldMk cId="671216664" sldId="340"/>
            <ac:grpSpMk id="46" creationId="{4FDAAF88-2C9D-DCA5-ED07-05CC52783CB5}"/>
          </ac:grpSpMkLst>
        </pc:grpChg>
        <pc:grpChg chg="add mod">
          <ac:chgData name="good angel" userId="322f971a48f5a8c9" providerId="LiveId" clId="{F7F37F37-0364-4DB5-A963-0BF7A0D7E646}" dt="2024-02-16T11:02:30.041" v="3844" actId="164"/>
          <ac:grpSpMkLst>
            <pc:docMk/>
            <pc:sldMk cId="671216664" sldId="340"/>
            <ac:grpSpMk id="51" creationId="{138C21E4-0DDE-31B4-43F3-FBB75E62E8A9}"/>
          </ac:grpSpMkLst>
        </pc:grpChg>
        <pc:grpChg chg="add mod">
          <ac:chgData name="good angel" userId="322f971a48f5a8c9" providerId="LiveId" clId="{F7F37F37-0364-4DB5-A963-0BF7A0D7E646}" dt="2024-02-16T11:02:30.041" v="3844" actId="164"/>
          <ac:grpSpMkLst>
            <pc:docMk/>
            <pc:sldMk cId="671216664" sldId="340"/>
            <ac:grpSpMk id="60" creationId="{38DF126A-1333-31AE-2A5B-9ED57EF3BE75}"/>
          </ac:grpSpMkLst>
        </pc:grpChg>
        <pc:picChg chg="add mod">
          <ac:chgData name="good angel" userId="322f971a48f5a8c9" providerId="LiveId" clId="{F7F37F37-0364-4DB5-A963-0BF7A0D7E646}" dt="2024-02-19T09:55:53.285" v="11314"/>
          <ac:picMkLst>
            <pc:docMk/>
            <pc:sldMk cId="671216664" sldId="340"/>
            <ac:picMk id="4" creationId="{5E5FFEA8-6B58-3C73-609C-878B80CB5F71}"/>
          </ac:picMkLst>
        </pc:picChg>
        <pc:picChg chg="add mod">
          <ac:chgData name="good angel" userId="322f971a48f5a8c9" providerId="LiveId" clId="{F7F37F37-0364-4DB5-A963-0BF7A0D7E646}" dt="2024-02-19T14:02:00.144" v="11806" actId="1076"/>
          <ac:picMkLst>
            <pc:docMk/>
            <pc:sldMk cId="671216664" sldId="340"/>
            <ac:picMk id="5" creationId="{94D475DB-3571-A24C-8365-117C5D5F88D0}"/>
          </ac:picMkLst>
        </pc:picChg>
        <pc:picChg chg="mod">
          <ac:chgData name="good angel" userId="322f971a48f5a8c9" providerId="LiveId" clId="{F7F37F37-0364-4DB5-A963-0BF7A0D7E646}" dt="2024-02-16T11:04:18.428" v="3867" actId="166"/>
          <ac:picMkLst>
            <pc:docMk/>
            <pc:sldMk cId="671216664" sldId="340"/>
            <ac:picMk id="31" creationId="{E674F95E-F7DA-85D5-998F-0D2EAB7115F7}"/>
          </ac:picMkLst>
        </pc:picChg>
        <pc:picChg chg="mod">
          <ac:chgData name="good angel" userId="322f971a48f5a8c9" providerId="LiveId" clId="{F7F37F37-0364-4DB5-A963-0BF7A0D7E646}" dt="2024-02-16T11:04:20.989" v="3868" actId="166"/>
          <ac:picMkLst>
            <pc:docMk/>
            <pc:sldMk cId="671216664" sldId="340"/>
            <ac:picMk id="32" creationId="{973A8EB5-A1E2-B059-AA0E-488217F9FAC6}"/>
          </ac:picMkLst>
        </pc:picChg>
        <pc:picChg chg="ord">
          <ac:chgData name="good angel" userId="322f971a48f5a8c9" providerId="LiveId" clId="{F7F37F37-0364-4DB5-A963-0BF7A0D7E646}" dt="2024-02-16T11:04:23.657" v="3869" actId="166"/>
          <ac:picMkLst>
            <pc:docMk/>
            <pc:sldMk cId="671216664" sldId="340"/>
            <ac:picMk id="33" creationId="{7C1E2E2E-7581-5B8E-972F-9E0396F763C6}"/>
          </ac:picMkLst>
        </pc:picChg>
        <pc:picChg chg="mod">
          <ac:chgData name="good angel" userId="322f971a48f5a8c9" providerId="LiveId" clId="{F7F37F37-0364-4DB5-A963-0BF7A0D7E646}" dt="2024-02-16T11:04:26.608" v="3870" actId="166"/>
          <ac:picMkLst>
            <pc:docMk/>
            <pc:sldMk cId="671216664" sldId="340"/>
            <ac:picMk id="34" creationId="{5284BE44-A75E-C069-D55E-3870FC63ECAA}"/>
          </ac:picMkLst>
        </pc:picChg>
        <pc:picChg chg="ord">
          <ac:chgData name="good angel" userId="322f971a48f5a8c9" providerId="LiveId" clId="{F7F37F37-0364-4DB5-A963-0BF7A0D7E646}" dt="2024-02-19T14:03:22.432" v="11823" actId="166"/>
          <ac:picMkLst>
            <pc:docMk/>
            <pc:sldMk cId="671216664" sldId="340"/>
            <ac:picMk id="57" creationId="{A3BD517F-E59A-5485-CAF5-D7CF66DE6735}"/>
          </ac:picMkLst>
        </pc:picChg>
      </pc:sldChg>
      <pc:sldChg chg="addSp modSp add mod modAnim">
        <pc:chgData name="good angel" userId="322f971a48f5a8c9" providerId="LiveId" clId="{F7F37F37-0364-4DB5-A963-0BF7A0D7E646}" dt="2024-02-19T14:02:56.631" v="11819" actId="1076"/>
        <pc:sldMkLst>
          <pc:docMk/>
          <pc:sldMk cId="3637083469" sldId="341"/>
        </pc:sldMkLst>
        <pc:spChg chg="mod">
          <ac:chgData name="good angel" userId="322f971a48f5a8c9" providerId="LiveId" clId="{F7F37F37-0364-4DB5-A963-0BF7A0D7E646}" dt="2024-02-16T11:04:37.094" v="3871"/>
          <ac:spMkLst>
            <pc:docMk/>
            <pc:sldMk cId="3637083469" sldId="341"/>
            <ac:spMk id="5" creationId="{DA04DA66-C410-7467-638E-A2103B6CA9F6}"/>
          </ac:spMkLst>
        </pc:spChg>
        <pc:spChg chg="add mod">
          <ac:chgData name="good angel" userId="322f971a48f5a8c9" providerId="LiveId" clId="{F7F37F37-0364-4DB5-A963-0BF7A0D7E646}" dt="2024-02-16T11:09:39.495" v="3969" actId="1076"/>
          <ac:spMkLst>
            <pc:docMk/>
            <pc:sldMk cId="3637083469" sldId="341"/>
            <ac:spMk id="26" creationId="{9E10E245-4B87-1C68-C285-478447D79215}"/>
          </ac:spMkLst>
        </pc:spChg>
        <pc:spChg chg="add mod">
          <ac:chgData name="good angel" userId="322f971a48f5a8c9" providerId="LiveId" clId="{F7F37F37-0364-4DB5-A963-0BF7A0D7E646}" dt="2024-02-16T11:09:43.249" v="3970" actId="1076"/>
          <ac:spMkLst>
            <pc:docMk/>
            <pc:sldMk cId="3637083469" sldId="341"/>
            <ac:spMk id="27" creationId="{C52B1A98-FD30-82DB-F94E-EAE3F241244E}"/>
          </ac:spMkLst>
        </pc:spChg>
        <pc:spChg chg="add mod">
          <ac:chgData name="good angel" userId="322f971a48f5a8c9" providerId="LiveId" clId="{F7F37F37-0364-4DB5-A963-0BF7A0D7E646}" dt="2024-02-16T11:09:51.287" v="3971" actId="1076"/>
          <ac:spMkLst>
            <pc:docMk/>
            <pc:sldMk cId="3637083469" sldId="341"/>
            <ac:spMk id="38" creationId="{8C5F0E68-0638-2AAA-98D8-CCAAA163D425}"/>
          </ac:spMkLst>
        </pc:spChg>
        <pc:spChg chg="mod ord">
          <ac:chgData name="good angel" userId="322f971a48f5a8c9" providerId="LiveId" clId="{F7F37F37-0364-4DB5-A963-0BF7A0D7E646}" dt="2024-02-19T14:02:51.307" v="11818" actId="166"/>
          <ac:spMkLst>
            <pc:docMk/>
            <pc:sldMk cId="3637083469" sldId="341"/>
            <ac:spMk id="56" creationId="{EA408912-27C6-E70A-99C3-0BC7AD9EA341}"/>
          </ac:spMkLst>
        </pc:spChg>
        <pc:grpChg chg="add mod">
          <ac:chgData name="good angel" userId="322f971a48f5a8c9" providerId="LiveId" clId="{F7F37F37-0364-4DB5-A963-0BF7A0D7E646}" dt="2024-02-16T11:04:44.787" v="3872" actId="1076"/>
          <ac:grpSpMkLst>
            <pc:docMk/>
            <pc:sldMk cId="3637083469" sldId="341"/>
            <ac:grpSpMk id="4" creationId="{43B155A1-55EF-9C55-6CA1-6C85B69221C5}"/>
          </ac:grpSpMkLst>
        </pc:grpChg>
        <pc:picChg chg="mod">
          <ac:chgData name="good angel" userId="322f971a48f5a8c9" providerId="LiveId" clId="{F7F37F37-0364-4DB5-A963-0BF7A0D7E646}" dt="2024-02-16T11:03:37.625" v="3853" actId="1076"/>
          <ac:picMkLst>
            <pc:docMk/>
            <pc:sldMk cId="3637083469" sldId="341"/>
            <ac:picMk id="31" creationId="{934C950A-0CE1-6648-ABBD-3E3B8699DE53}"/>
          </ac:picMkLst>
        </pc:picChg>
        <pc:picChg chg="mod">
          <ac:chgData name="good angel" userId="322f971a48f5a8c9" providerId="LiveId" clId="{F7F37F37-0364-4DB5-A963-0BF7A0D7E646}" dt="2024-02-16T11:13:12.063" v="3984" actId="1076"/>
          <ac:picMkLst>
            <pc:docMk/>
            <pc:sldMk cId="3637083469" sldId="341"/>
            <ac:picMk id="32" creationId="{FC6CBD5E-6A09-3A35-917A-3254E4A7CE23}"/>
          </ac:picMkLst>
        </pc:picChg>
        <pc:picChg chg="mod ord">
          <ac:chgData name="good angel" userId="322f971a48f5a8c9" providerId="LiveId" clId="{F7F37F37-0364-4DB5-A963-0BF7A0D7E646}" dt="2024-02-16T11:04:11.818" v="3866" actId="1076"/>
          <ac:picMkLst>
            <pc:docMk/>
            <pc:sldMk cId="3637083469" sldId="341"/>
            <ac:picMk id="33" creationId="{6D115F42-F9F5-6ABA-EF9A-080C4D8BA673}"/>
          </ac:picMkLst>
        </pc:picChg>
        <pc:picChg chg="mod">
          <ac:chgData name="good angel" userId="322f971a48f5a8c9" providerId="LiveId" clId="{F7F37F37-0364-4DB5-A963-0BF7A0D7E646}" dt="2024-02-16T11:04:06.202" v="3864" actId="1076"/>
          <ac:picMkLst>
            <pc:docMk/>
            <pc:sldMk cId="3637083469" sldId="341"/>
            <ac:picMk id="34" creationId="{51F598E5-249C-6C6B-9023-6925D068C82F}"/>
          </ac:picMkLst>
        </pc:picChg>
        <pc:picChg chg="add mod">
          <ac:chgData name="good angel" userId="322f971a48f5a8c9" providerId="LiveId" clId="{F7F37F37-0364-4DB5-A963-0BF7A0D7E646}" dt="2024-02-19T09:55:54.724" v="11315"/>
          <ac:picMkLst>
            <pc:docMk/>
            <pc:sldMk cId="3637083469" sldId="341"/>
            <ac:picMk id="39" creationId="{A162DE93-8435-3EDF-A79D-7CCCBD96455D}"/>
          </ac:picMkLst>
        </pc:picChg>
        <pc:picChg chg="mod ord">
          <ac:chgData name="good angel" userId="322f971a48f5a8c9" providerId="LiveId" clId="{F7F37F37-0364-4DB5-A963-0BF7A0D7E646}" dt="2024-02-19T14:02:51.307" v="11818" actId="166"/>
          <ac:picMkLst>
            <pc:docMk/>
            <pc:sldMk cId="3637083469" sldId="341"/>
            <ac:picMk id="57" creationId="{F0900C4A-D7C3-CCE1-C99D-4F54B2E41223}"/>
          </ac:picMkLst>
        </pc:picChg>
        <pc:picChg chg="add mod">
          <ac:chgData name="good angel" userId="322f971a48f5a8c9" providerId="LiveId" clId="{F7F37F37-0364-4DB5-A963-0BF7A0D7E646}" dt="2024-02-19T14:02:56.631" v="11819" actId="1076"/>
          <ac:picMkLst>
            <pc:docMk/>
            <pc:sldMk cId="3637083469" sldId="341"/>
            <ac:picMk id="61" creationId="{2CFBC18B-4BC8-94E3-73FF-AA5C2D9DC640}"/>
          </ac:picMkLst>
        </pc:picChg>
        <pc:cxnChg chg="mod">
          <ac:chgData name="good angel" userId="322f971a48f5a8c9" providerId="LiveId" clId="{F7F37F37-0364-4DB5-A963-0BF7A0D7E646}" dt="2024-02-16T11:04:37.094" v="3871"/>
          <ac:cxnSpMkLst>
            <pc:docMk/>
            <pc:sldMk cId="3637083469" sldId="341"/>
            <ac:cxnSpMk id="6" creationId="{CCBAE3EA-914C-EC7E-89A7-7FBF9842C7F8}"/>
          </ac:cxnSpMkLst>
        </pc:cxnChg>
        <pc:cxnChg chg="mod">
          <ac:chgData name="good angel" userId="322f971a48f5a8c9" providerId="LiveId" clId="{F7F37F37-0364-4DB5-A963-0BF7A0D7E646}" dt="2024-02-16T11:04:37.094" v="3871"/>
          <ac:cxnSpMkLst>
            <pc:docMk/>
            <pc:sldMk cId="3637083469" sldId="341"/>
            <ac:cxnSpMk id="12" creationId="{9A838AA3-7499-2287-49DB-CF345C1E5AC6}"/>
          </ac:cxnSpMkLst>
        </pc:cxnChg>
        <pc:cxnChg chg="mod">
          <ac:chgData name="good angel" userId="322f971a48f5a8c9" providerId="LiveId" clId="{F7F37F37-0364-4DB5-A963-0BF7A0D7E646}" dt="2024-02-16T11:04:37.094" v="3871"/>
          <ac:cxnSpMkLst>
            <pc:docMk/>
            <pc:sldMk cId="3637083469" sldId="341"/>
            <ac:cxnSpMk id="14" creationId="{9D5D8705-8274-168F-9AD4-7226AF1BA95A}"/>
          </ac:cxnSpMkLst>
        </pc:cxnChg>
        <pc:cxnChg chg="mod">
          <ac:chgData name="good angel" userId="322f971a48f5a8c9" providerId="LiveId" clId="{F7F37F37-0364-4DB5-A963-0BF7A0D7E646}" dt="2024-02-16T11:04:37.094" v="3871"/>
          <ac:cxnSpMkLst>
            <pc:docMk/>
            <pc:sldMk cId="3637083469" sldId="341"/>
            <ac:cxnSpMk id="15" creationId="{E75E02E5-0BA0-6CE9-FAFE-75CBA8B4E373}"/>
          </ac:cxnSpMkLst>
        </pc:cxnChg>
      </pc:sldChg>
      <pc:sldChg chg="addSp delSp modSp add mod modAnim">
        <pc:chgData name="good angel" userId="322f971a48f5a8c9" providerId="LiveId" clId="{F7F37F37-0364-4DB5-A963-0BF7A0D7E646}" dt="2024-02-19T09:56:09.116" v="11324"/>
        <pc:sldMkLst>
          <pc:docMk/>
          <pc:sldMk cId="4124429524" sldId="342"/>
        </pc:sldMkLst>
        <pc:spChg chg="add mod ord">
          <ac:chgData name="good angel" userId="322f971a48f5a8c9" providerId="LiveId" clId="{F7F37F37-0364-4DB5-A963-0BF7A0D7E646}" dt="2024-02-16T11:47:04.252" v="4128" actId="164"/>
          <ac:spMkLst>
            <pc:docMk/>
            <pc:sldMk cId="4124429524" sldId="342"/>
            <ac:spMk id="6" creationId="{6E9E1461-824E-CB1F-E7CF-8AB743264D86}"/>
          </ac:spMkLst>
        </pc:spChg>
        <pc:spChg chg="del">
          <ac:chgData name="good angel" userId="322f971a48f5a8c9" providerId="LiveId" clId="{F7F37F37-0364-4DB5-A963-0BF7A0D7E646}" dt="2024-02-16T12:54:37.704" v="4477" actId="478"/>
          <ac:spMkLst>
            <pc:docMk/>
            <pc:sldMk cId="4124429524" sldId="342"/>
            <ac:spMk id="9" creationId="{3E409FEE-4BB6-BA45-0DE2-B851D17107FB}"/>
          </ac:spMkLst>
        </pc:spChg>
        <pc:spChg chg="del mod">
          <ac:chgData name="good angel" userId="322f971a48f5a8c9" providerId="LiveId" clId="{F7F37F37-0364-4DB5-A963-0BF7A0D7E646}" dt="2024-02-16T12:30:02.235" v="4394" actId="478"/>
          <ac:spMkLst>
            <pc:docMk/>
            <pc:sldMk cId="4124429524" sldId="342"/>
            <ac:spMk id="11" creationId="{04D779B0-BA19-A582-0541-66485978CD0F}"/>
          </ac:spMkLst>
        </pc:spChg>
        <pc:spChg chg="add mod">
          <ac:chgData name="good angel" userId="322f971a48f5a8c9" providerId="LiveId" clId="{F7F37F37-0364-4DB5-A963-0BF7A0D7E646}" dt="2024-02-16T12:54:44.786" v="4478" actId="164"/>
          <ac:spMkLst>
            <pc:docMk/>
            <pc:sldMk cId="4124429524" sldId="342"/>
            <ac:spMk id="14" creationId="{A4CB3D0C-571B-9586-237F-D5E47CC65B92}"/>
          </ac:spMkLst>
        </pc:spChg>
        <pc:spChg chg="mod">
          <ac:chgData name="good angel" userId="322f971a48f5a8c9" providerId="LiveId" clId="{F7F37F37-0364-4DB5-A963-0BF7A0D7E646}" dt="2024-02-16T12:29:28.615" v="4388"/>
          <ac:spMkLst>
            <pc:docMk/>
            <pc:sldMk cId="4124429524" sldId="342"/>
            <ac:spMk id="36" creationId="{0F9490E8-5244-A6FA-40C8-6F4C476CD574}"/>
          </ac:spMkLst>
        </pc:spChg>
        <pc:spChg chg="add mod">
          <ac:chgData name="good angel" userId="322f971a48f5a8c9" providerId="LiveId" clId="{F7F37F37-0364-4DB5-A963-0BF7A0D7E646}" dt="2024-02-16T12:54:44.786" v="4478" actId="164"/>
          <ac:spMkLst>
            <pc:docMk/>
            <pc:sldMk cId="4124429524" sldId="342"/>
            <ac:spMk id="41" creationId="{79745996-B369-9ACD-C607-9F3252545E5F}"/>
          </ac:spMkLst>
        </pc:spChg>
        <pc:spChg chg="add mod">
          <ac:chgData name="good angel" userId="322f971a48f5a8c9" providerId="LiveId" clId="{F7F37F37-0364-4DB5-A963-0BF7A0D7E646}" dt="2024-02-16T12:54:44.786" v="4478" actId="164"/>
          <ac:spMkLst>
            <pc:docMk/>
            <pc:sldMk cId="4124429524" sldId="342"/>
            <ac:spMk id="43" creationId="{5D0DA9BB-7A23-73A8-235B-AF01C8A6542B}"/>
          </ac:spMkLst>
        </pc:spChg>
        <pc:spChg chg="add mod">
          <ac:chgData name="good angel" userId="322f971a48f5a8c9" providerId="LiveId" clId="{F7F37F37-0364-4DB5-A963-0BF7A0D7E646}" dt="2024-02-16T12:54:44.786" v="4478" actId="164"/>
          <ac:spMkLst>
            <pc:docMk/>
            <pc:sldMk cId="4124429524" sldId="342"/>
            <ac:spMk id="44" creationId="{C34F9617-3AC4-C455-8C0A-0EF1D8E709EA}"/>
          </ac:spMkLst>
        </pc:spChg>
        <pc:grpChg chg="add del mod">
          <ac:chgData name="good angel" userId="322f971a48f5a8c9" providerId="LiveId" clId="{F7F37F37-0364-4DB5-A963-0BF7A0D7E646}" dt="2024-02-16T12:27:22.738" v="4380" actId="478"/>
          <ac:grpSpMkLst>
            <pc:docMk/>
            <pc:sldMk cId="4124429524" sldId="342"/>
            <ac:grpSpMk id="12" creationId="{6771F738-AD44-0838-7FD3-39D73A87F9E0}"/>
          </ac:grpSpMkLst>
        </pc:grpChg>
        <pc:grpChg chg="mod">
          <ac:chgData name="good angel" userId="322f971a48f5a8c9" providerId="LiveId" clId="{F7F37F37-0364-4DB5-A963-0BF7A0D7E646}" dt="2024-02-16T12:30:08.440" v="4395" actId="1076"/>
          <ac:grpSpMkLst>
            <pc:docMk/>
            <pc:sldMk cId="4124429524" sldId="342"/>
            <ac:grpSpMk id="31" creationId="{FD69AC92-955F-F5DC-F6E6-3FBDEA7654BA}"/>
          </ac:grpSpMkLst>
        </pc:grpChg>
        <pc:grpChg chg="add mod">
          <ac:chgData name="good angel" userId="322f971a48f5a8c9" providerId="LiveId" clId="{F7F37F37-0364-4DB5-A963-0BF7A0D7E646}" dt="2024-02-16T12:30:19.995" v="4397" actId="1076"/>
          <ac:grpSpMkLst>
            <pc:docMk/>
            <pc:sldMk cId="4124429524" sldId="342"/>
            <ac:grpSpMk id="32" creationId="{075C76C6-3DAC-55B9-D3C9-2CB64A965692}"/>
          </ac:grpSpMkLst>
        </pc:grpChg>
        <pc:grpChg chg="del mod ord">
          <ac:chgData name="good angel" userId="322f971a48f5a8c9" providerId="LiveId" clId="{F7F37F37-0364-4DB5-A963-0BF7A0D7E646}" dt="2024-02-16T12:30:16.517" v="4396" actId="478"/>
          <ac:grpSpMkLst>
            <pc:docMk/>
            <pc:sldMk cId="4124429524" sldId="342"/>
            <ac:grpSpMk id="45" creationId="{20CB4925-C03B-358E-A44D-74F698AA1698}"/>
          </ac:grpSpMkLst>
        </pc:grpChg>
        <pc:grpChg chg="add mod">
          <ac:chgData name="good angel" userId="322f971a48f5a8c9" providerId="LiveId" clId="{F7F37F37-0364-4DB5-A963-0BF7A0D7E646}" dt="2024-02-16T12:54:44.786" v="4478" actId="164"/>
          <ac:grpSpMkLst>
            <pc:docMk/>
            <pc:sldMk cId="4124429524" sldId="342"/>
            <ac:grpSpMk id="46" creationId="{63047DED-A82C-1F92-CE11-678F43745F38}"/>
          </ac:grpSpMkLst>
        </pc:grpChg>
        <pc:grpChg chg="del">
          <ac:chgData name="good angel" userId="322f971a48f5a8c9" providerId="LiveId" clId="{F7F37F37-0364-4DB5-A963-0BF7A0D7E646}" dt="2024-02-16T12:29:51.272" v="4391" actId="478"/>
          <ac:grpSpMkLst>
            <pc:docMk/>
            <pc:sldMk cId="4124429524" sldId="342"/>
            <ac:grpSpMk id="1028" creationId="{592D1B23-4F1B-C258-1C03-1CB3A337C88D}"/>
          </ac:grpSpMkLst>
        </pc:grpChg>
        <pc:picChg chg="add mod">
          <ac:chgData name="good angel" userId="322f971a48f5a8c9" providerId="LiveId" clId="{F7F37F37-0364-4DB5-A963-0BF7A0D7E646}" dt="2024-02-19T09:56:09.116" v="11324"/>
          <ac:picMkLst>
            <pc:docMk/>
            <pc:sldMk cId="4124429524" sldId="342"/>
            <ac:picMk id="4" creationId="{BEA9A969-AD4A-F8B2-A415-43E9AEDD2FA9}"/>
          </ac:picMkLst>
        </pc:picChg>
        <pc:picChg chg="add mod">
          <ac:chgData name="good angel" userId="322f971a48f5a8c9" providerId="LiveId" clId="{F7F37F37-0364-4DB5-A963-0BF7A0D7E646}" dt="2024-02-16T11:47:04.252" v="4128" actId="164"/>
          <ac:picMkLst>
            <pc:docMk/>
            <pc:sldMk cId="4124429524" sldId="342"/>
            <ac:picMk id="5" creationId="{09E09526-4D97-5D86-607A-7C873823875C}"/>
          </ac:picMkLst>
        </pc:picChg>
        <pc:picChg chg="add del mod">
          <ac:chgData name="good angel" userId="322f971a48f5a8c9" providerId="LiveId" clId="{F7F37F37-0364-4DB5-A963-0BF7A0D7E646}" dt="2024-02-16T12:56:10.334" v="4484" actId="478"/>
          <ac:picMkLst>
            <pc:docMk/>
            <pc:sldMk cId="4124429524" sldId="342"/>
            <ac:picMk id="50" creationId="{99F806DB-845D-ABBB-71F6-F4899C4BB4AF}"/>
          </ac:picMkLst>
        </pc:picChg>
        <pc:picChg chg="add mod">
          <ac:chgData name="good angel" userId="322f971a48f5a8c9" providerId="LiveId" clId="{F7F37F37-0364-4DB5-A963-0BF7A0D7E646}" dt="2024-02-16T12:59:39.048" v="4502" actId="1076"/>
          <ac:picMkLst>
            <pc:docMk/>
            <pc:sldMk cId="4124429524" sldId="342"/>
            <ac:picMk id="52" creationId="{7B9B36EE-755F-8EAC-77DA-DC625BE6976C}"/>
          </ac:picMkLst>
        </pc:picChg>
        <pc:cxnChg chg="mod">
          <ac:chgData name="good angel" userId="322f971a48f5a8c9" providerId="LiveId" clId="{F7F37F37-0364-4DB5-A963-0BF7A0D7E646}" dt="2024-02-16T12:29:28.615" v="4388"/>
          <ac:cxnSpMkLst>
            <pc:docMk/>
            <pc:sldMk cId="4124429524" sldId="342"/>
            <ac:cxnSpMk id="37" creationId="{F5CE8FEF-1FD2-E67F-E340-11EE9615A770}"/>
          </ac:cxnSpMkLst>
        </pc:cxnChg>
      </pc:sldChg>
      <pc:sldChg chg="addSp delSp modSp add mod modTransition delAnim">
        <pc:chgData name="good angel" userId="322f971a48f5a8c9" providerId="LiveId" clId="{F7F37F37-0364-4DB5-A963-0BF7A0D7E646}" dt="2024-02-19T09:56:05.979" v="11322"/>
        <pc:sldMkLst>
          <pc:docMk/>
          <pc:sldMk cId="4021219744" sldId="343"/>
        </pc:sldMkLst>
        <pc:spChg chg="del">
          <ac:chgData name="good angel" userId="322f971a48f5a8c9" providerId="LiveId" clId="{F7F37F37-0364-4DB5-A963-0BF7A0D7E646}" dt="2024-02-16T12:11:24.504" v="4260" actId="478"/>
          <ac:spMkLst>
            <pc:docMk/>
            <pc:sldMk cId="4021219744" sldId="343"/>
            <ac:spMk id="1035" creationId="{214F829F-31F1-E232-6F11-2A28BDC05886}"/>
          </ac:spMkLst>
        </pc:spChg>
        <pc:spChg chg="del">
          <ac:chgData name="good angel" userId="322f971a48f5a8c9" providerId="LiveId" clId="{F7F37F37-0364-4DB5-A963-0BF7A0D7E646}" dt="2024-02-16T12:11:27.129" v="4261" actId="478"/>
          <ac:spMkLst>
            <pc:docMk/>
            <pc:sldMk cId="4021219744" sldId="343"/>
            <ac:spMk id="1036" creationId="{6681571F-FC95-DC8F-006B-1AFEDE6F3D09}"/>
          </ac:spMkLst>
        </pc:spChg>
        <pc:spChg chg="del">
          <ac:chgData name="good angel" userId="322f971a48f5a8c9" providerId="LiveId" clId="{F7F37F37-0364-4DB5-A963-0BF7A0D7E646}" dt="2024-02-16T12:11:29.505" v="4262" actId="478"/>
          <ac:spMkLst>
            <pc:docMk/>
            <pc:sldMk cId="4021219744" sldId="343"/>
            <ac:spMk id="1037" creationId="{94B6982B-F1B7-5510-1E28-AD86B0A40306}"/>
          </ac:spMkLst>
        </pc:spChg>
        <pc:grpChg chg="del">
          <ac:chgData name="good angel" userId="322f971a48f5a8c9" providerId="LiveId" clId="{F7F37F37-0364-4DB5-A963-0BF7A0D7E646}" dt="2024-02-16T12:11:32.078" v="4263" actId="478"/>
          <ac:grpSpMkLst>
            <pc:docMk/>
            <pc:sldMk cId="4021219744" sldId="343"/>
            <ac:grpSpMk id="1041" creationId="{B5AEFA43-A402-282E-1AE6-B65EFA888BE6}"/>
          </ac:grpSpMkLst>
        </pc:grpChg>
        <pc:picChg chg="add mod">
          <ac:chgData name="good angel" userId="322f971a48f5a8c9" providerId="LiveId" clId="{F7F37F37-0364-4DB5-A963-0BF7A0D7E646}" dt="2024-02-19T09:56:05.979" v="11322"/>
          <ac:picMkLst>
            <pc:docMk/>
            <pc:sldMk cId="4021219744" sldId="343"/>
            <ac:picMk id="4" creationId="{3F49B716-2BA8-0D51-2E5A-0735FDB6B43A}"/>
          </ac:picMkLst>
        </pc:picChg>
      </pc:sldChg>
      <pc:sldChg chg="addSp delSp modSp add mod modAnim">
        <pc:chgData name="good angel" userId="322f971a48f5a8c9" providerId="LiveId" clId="{F7F37F37-0364-4DB5-A963-0BF7A0D7E646}" dt="2024-02-19T09:56:10.065" v="11325"/>
        <pc:sldMkLst>
          <pc:docMk/>
          <pc:sldMk cId="4258910691" sldId="344"/>
        </pc:sldMkLst>
        <pc:spChg chg="mod">
          <ac:chgData name="good angel" userId="322f971a48f5a8c9" providerId="LiveId" clId="{F7F37F37-0364-4DB5-A963-0BF7A0D7E646}" dt="2024-02-16T12:58:30.806" v="4490" actId="113"/>
          <ac:spMkLst>
            <pc:docMk/>
            <pc:sldMk cId="4258910691" sldId="344"/>
            <ac:spMk id="14" creationId="{57C41435-429B-7D2E-94F7-428FA409CD08}"/>
          </ac:spMkLst>
        </pc:spChg>
        <pc:picChg chg="add mod">
          <ac:chgData name="good angel" userId="322f971a48f5a8c9" providerId="LiveId" clId="{F7F37F37-0364-4DB5-A963-0BF7A0D7E646}" dt="2024-02-16T12:59:25.619" v="4499" actId="1076"/>
          <ac:picMkLst>
            <pc:docMk/>
            <pc:sldMk cId="4258910691" sldId="344"/>
            <ac:picMk id="4" creationId="{64D50B2A-EF50-539C-0B30-BD7454215721}"/>
          </ac:picMkLst>
        </pc:picChg>
        <pc:picChg chg="add mod">
          <ac:chgData name="good angel" userId="322f971a48f5a8c9" providerId="LiveId" clId="{F7F37F37-0364-4DB5-A963-0BF7A0D7E646}" dt="2024-02-19T09:56:10.065" v="11325"/>
          <ac:picMkLst>
            <pc:docMk/>
            <pc:sldMk cId="4258910691" sldId="344"/>
            <ac:picMk id="5" creationId="{9A5938E4-F3F3-2A83-747E-55D53841FC86}"/>
          </ac:picMkLst>
        </pc:picChg>
        <pc:picChg chg="add del mod">
          <ac:chgData name="good angel" userId="322f971a48f5a8c9" providerId="LiveId" clId="{F7F37F37-0364-4DB5-A963-0BF7A0D7E646}" dt="2024-02-16T13:05:06.736" v="4534" actId="478"/>
          <ac:picMkLst>
            <pc:docMk/>
            <pc:sldMk cId="4258910691" sldId="344"/>
            <ac:picMk id="5" creationId="{D54E5F89-0E8F-0799-D008-9CDAB631B7DF}"/>
          </ac:picMkLst>
        </pc:picChg>
        <pc:picChg chg="add del mod">
          <ac:chgData name="good angel" userId="322f971a48f5a8c9" providerId="LiveId" clId="{F7F37F37-0364-4DB5-A963-0BF7A0D7E646}" dt="2024-02-16T13:09:23.607" v="4558" actId="478"/>
          <ac:picMkLst>
            <pc:docMk/>
            <pc:sldMk cId="4258910691" sldId="344"/>
            <ac:picMk id="6" creationId="{05B9E127-0960-DD50-6214-CF7797F96AFC}"/>
          </ac:picMkLst>
        </pc:picChg>
        <pc:picChg chg="add mod">
          <ac:chgData name="good angel" userId="322f971a48f5a8c9" providerId="LiveId" clId="{F7F37F37-0364-4DB5-A963-0BF7A0D7E646}" dt="2024-02-16T13:10:26.941" v="4563" actId="14826"/>
          <ac:picMkLst>
            <pc:docMk/>
            <pc:sldMk cId="4258910691" sldId="344"/>
            <ac:picMk id="9" creationId="{1D28F467-AE83-94BD-2216-78C4FB4393F0}"/>
          </ac:picMkLst>
        </pc:picChg>
      </pc:sldChg>
      <pc:sldChg chg="addSp delSp modSp add mod modAnim">
        <pc:chgData name="good angel" userId="322f971a48f5a8c9" providerId="LiveId" clId="{F7F37F37-0364-4DB5-A963-0BF7A0D7E646}" dt="2024-02-19T09:56:11.123" v="11326"/>
        <pc:sldMkLst>
          <pc:docMk/>
          <pc:sldMk cId="2545193436" sldId="345"/>
        </pc:sldMkLst>
        <pc:spChg chg="mod">
          <ac:chgData name="good angel" userId="322f971a48f5a8c9" providerId="LiveId" clId="{F7F37F37-0364-4DB5-A963-0BF7A0D7E646}" dt="2024-02-16T12:58:43.181" v="4492" actId="113"/>
          <ac:spMkLst>
            <pc:docMk/>
            <pc:sldMk cId="2545193436" sldId="345"/>
            <ac:spMk id="41" creationId="{22BD6C8F-D034-29F0-FB80-AE6146A36019}"/>
          </ac:spMkLst>
        </pc:spChg>
        <pc:picChg chg="add del mod">
          <ac:chgData name="good angel" userId="322f971a48f5a8c9" providerId="LiveId" clId="{F7F37F37-0364-4DB5-A963-0BF7A0D7E646}" dt="2024-02-16T13:05:29.315" v="4538" actId="478"/>
          <ac:picMkLst>
            <pc:docMk/>
            <pc:sldMk cId="2545193436" sldId="345"/>
            <ac:picMk id="4" creationId="{E902AFB8-A0F6-C6AA-132A-CC1F387D6B89}"/>
          </ac:picMkLst>
        </pc:picChg>
        <pc:picChg chg="add mod">
          <ac:chgData name="good angel" userId="322f971a48f5a8c9" providerId="LiveId" clId="{F7F37F37-0364-4DB5-A963-0BF7A0D7E646}" dt="2024-02-19T09:56:11.123" v="11326"/>
          <ac:picMkLst>
            <pc:docMk/>
            <pc:sldMk cId="2545193436" sldId="345"/>
            <ac:picMk id="4" creationId="{F0AEC599-8915-A24A-5C91-A80A2E06B8D1}"/>
          </ac:picMkLst>
        </pc:picChg>
        <pc:picChg chg="add mod">
          <ac:chgData name="good angel" userId="322f971a48f5a8c9" providerId="LiveId" clId="{F7F37F37-0364-4DB5-A963-0BF7A0D7E646}" dt="2024-02-16T13:00:22.534" v="4511"/>
          <ac:picMkLst>
            <pc:docMk/>
            <pc:sldMk cId="2545193436" sldId="345"/>
            <ac:picMk id="5" creationId="{84A80207-FC60-4563-D83F-827878AEFA61}"/>
          </ac:picMkLst>
        </pc:picChg>
        <pc:picChg chg="add del mod">
          <ac:chgData name="good angel" userId="322f971a48f5a8c9" providerId="LiveId" clId="{F7F37F37-0364-4DB5-A963-0BF7A0D7E646}" dt="2024-02-16T13:06:41.480" v="4543" actId="478"/>
          <ac:picMkLst>
            <pc:docMk/>
            <pc:sldMk cId="2545193436" sldId="345"/>
            <ac:picMk id="6" creationId="{97431B1B-5B3D-5B1B-D6A6-8AC7F7EF245A}"/>
          </ac:picMkLst>
        </pc:picChg>
        <pc:picChg chg="add del mod">
          <ac:chgData name="good angel" userId="322f971a48f5a8c9" providerId="LiveId" clId="{F7F37F37-0364-4DB5-A963-0BF7A0D7E646}" dt="2024-02-16T13:06:51.163" v="4544" actId="478"/>
          <ac:picMkLst>
            <pc:docMk/>
            <pc:sldMk cId="2545193436" sldId="345"/>
            <ac:picMk id="9" creationId="{2EFB97A3-9DED-1851-718B-449881F02889}"/>
          </ac:picMkLst>
        </pc:picChg>
        <pc:picChg chg="add mod">
          <ac:chgData name="good angel" userId="322f971a48f5a8c9" providerId="LiveId" clId="{F7F37F37-0364-4DB5-A963-0BF7A0D7E646}" dt="2024-02-16T13:10:01.559" v="4561" actId="14826"/>
          <ac:picMkLst>
            <pc:docMk/>
            <pc:sldMk cId="2545193436" sldId="345"/>
            <ac:picMk id="11" creationId="{EBB1C1B2-8D0E-B022-21FA-16638E6EA9C0}"/>
          </ac:picMkLst>
        </pc:picChg>
        <pc:picChg chg="add mod">
          <ac:chgData name="good angel" userId="322f971a48f5a8c9" providerId="LiveId" clId="{F7F37F37-0364-4DB5-A963-0BF7A0D7E646}" dt="2024-02-16T13:10:37.909" v="4564" actId="14826"/>
          <ac:picMkLst>
            <pc:docMk/>
            <pc:sldMk cId="2545193436" sldId="345"/>
            <ac:picMk id="12" creationId="{FBB52AE9-B7AC-E4BD-1099-5CFFDA791FFA}"/>
          </ac:picMkLst>
        </pc:picChg>
      </pc:sldChg>
      <pc:sldChg chg="addSp delSp modSp add mod modAnim">
        <pc:chgData name="good angel" userId="322f971a48f5a8c9" providerId="LiveId" clId="{F7F37F37-0364-4DB5-A963-0BF7A0D7E646}" dt="2024-02-19T09:56:12.548" v="11327"/>
        <pc:sldMkLst>
          <pc:docMk/>
          <pc:sldMk cId="3759013232" sldId="346"/>
        </pc:sldMkLst>
        <pc:spChg chg="mod">
          <ac:chgData name="good angel" userId="322f971a48f5a8c9" providerId="LiveId" clId="{F7F37F37-0364-4DB5-A963-0BF7A0D7E646}" dt="2024-02-16T12:58:49.803" v="4494" actId="207"/>
          <ac:spMkLst>
            <pc:docMk/>
            <pc:sldMk cId="3759013232" sldId="346"/>
            <ac:spMk id="43" creationId="{A102BDFE-CCDA-D901-62C7-CB3158E9735E}"/>
          </ac:spMkLst>
        </pc:spChg>
        <pc:picChg chg="add mod">
          <ac:chgData name="good angel" userId="322f971a48f5a8c9" providerId="LiveId" clId="{F7F37F37-0364-4DB5-A963-0BF7A0D7E646}" dt="2024-02-19T09:56:12.548" v="11327"/>
          <ac:picMkLst>
            <pc:docMk/>
            <pc:sldMk cId="3759013232" sldId="346"/>
            <ac:picMk id="4" creationId="{529C7B00-7EB8-6E52-D465-F99873EF9DC3}"/>
          </ac:picMkLst>
        </pc:picChg>
        <pc:picChg chg="add del mod">
          <ac:chgData name="good angel" userId="322f971a48f5a8c9" providerId="LiveId" clId="{F7F37F37-0364-4DB5-A963-0BF7A0D7E646}" dt="2024-02-16T13:06:56.465" v="4546" actId="478"/>
          <ac:picMkLst>
            <pc:docMk/>
            <pc:sldMk cId="3759013232" sldId="346"/>
            <ac:picMk id="4" creationId="{7C5E7409-56E1-26D2-DE72-38A34A9CB6B4}"/>
          </ac:picMkLst>
        </pc:picChg>
        <pc:picChg chg="add mod">
          <ac:chgData name="good angel" userId="322f971a48f5a8c9" providerId="LiveId" clId="{F7F37F37-0364-4DB5-A963-0BF7A0D7E646}" dt="2024-02-16T13:01:21.928" v="4519"/>
          <ac:picMkLst>
            <pc:docMk/>
            <pc:sldMk cId="3759013232" sldId="346"/>
            <ac:picMk id="5" creationId="{A03712D6-ADB0-AE5B-AAEE-5AE4E0DEBAC1}"/>
          </ac:picMkLst>
        </pc:picChg>
        <pc:picChg chg="add del mod">
          <ac:chgData name="good angel" userId="322f971a48f5a8c9" providerId="LiveId" clId="{F7F37F37-0364-4DB5-A963-0BF7A0D7E646}" dt="2024-02-16T13:06:55.108" v="4545" actId="478"/>
          <ac:picMkLst>
            <pc:docMk/>
            <pc:sldMk cId="3759013232" sldId="346"/>
            <ac:picMk id="6" creationId="{99F806DB-845D-ABBB-71F6-F4899C4BB4AF}"/>
          </ac:picMkLst>
        </pc:picChg>
        <pc:picChg chg="add mod">
          <ac:chgData name="good angel" userId="322f971a48f5a8c9" providerId="LiveId" clId="{F7F37F37-0364-4DB5-A963-0BF7A0D7E646}" dt="2024-02-16T13:10:19.050" v="4562" actId="14826"/>
          <ac:picMkLst>
            <pc:docMk/>
            <pc:sldMk cId="3759013232" sldId="346"/>
            <ac:picMk id="9" creationId="{393C1395-3D6F-A0D9-FE49-7B3FDB1D3394}"/>
          </ac:picMkLst>
        </pc:picChg>
        <pc:picChg chg="add mod">
          <ac:chgData name="good angel" userId="322f971a48f5a8c9" providerId="LiveId" clId="{F7F37F37-0364-4DB5-A963-0BF7A0D7E646}" dt="2024-02-16T13:07:54.526" v="4555" actId="1076"/>
          <ac:picMkLst>
            <pc:docMk/>
            <pc:sldMk cId="3759013232" sldId="346"/>
            <ac:picMk id="11" creationId="{C695990D-A500-782F-25F5-81A9FC5DD3E7}"/>
          </ac:picMkLst>
        </pc:picChg>
      </pc:sldChg>
      <pc:sldChg chg="addSp delSp modSp add mod modAnim">
        <pc:chgData name="good angel" userId="322f971a48f5a8c9" providerId="LiveId" clId="{F7F37F37-0364-4DB5-A963-0BF7A0D7E646}" dt="2024-02-19T09:56:15.366" v="11328"/>
        <pc:sldMkLst>
          <pc:docMk/>
          <pc:sldMk cId="2009399552" sldId="347"/>
        </pc:sldMkLst>
        <pc:spChg chg="mod">
          <ac:chgData name="good angel" userId="322f971a48f5a8c9" providerId="LiveId" clId="{F7F37F37-0364-4DB5-A963-0BF7A0D7E646}" dt="2024-02-16T12:58:57.930" v="4496" actId="113"/>
          <ac:spMkLst>
            <pc:docMk/>
            <pc:sldMk cId="2009399552" sldId="347"/>
            <ac:spMk id="44" creationId="{BFEBF25C-AF8E-63DE-2661-6610283C133B}"/>
          </ac:spMkLst>
        </pc:spChg>
        <pc:picChg chg="add mod">
          <ac:chgData name="good angel" userId="322f971a48f5a8c9" providerId="LiveId" clId="{F7F37F37-0364-4DB5-A963-0BF7A0D7E646}" dt="2024-02-19T09:56:15.366" v="11328"/>
          <ac:picMkLst>
            <pc:docMk/>
            <pc:sldMk cId="2009399552" sldId="347"/>
            <ac:picMk id="4" creationId="{0B85998B-39EA-8A89-1364-9CE2DD798718}"/>
          </ac:picMkLst>
        </pc:picChg>
        <pc:picChg chg="add del mod">
          <ac:chgData name="good angel" userId="322f971a48f5a8c9" providerId="LiveId" clId="{F7F37F37-0364-4DB5-A963-0BF7A0D7E646}" dt="2024-02-16T13:06:59.780" v="4547" actId="478"/>
          <ac:picMkLst>
            <pc:docMk/>
            <pc:sldMk cId="2009399552" sldId="347"/>
            <ac:picMk id="4" creationId="{F3EADC56-3BE9-62D2-DD81-5E8A6E593734}"/>
          </ac:picMkLst>
        </pc:picChg>
        <pc:picChg chg="add mod">
          <ac:chgData name="good angel" userId="322f971a48f5a8c9" providerId="LiveId" clId="{F7F37F37-0364-4DB5-A963-0BF7A0D7E646}" dt="2024-02-16T13:02:01.047" v="4527"/>
          <ac:picMkLst>
            <pc:docMk/>
            <pc:sldMk cId="2009399552" sldId="347"/>
            <ac:picMk id="5" creationId="{EB71CCED-FAAB-B282-E237-FB2334534EA3}"/>
          </ac:picMkLst>
        </pc:picChg>
        <pc:picChg chg="add mod">
          <ac:chgData name="good angel" userId="322f971a48f5a8c9" providerId="LiveId" clId="{F7F37F37-0364-4DB5-A963-0BF7A0D7E646}" dt="2024-02-16T13:10:44.845" v="4565" actId="14826"/>
          <ac:picMkLst>
            <pc:docMk/>
            <pc:sldMk cId="2009399552" sldId="347"/>
            <ac:picMk id="6" creationId="{77A63141-1152-5FB6-89AA-223C7A776C3F}"/>
          </ac:picMkLst>
        </pc:picChg>
      </pc:sldChg>
      <pc:sldChg chg="addSp delSp modSp add mod modAnim">
        <pc:chgData name="good angel" userId="322f971a48f5a8c9" providerId="LiveId" clId="{F7F37F37-0364-4DB5-A963-0BF7A0D7E646}" dt="2024-02-19T09:56:17.170" v="11329"/>
        <pc:sldMkLst>
          <pc:docMk/>
          <pc:sldMk cId="3546614835" sldId="348"/>
        </pc:sldMkLst>
        <pc:spChg chg="add mod">
          <ac:chgData name="good angel" userId="322f971a48f5a8c9" providerId="LiveId" clId="{F7F37F37-0364-4DB5-A963-0BF7A0D7E646}" dt="2024-02-16T13:16:10.918" v="4633" actId="14100"/>
          <ac:spMkLst>
            <pc:docMk/>
            <pc:sldMk cId="3546614835" sldId="348"/>
            <ac:spMk id="11" creationId="{337551ED-97C6-7BFC-A1BD-6CC75D215299}"/>
          </ac:spMkLst>
        </pc:spChg>
        <pc:spChg chg="del">
          <ac:chgData name="good angel" userId="322f971a48f5a8c9" providerId="LiveId" clId="{F7F37F37-0364-4DB5-A963-0BF7A0D7E646}" dt="2024-02-16T13:14:56.825" v="4581" actId="478"/>
          <ac:spMkLst>
            <pc:docMk/>
            <pc:sldMk cId="3546614835" sldId="348"/>
            <ac:spMk id="20" creationId="{B719A5BE-8C61-57D9-59A4-11108BB88F66}"/>
          </ac:spMkLst>
        </pc:spChg>
        <pc:spChg chg="del">
          <ac:chgData name="good angel" userId="322f971a48f5a8c9" providerId="LiveId" clId="{F7F37F37-0364-4DB5-A963-0BF7A0D7E646}" dt="2024-02-16T13:14:56.825" v="4581" actId="478"/>
          <ac:spMkLst>
            <pc:docMk/>
            <pc:sldMk cId="3546614835" sldId="348"/>
            <ac:spMk id="21" creationId="{1C92CBAD-BE38-24AF-A0B6-217411035C74}"/>
          </ac:spMkLst>
        </pc:spChg>
        <pc:spChg chg="del">
          <ac:chgData name="good angel" userId="322f971a48f5a8c9" providerId="LiveId" clId="{F7F37F37-0364-4DB5-A963-0BF7A0D7E646}" dt="2024-02-16T13:14:56.825" v="4581" actId="478"/>
          <ac:spMkLst>
            <pc:docMk/>
            <pc:sldMk cId="3546614835" sldId="348"/>
            <ac:spMk id="22" creationId="{25EC3238-9257-6C09-E184-E100CFCB6139}"/>
          </ac:spMkLst>
        </pc:spChg>
        <pc:spChg chg="del">
          <ac:chgData name="good angel" userId="322f971a48f5a8c9" providerId="LiveId" clId="{F7F37F37-0364-4DB5-A963-0BF7A0D7E646}" dt="2024-02-16T13:14:56.825" v="4581" actId="478"/>
          <ac:spMkLst>
            <pc:docMk/>
            <pc:sldMk cId="3546614835" sldId="348"/>
            <ac:spMk id="23" creationId="{0C894894-7070-96B9-128E-5E73AAB8FD39}"/>
          </ac:spMkLst>
        </pc:spChg>
        <pc:spChg chg="del">
          <ac:chgData name="good angel" userId="322f971a48f5a8c9" providerId="LiveId" clId="{F7F37F37-0364-4DB5-A963-0BF7A0D7E646}" dt="2024-02-16T13:14:56.825" v="4581" actId="478"/>
          <ac:spMkLst>
            <pc:docMk/>
            <pc:sldMk cId="3546614835" sldId="348"/>
            <ac:spMk id="24" creationId="{E20FEAFF-20C7-629B-F2CE-0D8B69EA792D}"/>
          </ac:spMkLst>
        </pc:spChg>
        <pc:spChg chg="mod topLvl">
          <ac:chgData name="good angel" userId="322f971a48f5a8c9" providerId="LiveId" clId="{F7F37F37-0364-4DB5-A963-0BF7A0D7E646}" dt="2024-02-16T13:14:26.728" v="4578" actId="20577"/>
          <ac:spMkLst>
            <pc:docMk/>
            <pc:sldMk cId="3546614835" sldId="348"/>
            <ac:spMk id="36" creationId="{62A19DF1-B6DC-4CFD-2E23-3265161A3652}"/>
          </ac:spMkLst>
        </pc:spChg>
        <pc:spChg chg="add mod">
          <ac:chgData name="good angel" userId="322f971a48f5a8c9" providerId="LiveId" clId="{F7F37F37-0364-4DB5-A963-0BF7A0D7E646}" dt="2024-02-16T13:45:23.991" v="4672" actId="1076"/>
          <ac:spMkLst>
            <pc:docMk/>
            <pc:sldMk cId="3546614835" sldId="348"/>
            <ac:spMk id="45" creationId="{029C6A94-FD35-778E-9F5B-B7674DA3AA96}"/>
          </ac:spMkLst>
        </pc:spChg>
        <pc:spChg chg="add mod">
          <ac:chgData name="good angel" userId="322f971a48f5a8c9" providerId="LiveId" clId="{F7F37F37-0364-4DB5-A963-0BF7A0D7E646}" dt="2024-02-16T13:45:50.986" v="4692" actId="20577"/>
          <ac:spMkLst>
            <pc:docMk/>
            <pc:sldMk cId="3546614835" sldId="348"/>
            <ac:spMk id="47" creationId="{287A2D47-E4EA-E365-E433-F01E1418E6CF}"/>
          </ac:spMkLst>
        </pc:spChg>
        <pc:grpChg chg="del">
          <ac:chgData name="good angel" userId="322f971a48f5a8c9" providerId="LiveId" clId="{F7F37F37-0364-4DB5-A963-0BF7A0D7E646}" dt="2024-02-16T13:14:17.766" v="4569" actId="165"/>
          <ac:grpSpMkLst>
            <pc:docMk/>
            <pc:sldMk cId="3546614835" sldId="348"/>
            <ac:grpSpMk id="32" creationId="{2CB3FB38-59DD-84B1-50B7-D2E36FD7EDFA}"/>
          </ac:grpSpMkLst>
        </pc:grpChg>
        <pc:grpChg chg="del">
          <ac:chgData name="good angel" userId="322f971a48f5a8c9" providerId="LiveId" clId="{F7F37F37-0364-4DB5-A963-0BF7A0D7E646}" dt="2024-02-16T13:12:36.194" v="4568" actId="478"/>
          <ac:grpSpMkLst>
            <pc:docMk/>
            <pc:sldMk cId="3546614835" sldId="348"/>
            <ac:grpSpMk id="46" creationId="{B3FD1F83-D8C7-CBBF-F835-E8897573A1F4}"/>
          </ac:grpSpMkLst>
        </pc:grpChg>
        <pc:picChg chg="add mod">
          <ac:chgData name="good angel" userId="322f971a48f5a8c9" providerId="LiveId" clId="{F7F37F37-0364-4DB5-A963-0BF7A0D7E646}" dt="2024-02-19T09:56:17.170" v="11329"/>
          <ac:picMkLst>
            <pc:docMk/>
            <pc:sldMk cId="3546614835" sldId="348"/>
            <ac:picMk id="2" creationId="{34C35BC9-DE98-C4E4-1D9C-EF9A091DB18B}"/>
          </ac:picMkLst>
        </pc:picChg>
        <pc:picChg chg="del">
          <ac:chgData name="good angel" userId="322f971a48f5a8c9" providerId="LiveId" clId="{F7F37F37-0364-4DB5-A963-0BF7A0D7E646}" dt="2024-02-16T13:14:54.273" v="4580" actId="478"/>
          <ac:picMkLst>
            <pc:docMk/>
            <pc:sldMk cId="3546614835" sldId="348"/>
            <ac:picMk id="2" creationId="{9192F98D-DE83-61C8-19FE-D4BD7CFBE7A3}"/>
          </ac:picMkLst>
        </pc:picChg>
        <pc:picChg chg="del">
          <ac:chgData name="good angel" userId="322f971a48f5a8c9" providerId="LiveId" clId="{F7F37F37-0364-4DB5-A963-0BF7A0D7E646}" dt="2024-02-16T13:14:54.273" v="4580" actId="478"/>
          <ac:picMkLst>
            <pc:docMk/>
            <pc:sldMk cId="3546614835" sldId="348"/>
            <ac:picMk id="3" creationId="{EFEDE1D8-85A2-7E71-83BE-397CF66458AB}"/>
          </ac:picMkLst>
        </pc:picChg>
        <pc:picChg chg="del">
          <ac:chgData name="good angel" userId="322f971a48f5a8c9" providerId="LiveId" clId="{F7F37F37-0364-4DB5-A963-0BF7A0D7E646}" dt="2024-02-16T13:12:31.858" v="4567" actId="478"/>
          <ac:picMkLst>
            <pc:docMk/>
            <pc:sldMk cId="3546614835" sldId="348"/>
            <ac:picMk id="5" creationId="{602D63CA-149A-17FB-3E76-E90E5EDBB016}"/>
          </ac:picMkLst>
        </pc:picChg>
        <pc:picChg chg="del">
          <ac:chgData name="good angel" userId="322f971a48f5a8c9" providerId="LiveId" clId="{F7F37F37-0364-4DB5-A963-0BF7A0D7E646}" dt="2024-02-16T13:14:49.844" v="4579" actId="478"/>
          <ac:picMkLst>
            <pc:docMk/>
            <pc:sldMk cId="3546614835" sldId="348"/>
            <ac:picMk id="6" creationId="{43EF0FEF-D672-9434-E1A4-BAE0494FF534}"/>
          </ac:picMkLst>
        </pc:picChg>
        <pc:picChg chg="del">
          <ac:chgData name="good angel" userId="322f971a48f5a8c9" providerId="LiveId" clId="{F7F37F37-0364-4DB5-A963-0BF7A0D7E646}" dt="2024-02-16T13:14:54.273" v="4580" actId="478"/>
          <ac:picMkLst>
            <pc:docMk/>
            <pc:sldMk cId="3546614835" sldId="348"/>
            <ac:picMk id="8" creationId="{7DD64DE0-44EE-1610-9867-E10C8EE6D73D}"/>
          </ac:picMkLst>
        </pc:picChg>
        <pc:picChg chg="del">
          <ac:chgData name="good angel" userId="322f971a48f5a8c9" providerId="LiveId" clId="{F7F37F37-0364-4DB5-A963-0BF7A0D7E646}" dt="2024-02-16T13:14:54.273" v="4580" actId="478"/>
          <ac:picMkLst>
            <pc:docMk/>
            <pc:sldMk cId="3546614835" sldId="348"/>
            <ac:picMk id="18" creationId="{5415E468-C785-23B6-6ED0-A697C66AEA47}"/>
          </ac:picMkLst>
        </pc:picChg>
        <pc:picChg chg="del">
          <ac:chgData name="good angel" userId="322f971a48f5a8c9" providerId="LiveId" clId="{F7F37F37-0364-4DB5-A963-0BF7A0D7E646}" dt="2024-02-16T13:14:54.273" v="4580" actId="478"/>
          <ac:picMkLst>
            <pc:docMk/>
            <pc:sldMk cId="3546614835" sldId="348"/>
            <ac:picMk id="19" creationId="{87587E76-CB78-CD95-F36D-DFE18F9FF55A}"/>
          </ac:picMkLst>
        </pc:picChg>
        <pc:picChg chg="add del mod">
          <ac:chgData name="good angel" userId="322f971a48f5a8c9" providerId="LiveId" clId="{F7F37F37-0364-4DB5-A963-0BF7A0D7E646}" dt="2024-02-16T14:18:19.700" v="4924" actId="478"/>
          <ac:picMkLst>
            <pc:docMk/>
            <pc:sldMk cId="3546614835" sldId="348"/>
            <ac:picMk id="33" creationId="{AE9FD131-25C5-DC37-7570-577A5AAE46E4}"/>
          </ac:picMkLst>
        </pc:picChg>
        <pc:cxnChg chg="add mod">
          <ac:chgData name="good angel" userId="322f971a48f5a8c9" providerId="LiveId" clId="{F7F37F37-0364-4DB5-A963-0BF7A0D7E646}" dt="2024-02-16T13:15:29.742" v="4584" actId="1582"/>
          <ac:cxnSpMkLst>
            <pc:docMk/>
            <pc:sldMk cId="3546614835" sldId="348"/>
            <ac:cxnSpMk id="9" creationId="{BB6C3F32-9113-5B74-4B52-A11330E449E0}"/>
          </ac:cxnSpMkLst>
        </pc:cxnChg>
        <pc:cxnChg chg="add mod">
          <ac:chgData name="good angel" userId="322f971a48f5a8c9" providerId="LiveId" clId="{F7F37F37-0364-4DB5-A963-0BF7A0D7E646}" dt="2024-02-16T13:45:09.507" v="4650" actId="14100"/>
          <ac:cxnSpMkLst>
            <pc:docMk/>
            <pc:sldMk cId="3546614835" sldId="348"/>
            <ac:cxnSpMk id="34" creationId="{355CEBDB-621B-D39D-754B-2C05517FFA11}"/>
          </ac:cxnSpMkLst>
        </pc:cxnChg>
        <pc:cxnChg chg="mod topLvl">
          <ac:chgData name="good angel" userId="322f971a48f5a8c9" providerId="LiveId" clId="{F7F37F37-0364-4DB5-A963-0BF7A0D7E646}" dt="2024-02-16T13:14:17.766" v="4569" actId="165"/>
          <ac:cxnSpMkLst>
            <pc:docMk/>
            <pc:sldMk cId="3546614835" sldId="348"/>
            <ac:cxnSpMk id="37" creationId="{F63F9B71-7DE1-3A38-ADD1-50CF5EFA7EB4}"/>
          </ac:cxnSpMkLst>
        </pc:cxnChg>
        <pc:cxnChg chg="add mod">
          <ac:chgData name="good angel" userId="322f971a48f5a8c9" providerId="LiveId" clId="{F7F37F37-0364-4DB5-A963-0BF7A0D7E646}" dt="2024-02-16T13:45:03.631" v="4649" actId="14100"/>
          <ac:cxnSpMkLst>
            <pc:docMk/>
            <pc:sldMk cId="3546614835" sldId="348"/>
            <ac:cxnSpMk id="38" creationId="{90F5C595-3795-CEF7-848B-82BC0403BEA3}"/>
          </ac:cxnSpMkLst>
        </pc:cxnChg>
      </pc:sldChg>
      <pc:sldChg chg="addSp delSp modSp add mod modAnim">
        <pc:chgData name="good angel" userId="322f971a48f5a8c9" providerId="LiveId" clId="{F7F37F37-0364-4DB5-A963-0BF7A0D7E646}" dt="2024-02-19T09:56:22.649" v="11331" actId="1076"/>
        <pc:sldMkLst>
          <pc:docMk/>
          <pc:sldMk cId="3418400977" sldId="349"/>
        </pc:sldMkLst>
        <pc:spChg chg="add mod">
          <ac:chgData name="good angel" userId="322f971a48f5a8c9" providerId="LiveId" clId="{F7F37F37-0364-4DB5-A963-0BF7A0D7E646}" dt="2024-02-16T13:48:32.157" v="4697"/>
          <ac:spMkLst>
            <pc:docMk/>
            <pc:sldMk cId="3418400977" sldId="349"/>
            <ac:spMk id="2" creationId="{DC7B07DA-8AD3-7235-2B92-D3423A44BF49}"/>
          </ac:spMkLst>
        </pc:spChg>
        <pc:spChg chg="mod">
          <ac:chgData name="good angel" userId="322f971a48f5a8c9" providerId="LiveId" clId="{F7F37F37-0364-4DB5-A963-0BF7A0D7E646}" dt="2024-02-16T13:50:11.583" v="4706" actId="1076"/>
          <ac:spMkLst>
            <pc:docMk/>
            <pc:sldMk cId="3418400977" sldId="349"/>
            <ac:spMk id="7" creationId="{B86FA439-93E5-2B3B-D198-055707F26815}"/>
          </ac:spMkLst>
        </pc:spChg>
        <pc:spChg chg="mod">
          <ac:chgData name="good angel" userId="322f971a48f5a8c9" providerId="LiveId" clId="{F7F37F37-0364-4DB5-A963-0BF7A0D7E646}" dt="2024-02-16T13:50:35.426" v="4707" actId="1076"/>
          <ac:spMkLst>
            <pc:docMk/>
            <pc:sldMk cId="3418400977" sldId="349"/>
            <ac:spMk id="10" creationId="{F7A80E4A-007D-C8E2-0F96-365C1B0AFE73}"/>
          </ac:spMkLst>
        </pc:spChg>
        <pc:spChg chg="mod">
          <ac:chgData name="good angel" userId="322f971a48f5a8c9" providerId="LiveId" clId="{F7F37F37-0364-4DB5-A963-0BF7A0D7E646}" dt="2024-02-16T13:50:35.426" v="4707" actId="1076"/>
          <ac:spMkLst>
            <pc:docMk/>
            <pc:sldMk cId="3418400977" sldId="349"/>
            <ac:spMk id="11" creationId="{EF58AFE9-206A-D162-C7E0-02E66955A6BC}"/>
          </ac:spMkLst>
        </pc:spChg>
        <pc:spChg chg="mod">
          <ac:chgData name="good angel" userId="322f971a48f5a8c9" providerId="LiveId" clId="{F7F37F37-0364-4DB5-A963-0BF7A0D7E646}" dt="2024-02-16T13:50:11.583" v="4706" actId="1076"/>
          <ac:spMkLst>
            <pc:docMk/>
            <pc:sldMk cId="3418400977" sldId="349"/>
            <ac:spMk id="13" creationId="{85FAF59E-3DB3-8C3D-6FBD-7B20125EDE10}"/>
          </ac:spMkLst>
        </pc:spChg>
        <pc:spChg chg="mod">
          <ac:chgData name="good angel" userId="322f971a48f5a8c9" providerId="LiveId" clId="{F7F37F37-0364-4DB5-A963-0BF7A0D7E646}" dt="2024-02-16T13:50:11.583" v="4706" actId="1076"/>
          <ac:spMkLst>
            <pc:docMk/>
            <pc:sldMk cId="3418400977" sldId="349"/>
            <ac:spMk id="16" creationId="{521D8E7F-46F4-5146-B18D-DA50A30E11C0}"/>
          </ac:spMkLst>
        </pc:spChg>
        <pc:spChg chg="mod">
          <ac:chgData name="good angel" userId="322f971a48f5a8c9" providerId="LiveId" clId="{F7F37F37-0364-4DB5-A963-0BF7A0D7E646}" dt="2024-02-16T13:50:35.426" v="4707" actId="1076"/>
          <ac:spMkLst>
            <pc:docMk/>
            <pc:sldMk cId="3418400977" sldId="349"/>
            <ac:spMk id="17" creationId="{40824F16-085D-BF6C-9200-204FC4BC205F}"/>
          </ac:spMkLst>
        </pc:spChg>
        <pc:spChg chg="mod">
          <ac:chgData name="good angel" userId="322f971a48f5a8c9" providerId="LiveId" clId="{F7F37F37-0364-4DB5-A963-0BF7A0D7E646}" dt="2024-02-16T13:49:04.021" v="4700" actId="165"/>
          <ac:spMkLst>
            <pc:docMk/>
            <pc:sldMk cId="3418400977" sldId="349"/>
            <ac:spMk id="22" creationId="{336429F0-C4D6-F503-ACBC-9DD6184F6369}"/>
          </ac:spMkLst>
        </pc:spChg>
        <pc:spChg chg="mod">
          <ac:chgData name="good angel" userId="322f971a48f5a8c9" providerId="LiveId" clId="{F7F37F37-0364-4DB5-A963-0BF7A0D7E646}" dt="2024-02-16T13:50:11.583" v="4706" actId="1076"/>
          <ac:spMkLst>
            <pc:docMk/>
            <pc:sldMk cId="3418400977" sldId="349"/>
            <ac:spMk id="25" creationId="{F07084EB-35A2-EF49-A149-E5A7A90BF429}"/>
          </ac:spMkLst>
        </pc:spChg>
        <pc:spChg chg="mod">
          <ac:chgData name="good angel" userId="322f971a48f5a8c9" providerId="LiveId" clId="{F7F37F37-0364-4DB5-A963-0BF7A0D7E646}" dt="2024-02-16T13:50:11.583" v="4706" actId="1076"/>
          <ac:spMkLst>
            <pc:docMk/>
            <pc:sldMk cId="3418400977" sldId="349"/>
            <ac:spMk id="28" creationId="{905C5C3A-9132-B5EE-1533-2E42FA0ED354}"/>
          </ac:spMkLst>
        </pc:spChg>
        <pc:spChg chg="mod">
          <ac:chgData name="good angel" userId="322f971a48f5a8c9" providerId="LiveId" clId="{F7F37F37-0364-4DB5-A963-0BF7A0D7E646}" dt="2024-02-16T13:50:11.583" v="4706" actId="1076"/>
          <ac:spMkLst>
            <pc:docMk/>
            <pc:sldMk cId="3418400977" sldId="349"/>
            <ac:spMk id="29" creationId="{A18A4C1E-EEFF-FD24-C3D5-3EF1D74DF6D5}"/>
          </ac:spMkLst>
        </pc:spChg>
        <pc:spChg chg="mod">
          <ac:chgData name="good angel" userId="322f971a48f5a8c9" providerId="LiveId" clId="{F7F37F37-0364-4DB5-A963-0BF7A0D7E646}" dt="2024-02-16T13:50:35.426" v="4707" actId="1076"/>
          <ac:spMkLst>
            <pc:docMk/>
            <pc:sldMk cId="3418400977" sldId="349"/>
            <ac:spMk id="36" creationId="{D2755884-5908-BE27-A872-0B57A15A67D5}"/>
          </ac:spMkLst>
        </pc:spChg>
        <pc:spChg chg="mod">
          <ac:chgData name="good angel" userId="322f971a48f5a8c9" providerId="LiveId" clId="{F7F37F37-0364-4DB5-A963-0BF7A0D7E646}" dt="2024-02-16T13:51:02.440" v="4712" actId="1076"/>
          <ac:spMkLst>
            <pc:docMk/>
            <pc:sldMk cId="3418400977" sldId="349"/>
            <ac:spMk id="45" creationId="{8ED78BF3-CD0B-20A4-7264-CEE1BE73A85E}"/>
          </ac:spMkLst>
        </pc:spChg>
        <pc:spChg chg="mod">
          <ac:chgData name="good angel" userId="322f971a48f5a8c9" providerId="LiveId" clId="{F7F37F37-0364-4DB5-A963-0BF7A0D7E646}" dt="2024-02-16T13:50:35.426" v="4707" actId="1076"/>
          <ac:spMkLst>
            <pc:docMk/>
            <pc:sldMk cId="3418400977" sldId="349"/>
            <ac:spMk id="47" creationId="{43BF3651-BB05-4FA0-F53B-78B0FF1033BF}"/>
          </ac:spMkLst>
        </pc:spChg>
        <pc:spChg chg="mod">
          <ac:chgData name="good angel" userId="322f971a48f5a8c9" providerId="LiveId" clId="{F7F37F37-0364-4DB5-A963-0BF7A0D7E646}" dt="2024-02-16T13:50:11.583" v="4706" actId="1076"/>
          <ac:spMkLst>
            <pc:docMk/>
            <pc:sldMk cId="3418400977" sldId="349"/>
            <ac:spMk id="48" creationId="{1690FDD5-6142-991A-1DBC-A4B817A83108}"/>
          </ac:spMkLst>
        </pc:spChg>
        <pc:spChg chg="mod">
          <ac:chgData name="good angel" userId="322f971a48f5a8c9" providerId="LiveId" clId="{F7F37F37-0364-4DB5-A963-0BF7A0D7E646}" dt="2024-02-16T13:50:11.583" v="4706" actId="1076"/>
          <ac:spMkLst>
            <pc:docMk/>
            <pc:sldMk cId="3418400977" sldId="349"/>
            <ac:spMk id="49" creationId="{E159378F-DB57-1119-51A2-C713023FF46F}"/>
          </ac:spMkLst>
        </pc:spChg>
        <pc:spChg chg="mod">
          <ac:chgData name="good angel" userId="322f971a48f5a8c9" providerId="LiveId" clId="{F7F37F37-0364-4DB5-A963-0BF7A0D7E646}" dt="2024-02-16T13:50:11.583" v="4706" actId="1076"/>
          <ac:spMkLst>
            <pc:docMk/>
            <pc:sldMk cId="3418400977" sldId="349"/>
            <ac:spMk id="53" creationId="{B7745559-3D8A-AFE0-2732-556176B4FE34}"/>
          </ac:spMkLst>
        </pc:spChg>
        <pc:spChg chg="mod">
          <ac:chgData name="good angel" userId="322f971a48f5a8c9" providerId="LiveId" clId="{F7F37F37-0364-4DB5-A963-0BF7A0D7E646}" dt="2024-02-16T13:50:11.583" v="4706" actId="1076"/>
          <ac:spMkLst>
            <pc:docMk/>
            <pc:sldMk cId="3418400977" sldId="349"/>
            <ac:spMk id="54" creationId="{1B161595-8912-F777-B40D-4B25C4E97313}"/>
          </ac:spMkLst>
        </pc:spChg>
        <pc:spChg chg="mod">
          <ac:chgData name="good angel" userId="322f971a48f5a8c9" providerId="LiveId" clId="{F7F37F37-0364-4DB5-A963-0BF7A0D7E646}" dt="2024-02-16T13:50:11.583" v="4706" actId="1076"/>
          <ac:spMkLst>
            <pc:docMk/>
            <pc:sldMk cId="3418400977" sldId="349"/>
            <ac:spMk id="56" creationId="{EF684DC2-0BE3-E802-8936-05D210DC2849}"/>
          </ac:spMkLst>
        </pc:spChg>
        <pc:grpChg chg="add mod">
          <ac:chgData name="good angel" userId="322f971a48f5a8c9" providerId="LiveId" clId="{F7F37F37-0364-4DB5-A963-0BF7A0D7E646}" dt="2024-02-16T13:51:44.684" v="4713" actId="1076"/>
          <ac:grpSpMkLst>
            <pc:docMk/>
            <pc:sldMk cId="3418400977" sldId="349"/>
            <ac:grpSpMk id="3" creationId="{73286A3C-D714-0C7C-78BE-99FE443A17B4}"/>
          </ac:grpSpMkLst>
        </pc:grpChg>
        <pc:grpChg chg="add del mod">
          <ac:chgData name="good angel" userId="322f971a48f5a8c9" providerId="LiveId" clId="{F7F37F37-0364-4DB5-A963-0BF7A0D7E646}" dt="2024-02-16T13:49:04.021" v="4700" actId="165"/>
          <ac:grpSpMkLst>
            <pc:docMk/>
            <pc:sldMk cId="3418400977" sldId="349"/>
            <ac:grpSpMk id="18" creationId="{0DAF25AE-1D4C-0799-FCCF-85665AD0A72F}"/>
          </ac:grpSpMkLst>
        </pc:grpChg>
        <pc:grpChg chg="add del mod topLvl">
          <ac:chgData name="good angel" userId="322f971a48f5a8c9" providerId="LiveId" clId="{F7F37F37-0364-4DB5-A963-0BF7A0D7E646}" dt="2024-02-16T13:51:44.684" v="4713" actId="1076"/>
          <ac:grpSpMkLst>
            <pc:docMk/>
            <pc:sldMk cId="3418400977" sldId="349"/>
            <ac:grpSpMk id="20" creationId="{8B6D132C-0022-0E6C-B3BC-60074EC16F63}"/>
          </ac:grpSpMkLst>
        </pc:grpChg>
        <pc:grpChg chg="mod">
          <ac:chgData name="good angel" userId="322f971a48f5a8c9" providerId="LiveId" clId="{F7F37F37-0364-4DB5-A963-0BF7A0D7E646}" dt="2024-02-16T13:50:35.426" v="4707" actId="1076"/>
          <ac:grpSpMkLst>
            <pc:docMk/>
            <pc:sldMk cId="3418400977" sldId="349"/>
            <ac:grpSpMk id="31" creationId="{78855238-24FA-E23F-FBA2-380B1C264C62}"/>
          </ac:grpSpMkLst>
        </pc:grpChg>
        <pc:picChg chg="add mod">
          <ac:chgData name="good angel" userId="322f971a48f5a8c9" providerId="LiveId" clId="{F7F37F37-0364-4DB5-A963-0BF7A0D7E646}" dt="2024-02-19T09:56:22.649" v="11331" actId="1076"/>
          <ac:picMkLst>
            <pc:docMk/>
            <pc:sldMk cId="3418400977" sldId="349"/>
            <ac:picMk id="2" creationId="{F6A5233A-79FE-5B3A-E91A-ACC38A5EC444}"/>
          </ac:picMkLst>
        </pc:picChg>
        <pc:picChg chg="mod">
          <ac:chgData name="good angel" userId="322f971a48f5a8c9" providerId="LiveId" clId="{F7F37F37-0364-4DB5-A963-0BF7A0D7E646}" dt="2024-02-16T13:48:54.129" v="4698"/>
          <ac:picMkLst>
            <pc:docMk/>
            <pc:sldMk cId="3418400977" sldId="349"/>
            <ac:picMk id="8" creationId="{6E62BE5E-68FD-7328-8247-B6C93755B896}"/>
          </ac:picMkLst>
        </pc:picChg>
        <pc:picChg chg="mod">
          <ac:chgData name="good angel" userId="322f971a48f5a8c9" providerId="LiveId" clId="{F7F37F37-0364-4DB5-A963-0BF7A0D7E646}" dt="2024-02-16T13:48:54.129" v="4698"/>
          <ac:picMkLst>
            <pc:docMk/>
            <pc:sldMk cId="3418400977" sldId="349"/>
            <ac:picMk id="12" creationId="{76053F18-2AD5-7481-BC1D-8FDA953DF815}"/>
          </ac:picMkLst>
        </pc:picChg>
        <pc:picChg chg="mod">
          <ac:chgData name="good angel" userId="322f971a48f5a8c9" providerId="LiveId" clId="{F7F37F37-0364-4DB5-A963-0BF7A0D7E646}" dt="2024-02-16T13:48:54.129" v="4698"/>
          <ac:picMkLst>
            <pc:docMk/>
            <pc:sldMk cId="3418400977" sldId="349"/>
            <ac:picMk id="14" creationId="{10FFAB19-D051-DAED-2F61-D24B0590998B}"/>
          </ac:picMkLst>
        </pc:picChg>
        <pc:picChg chg="mod">
          <ac:chgData name="good angel" userId="322f971a48f5a8c9" providerId="LiveId" clId="{F7F37F37-0364-4DB5-A963-0BF7A0D7E646}" dt="2024-02-16T13:49:04.021" v="4700" actId="165"/>
          <ac:picMkLst>
            <pc:docMk/>
            <pc:sldMk cId="3418400977" sldId="349"/>
            <ac:picMk id="21" creationId="{968F1FAB-C97D-6F94-F51D-0F8C6FE16112}"/>
          </ac:picMkLst>
        </pc:picChg>
        <pc:picChg chg="del mod">
          <ac:chgData name="good angel" userId="322f971a48f5a8c9" providerId="LiveId" clId="{F7F37F37-0364-4DB5-A963-0BF7A0D7E646}" dt="2024-02-16T13:58:24.048" v="4804" actId="478"/>
          <ac:picMkLst>
            <pc:docMk/>
            <pc:sldMk cId="3418400977" sldId="349"/>
            <ac:picMk id="33" creationId="{BBC37BDD-D414-007C-B7A0-B8B375A2E821}"/>
          </ac:picMkLst>
        </pc:picChg>
        <pc:picChg chg="mod">
          <ac:chgData name="good angel" userId="322f971a48f5a8c9" providerId="LiveId" clId="{F7F37F37-0364-4DB5-A963-0BF7A0D7E646}" dt="2024-02-16T13:50:11.583" v="4706" actId="1076"/>
          <ac:picMkLst>
            <pc:docMk/>
            <pc:sldMk cId="3418400977" sldId="349"/>
            <ac:picMk id="55" creationId="{D56AB0BE-AADA-1607-9F56-17D6104B7AC3}"/>
          </ac:picMkLst>
        </pc:picChg>
        <pc:picChg chg="mod">
          <ac:chgData name="good angel" userId="322f971a48f5a8c9" providerId="LiveId" clId="{F7F37F37-0364-4DB5-A963-0BF7A0D7E646}" dt="2024-02-16T13:50:11.583" v="4706" actId="1076"/>
          <ac:picMkLst>
            <pc:docMk/>
            <pc:sldMk cId="3418400977" sldId="349"/>
            <ac:picMk id="57" creationId="{BF93CE64-AF6F-457D-F524-E24783B40EB3}"/>
          </ac:picMkLst>
        </pc:picChg>
        <pc:picChg chg="mod">
          <ac:chgData name="good angel" userId="322f971a48f5a8c9" providerId="LiveId" clId="{F7F37F37-0364-4DB5-A963-0BF7A0D7E646}" dt="2024-02-16T13:50:11.583" v="4706" actId="1076"/>
          <ac:picMkLst>
            <pc:docMk/>
            <pc:sldMk cId="3418400977" sldId="349"/>
            <ac:picMk id="58" creationId="{81FA7DFC-67F6-0E07-D65A-D60B36D95B4B}"/>
          </ac:picMkLst>
        </pc:picChg>
        <pc:cxnChg chg="mod">
          <ac:chgData name="good angel" userId="322f971a48f5a8c9" providerId="LiveId" clId="{F7F37F37-0364-4DB5-A963-0BF7A0D7E646}" dt="2024-02-16T13:48:54.129" v="4698"/>
          <ac:cxnSpMkLst>
            <pc:docMk/>
            <pc:sldMk cId="3418400977" sldId="349"/>
            <ac:cxnSpMk id="4" creationId="{C62162A2-BFC8-2540-3DFF-E54C58B440F5}"/>
          </ac:cxnSpMkLst>
        </pc:cxnChg>
        <pc:cxnChg chg="mod">
          <ac:chgData name="good angel" userId="322f971a48f5a8c9" providerId="LiveId" clId="{F7F37F37-0364-4DB5-A963-0BF7A0D7E646}" dt="2024-02-16T13:48:54.129" v="4698"/>
          <ac:cxnSpMkLst>
            <pc:docMk/>
            <pc:sldMk cId="3418400977" sldId="349"/>
            <ac:cxnSpMk id="5" creationId="{016B79F4-9F63-CE58-2FDB-4CC58F11E1E4}"/>
          </ac:cxnSpMkLst>
        </pc:cxnChg>
        <pc:cxnChg chg="mod">
          <ac:chgData name="good angel" userId="322f971a48f5a8c9" providerId="LiveId" clId="{F7F37F37-0364-4DB5-A963-0BF7A0D7E646}" dt="2024-02-16T13:48:54.129" v="4698"/>
          <ac:cxnSpMkLst>
            <pc:docMk/>
            <pc:sldMk cId="3418400977" sldId="349"/>
            <ac:cxnSpMk id="6" creationId="{22DD0609-4AD8-AAD5-B4B1-8B23DE5408F0}"/>
          </ac:cxnSpMkLst>
        </pc:cxnChg>
        <pc:cxnChg chg="mod">
          <ac:chgData name="good angel" userId="322f971a48f5a8c9" providerId="LiveId" clId="{F7F37F37-0364-4DB5-A963-0BF7A0D7E646}" dt="2024-02-16T13:50:35.426" v="4707" actId="1076"/>
          <ac:cxnSpMkLst>
            <pc:docMk/>
            <pc:sldMk cId="3418400977" sldId="349"/>
            <ac:cxnSpMk id="9" creationId="{D660CDB0-2E21-7779-0CEE-E230E0E844E6}"/>
          </ac:cxnSpMkLst>
        </pc:cxnChg>
        <pc:cxnChg chg="add del mod topLvl">
          <ac:chgData name="good angel" userId="322f971a48f5a8c9" providerId="LiveId" clId="{F7F37F37-0364-4DB5-A963-0BF7A0D7E646}" dt="2024-02-16T13:49:10.054" v="4703" actId="478"/>
          <ac:cxnSpMkLst>
            <pc:docMk/>
            <pc:sldMk cId="3418400977" sldId="349"/>
            <ac:cxnSpMk id="19" creationId="{92EC0A68-CC81-9BFD-3EE0-B9DD07266D9A}"/>
          </ac:cxnSpMkLst>
        </pc:cxnChg>
        <pc:cxnChg chg="mod">
          <ac:chgData name="good angel" userId="322f971a48f5a8c9" providerId="LiveId" clId="{F7F37F37-0364-4DB5-A963-0BF7A0D7E646}" dt="2024-02-16T13:50:35.426" v="4707" actId="1076"/>
          <ac:cxnSpMkLst>
            <pc:docMk/>
            <pc:sldMk cId="3418400977" sldId="349"/>
            <ac:cxnSpMk id="34" creationId="{8348772B-4D5E-54B4-B0D3-5FBB04DC82BA}"/>
          </ac:cxnSpMkLst>
        </pc:cxnChg>
        <pc:cxnChg chg="mod">
          <ac:chgData name="good angel" userId="322f971a48f5a8c9" providerId="LiveId" clId="{F7F37F37-0364-4DB5-A963-0BF7A0D7E646}" dt="2024-02-16T13:50:35.426" v="4707" actId="1076"/>
          <ac:cxnSpMkLst>
            <pc:docMk/>
            <pc:sldMk cId="3418400977" sldId="349"/>
            <ac:cxnSpMk id="37" creationId="{48B16A56-F5BC-4C8C-CB06-9B259ED4D829}"/>
          </ac:cxnSpMkLst>
        </pc:cxnChg>
        <pc:cxnChg chg="mod">
          <ac:chgData name="good angel" userId="322f971a48f5a8c9" providerId="LiveId" clId="{F7F37F37-0364-4DB5-A963-0BF7A0D7E646}" dt="2024-02-16T13:50:44.888" v="4709" actId="14100"/>
          <ac:cxnSpMkLst>
            <pc:docMk/>
            <pc:sldMk cId="3418400977" sldId="349"/>
            <ac:cxnSpMk id="38" creationId="{0B5FBFA2-D840-25CD-A1A3-E5B027BDA72A}"/>
          </ac:cxnSpMkLst>
        </pc:cxnChg>
      </pc:sldChg>
      <pc:sldChg chg="addSp delSp modSp add mod modTransition modAnim">
        <pc:chgData name="good angel" userId="322f971a48f5a8c9" providerId="LiveId" clId="{F7F37F37-0364-4DB5-A963-0BF7A0D7E646}" dt="2024-02-19T09:56:31.691" v="11333" actId="1076"/>
        <pc:sldMkLst>
          <pc:docMk/>
          <pc:sldMk cId="2050726004" sldId="350"/>
        </pc:sldMkLst>
        <pc:spChg chg="add mod">
          <ac:chgData name="good angel" userId="322f971a48f5a8c9" providerId="LiveId" clId="{F7F37F37-0364-4DB5-A963-0BF7A0D7E646}" dt="2024-02-16T14:03:57.654" v="4824" actId="164"/>
          <ac:spMkLst>
            <pc:docMk/>
            <pc:sldMk cId="2050726004" sldId="350"/>
            <ac:spMk id="40" creationId="{6431C089-DF24-DA4B-C6B9-2265DCDE41E6}"/>
          </ac:spMkLst>
        </pc:spChg>
        <pc:spChg chg="add mod">
          <ac:chgData name="good angel" userId="322f971a48f5a8c9" providerId="LiveId" clId="{F7F37F37-0364-4DB5-A963-0BF7A0D7E646}" dt="2024-02-16T14:03:57.654" v="4824" actId="164"/>
          <ac:spMkLst>
            <pc:docMk/>
            <pc:sldMk cId="2050726004" sldId="350"/>
            <ac:spMk id="41" creationId="{4B77BA2F-AFD6-1B6F-26C1-12F453E99492}"/>
          </ac:spMkLst>
        </pc:spChg>
        <pc:spChg chg="add mod ord">
          <ac:chgData name="good angel" userId="322f971a48f5a8c9" providerId="LiveId" clId="{F7F37F37-0364-4DB5-A963-0BF7A0D7E646}" dt="2024-02-16T14:02:14.534" v="4816" actId="164"/>
          <ac:spMkLst>
            <pc:docMk/>
            <pc:sldMk cId="2050726004" sldId="350"/>
            <ac:spMk id="51" creationId="{B6F6BDEC-E2F3-480D-6E6F-E6283153DDA9}"/>
          </ac:spMkLst>
        </pc:spChg>
        <pc:spChg chg="mod">
          <ac:chgData name="good angel" userId="322f971a48f5a8c9" providerId="LiveId" clId="{F7F37F37-0364-4DB5-A963-0BF7A0D7E646}" dt="2024-02-16T14:04:16.010" v="4830"/>
          <ac:spMkLst>
            <pc:docMk/>
            <pc:sldMk cId="2050726004" sldId="350"/>
            <ac:spMk id="61" creationId="{3D923912-7F3F-D2A9-FC1C-8B160C51F947}"/>
          </ac:spMkLst>
        </pc:spChg>
        <pc:grpChg chg="mod">
          <ac:chgData name="good angel" userId="322f971a48f5a8c9" providerId="LiveId" clId="{F7F37F37-0364-4DB5-A963-0BF7A0D7E646}" dt="2024-02-16T13:58:13.214" v="4802" actId="1076"/>
          <ac:grpSpMkLst>
            <pc:docMk/>
            <pc:sldMk cId="2050726004" sldId="350"/>
            <ac:grpSpMk id="3" creationId="{0698F07C-C878-9E28-2792-798178E0D96F}"/>
          </ac:grpSpMkLst>
        </pc:grpChg>
        <pc:grpChg chg="mod">
          <ac:chgData name="good angel" userId="322f971a48f5a8c9" providerId="LiveId" clId="{F7F37F37-0364-4DB5-A963-0BF7A0D7E646}" dt="2024-02-16T13:57:59.083" v="4798" actId="1076"/>
          <ac:grpSpMkLst>
            <pc:docMk/>
            <pc:sldMk cId="2050726004" sldId="350"/>
            <ac:grpSpMk id="20" creationId="{94781F41-08D5-7CEB-F8FC-4B2276168096}"/>
          </ac:grpSpMkLst>
        </pc:grpChg>
        <pc:grpChg chg="add del mod">
          <ac:chgData name="good angel" userId="322f971a48f5a8c9" providerId="LiveId" clId="{F7F37F37-0364-4DB5-A963-0BF7A0D7E646}" dt="2024-02-16T14:02:39.975" v="4820" actId="478"/>
          <ac:grpSpMkLst>
            <pc:docMk/>
            <pc:sldMk cId="2050726004" sldId="350"/>
            <ac:grpSpMk id="52" creationId="{0DDC4B72-5CC4-7CC9-5039-FF56A249FF8C}"/>
          </ac:grpSpMkLst>
        </pc:grpChg>
        <pc:grpChg chg="add mod">
          <ac:chgData name="good angel" userId="322f971a48f5a8c9" providerId="LiveId" clId="{F7F37F37-0364-4DB5-A963-0BF7A0D7E646}" dt="2024-02-16T14:14:18.950" v="4908" actId="1076"/>
          <ac:grpSpMkLst>
            <pc:docMk/>
            <pc:sldMk cId="2050726004" sldId="350"/>
            <ac:grpSpMk id="59" creationId="{7000FD3B-B154-A76C-C37D-073C716AA799}"/>
          </ac:grpSpMkLst>
        </pc:grpChg>
        <pc:grpChg chg="add mod">
          <ac:chgData name="good angel" userId="322f971a48f5a8c9" providerId="LiveId" clId="{F7F37F37-0364-4DB5-A963-0BF7A0D7E646}" dt="2024-02-16T14:14:46.320" v="4915" actId="1076"/>
          <ac:grpSpMkLst>
            <pc:docMk/>
            <pc:sldMk cId="2050726004" sldId="350"/>
            <ac:grpSpMk id="60" creationId="{7C39B5F4-04D1-176D-BC3C-3B6BD2AE0083}"/>
          </ac:grpSpMkLst>
        </pc:grpChg>
        <pc:grpChg chg="add mod">
          <ac:chgData name="good angel" userId="322f971a48f5a8c9" providerId="LiveId" clId="{F7F37F37-0364-4DB5-A963-0BF7A0D7E646}" dt="2024-02-16T14:14:01.639" v="4904" actId="164"/>
          <ac:grpSpMkLst>
            <pc:docMk/>
            <pc:sldMk cId="2050726004" sldId="350"/>
            <ac:grpSpMk id="63" creationId="{D0D185F5-6591-2AD4-E264-06263DAF3D3F}"/>
          </ac:grpSpMkLst>
        </pc:grpChg>
        <pc:picChg chg="add mod">
          <ac:chgData name="good angel" userId="322f971a48f5a8c9" providerId="LiveId" clId="{F7F37F37-0364-4DB5-A963-0BF7A0D7E646}" dt="2024-02-19T09:56:31.691" v="11333" actId="1076"/>
          <ac:picMkLst>
            <pc:docMk/>
            <pc:sldMk cId="2050726004" sldId="350"/>
            <ac:picMk id="2" creationId="{9B3816D9-3433-70C8-0C9C-44B9B21DB33C}"/>
          </ac:picMkLst>
        </pc:picChg>
        <pc:picChg chg="add mod">
          <ac:chgData name="good angel" userId="322f971a48f5a8c9" providerId="LiveId" clId="{F7F37F37-0364-4DB5-A963-0BF7A0D7E646}" dt="2024-02-16T14:03:57.654" v="4824" actId="164"/>
          <ac:picMkLst>
            <pc:docMk/>
            <pc:sldMk cId="2050726004" sldId="350"/>
            <ac:picMk id="18" creationId="{0ED2B02D-639E-55DA-1481-4BBD9A79428D}"/>
          </ac:picMkLst>
        </pc:picChg>
        <pc:picChg chg="mod">
          <ac:chgData name="good angel" userId="322f971a48f5a8c9" providerId="LiveId" clId="{F7F37F37-0364-4DB5-A963-0BF7A0D7E646}" dt="2024-02-16T14:14:01.639" v="4904" actId="164"/>
          <ac:picMkLst>
            <pc:docMk/>
            <pc:sldMk cId="2050726004" sldId="350"/>
            <ac:picMk id="33" creationId="{5B8852E2-3206-9F39-78A9-CADB720EA335}"/>
          </ac:picMkLst>
        </pc:picChg>
        <pc:picChg chg="add mod">
          <ac:chgData name="good angel" userId="322f971a48f5a8c9" providerId="LiveId" clId="{F7F37F37-0364-4DB5-A963-0BF7A0D7E646}" dt="2024-02-16T14:02:14.534" v="4816" actId="164"/>
          <ac:picMkLst>
            <pc:docMk/>
            <pc:sldMk cId="2050726004" sldId="350"/>
            <ac:picMk id="50" creationId="{6809FD32-5924-DE1E-0559-9D861EE67663}"/>
          </ac:picMkLst>
        </pc:picChg>
        <pc:picChg chg="mod">
          <ac:chgData name="good angel" userId="322f971a48f5a8c9" providerId="LiveId" clId="{F7F37F37-0364-4DB5-A963-0BF7A0D7E646}" dt="2024-02-16T14:04:16.010" v="4830"/>
          <ac:picMkLst>
            <pc:docMk/>
            <pc:sldMk cId="2050726004" sldId="350"/>
            <ac:picMk id="62" creationId="{E04D7599-962A-0007-1407-32D9002B3754}"/>
          </ac:picMkLst>
        </pc:picChg>
        <pc:cxnChg chg="add mod">
          <ac:chgData name="good angel" userId="322f971a48f5a8c9" providerId="LiveId" clId="{F7F37F37-0364-4DB5-A963-0BF7A0D7E646}" dt="2024-02-16T14:14:01.639" v="4904" actId="164"/>
          <ac:cxnSpMkLst>
            <pc:docMk/>
            <pc:sldMk cId="2050726004" sldId="350"/>
            <ac:cxnSpMk id="23" creationId="{34950DF3-E95B-3D57-6C91-9F1930B145D1}"/>
          </ac:cxnSpMkLst>
        </pc:cxnChg>
        <pc:cxnChg chg="add mod">
          <ac:chgData name="good angel" userId="322f971a48f5a8c9" providerId="LiveId" clId="{F7F37F37-0364-4DB5-A963-0BF7A0D7E646}" dt="2024-02-16T14:03:57.654" v="4824" actId="164"/>
          <ac:cxnSpMkLst>
            <pc:docMk/>
            <pc:sldMk cId="2050726004" sldId="350"/>
            <ac:cxnSpMk id="32" creationId="{C1A9BAF1-B6C7-B3E7-74D0-834226F17BB4}"/>
          </ac:cxnSpMkLst>
        </pc:cxnChg>
      </pc:sldChg>
      <pc:sldChg chg="addSp delSp modSp add del mod ord delAnim">
        <pc:chgData name="good angel" userId="322f971a48f5a8c9" providerId="LiveId" clId="{F7F37F37-0364-4DB5-A963-0BF7A0D7E646}" dt="2024-02-18T15:33:57.936" v="11168" actId="2696"/>
        <pc:sldMkLst>
          <pc:docMk/>
          <pc:sldMk cId="1076300013" sldId="351"/>
        </pc:sldMkLst>
        <pc:grpChg chg="del">
          <ac:chgData name="good angel" userId="322f971a48f5a8c9" providerId="LiveId" clId="{F7F37F37-0364-4DB5-A963-0BF7A0D7E646}" dt="2024-02-16T15:01:45.096" v="5312" actId="165"/>
          <ac:grpSpMkLst>
            <pc:docMk/>
            <pc:sldMk cId="1076300013" sldId="351"/>
            <ac:grpSpMk id="3" creationId="{84B5CB9A-E303-5F27-2281-1FA5D322B13C}"/>
          </ac:grpSpMkLst>
        </pc:grpChg>
        <pc:grpChg chg="del">
          <ac:chgData name="good angel" userId="322f971a48f5a8c9" providerId="LiveId" clId="{F7F37F37-0364-4DB5-A963-0BF7A0D7E646}" dt="2024-02-16T14:06:24.589" v="4841" actId="478"/>
          <ac:grpSpMkLst>
            <pc:docMk/>
            <pc:sldMk cId="1076300013" sldId="351"/>
            <ac:grpSpMk id="60" creationId="{1FAE02B9-CD3C-F5AA-63AA-0EF2BC96277A}"/>
          </ac:grpSpMkLst>
        </pc:grpChg>
        <pc:picChg chg="mod topLvl">
          <ac:chgData name="good angel" userId="322f971a48f5a8c9" providerId="LiveId" clId="{F7F37F37-0364-4DB5-A963-0BF7A0D7E646}" dt="2024-02-16T15:01:45.096" v="5312" actId="165"/>
          <ac:picMkLst>
            <pc:docMk/>
            <pc:sldMk cId="1076300013" sldId="351"/>
            <ac:picMk id="8" creationId="{EC6B4B35-97FC-6365-129E-A12DE2234A48}"/>
          </ac:picMkLst>
        </pc:picChg>
        <pc:picChg chg="mod topLvl">
          <ac:chgData name="good angel" userId="322f971a48f5a8c9" providerId="LiveId" clId="{F7F37F37-0364-4DB5-A963-0BF7A0D7E646}" dt="2024-02-16T15:01:45.096" v="5312" actId="165"/>
          <ac:picMkLst>
            <pc:docMk/>
            <pc:sldMk cId="1076300013" sldId="351"/>
            <ac:picMk id="12" creationId="{44E331BC-4FE9-5D10-86B1-0BB5DD8ADE2E}"/>
          </ac:picMkLst>
        </pc:picChg>
        <pc:picChg chg="mod topLvl">
          <ac:chgData name="good angel" userId="322f971a48f5a8c9" providerId="LiveId" clId="{F7F37F37-0364-4DB5-A963-0BF7A0D7E646}" dt="2024-02-16T15:01:45.096" v="5312" actId="165"/>
          <ac:picMkLst>
            <pc:docMk/>
            <pc:sldMk cId="1076300013" sldId="351"/>
            <ac:picMk id="14" creationId="{CF67F824-B1CB-A0C5-CD76-A1E68962D025}"/>
          </ac:picMkLst>
        </pc:picChg>
        <pc:picChg chg="add del mod ord">
          <ac:chgData name="good angel" userId="322f971a48f5a8c9" providerId="LiveId" clId="{F7F37F37-0364-4DB5-A963-0BF7A0D7E646}" dt="2024-02-16T14:12:35.610" v="4893" actId="478"/>
          <ac:picMkLst>
            <pc:docMk/>
            <pc:sldMk cId="1076300013" sldId="351"/>
            <ac:picMk id="19" creationId="{E94070D0-1A11-2171-D888-4FC63A08F79F}"/>
          </ac:picMkLst>
        </pc:picChg>
        <pc:cxnChg chg="mod topLvl">
          <ac:chgData name="good angel" userId="322f971a48f5a8c9" providerId="LiveId" clId="{F7F37F37-0364-4DB5-A963-0BF7A0D7E646}" dt="2024-02-16T15:01:45.096" v="5312" actId="165"/>
          <ac:cxnSpMkLst>
            <pc:docMk/>
            <pc:sldMk cId="1076300013" sldId="351"/>
            <ac:cxnSpMk id="4" creationId="{6CA9A988-1E56-9623-BD8A-0559E766D69C}"/>
          </ac:cxnSpMkLst>
        </pc:cxnChg>
        <pc:cxnChg chg="mod topLvl">
          <ac:chgData name="good angel" userId="322f971a48f5a8c9" providerId="LiveId" clId="{F7F37F37-0364-4DB5-A963-0BF7A0D7E646}" dt="2024-02-16T15:01:45.096" v="5312" actId="165"/>
          <ac:cxnSpMkLst>
            <pc:docMk/>
            <pc:sldMk cId="1076300013" sldId="351"/>
            <ac:cxnSpMk id="5" creationId="{ADEE9DE6-CBED-6896-8315-3174D90B5666}"/>
          </ac:cxnSpMkLst>
        </pc:cxnChg>
        <pc:cxnChg chg="mod topLvl">
          <ac:chgData name="good angel" userId="322f971a48f5a8c9" providerId="LiveId" clId="{F7F37F37-0364-4DB5-A963-0BF7A0D7E646}" dt="2024-02-16T15:01:45.096" v="5312" actId="165"/>
          <ac:cxnSpMkLst>
            <pc:docMk/>
            <pc:sldMk cId="1076300013" sldId="351"/>
            <ac:cxnSpMk id="6" creationId="{D7C196A2-4ED7-C431-1642-BC3EA4C01864}"/>
          </ac:cxnSpMkLst>
        </pc:cxnChg>
      </pc:sldChg>
      <pc:sldChg chg="addSp delSp modSp add mod ord modAnim">
        <pc:chgData name="good angel" userId="322f971a48f5a8c9" providerId="LiveId" clId="{F7F37F37-0364-4DB5-A963-0BF7A0D7E646}" dt="2024-02-19T09:56:34.978" v="11334"/>
        <pc:sldMkLst>
          <pc:docMk/>
          <pc:sldMk cId="3272295231" sldId="352"/>
        </pc:sldMkLst>
        <pc:spChg chg="mod">
          <ac:chgData name="good angel" userId="322f971a48f5a8c9" providerId="LiveId" clId="{F7F37F37-0364-4DB5-A963-0BF7A0D7E646}" dt="2024-02-16T14:06:52.517" v="4842"/>
          <ac:spMkLst>
            <pc:docMk/>
            <pc:sldMk cId="3272295231" sldId="352"/>
            <ac:spMk id="20" creationId="{807513E9-1D90-A745-08CC-8A4C4F6E703A}"/>
          </ac:spMkLst>
        </pc:spChg>
        <pc:spChg chg="mod">
          <ac:chgData name="good angel" userId="322f971a48f5a8c9" providerId="LiveId" clId="{F7F37F37-0364-4DB5-A963-0BF7A0D7E646}" dt="2024-02-16T14:06:52.517" v="4842"/>
          <ac:spMkLst>
            <pc:docMk/>
            <pc:sldMk cId="3272295231" sldId="352"/>
            <ac:spMk id="32" creationId="{2D374A64-E445-9F1D-4426-D4554A453B15}"/>
          </ac:spMkLst>
        </pc:spChg>
        <pc:spChg chg="mod">
          <ac:chgData name="good angel" userId="322f971a48f5a8c9" providerId="LiveId" clId="{F7F37F37-0364-4DB5-A963-0BF7A0D7E646}" dt="2024-02-16T14:06:52.517" v="4842"/>
          <ac:spMkLst>
            <pc:docMk/>
            <pc:sldMk cId="3272295231" sldId="352"/>
            <ac:spMk id="35" creationId="{868CADFA-9C86-3554-357D-B157E5254AC9}"/>
          </ac:spMkLst>
        </pc:spChg>
        <pc:spChg chg="del mod topLvl">
          <ac:chgData name="good angel" userId="322f971a48f5a8c9" providerId="LiveId" clId="{F7F37F37-0364-4DB5-A963-0BF7A0D7E646}" dt="2024-02-16T14:08:24.735" v="4861" actId="478"/>
          <ac:spMkLst>
            <pc:docMk/>
            <pc:sldMk cId="3272295231" sldId="352"/>
            <ac:spMk id="60" creationId="{569DA674-0C8F-62E7-8644-2AFC9B37ED6B}"/>
          </ac:spMkLst>
        </pc:spChg>
        <pc:spChg chg="mod">
          <ac:chgData name="good angel" userId="322f971a48f5a8c9" providerId="LiveId" clId="{F7F37F37-0364-4DB5-A963-0BF7A0D7E646}" dt="2024-02-16T14:08:56.321" v="4867" actId="20577"/>
          <ac:spMkLst>
            <pc:docMk/>
            <pc:sldMk cId="3272295231" sldId="352"/>
            <ac:spMk id="65" creationId="{B742F51B-EB06-F2DF-92BD-07AF96B93893}"/>
          </ac:spMkLst>
        </pc:spChg>
        <pc:spChg chg="mod">
          <ac:chgData name="good angel" userId="322f971a48f5a8c9" providerId="LiveId" clId="{F7F37F37-0364-4DB5-A963-0BF7A0D7E646}" dt="2024-02-16T14:09:08.758" v="4882" actId="6549"/>
          <ac:spMkLst>
            <pc:docMk/>
            <pc:sldMk cId="3272295231" sldId="352"/>
            <ac:spMk id="66" creationId="{39D1C11A-32B5-76F1-050B-B2AF5BCB2714}"/>
          </ac:spMkLst>
        </pc:spChg>
        <pc:grpChg chg="add mod">
          <ac:chgData name="good angel" userId="322f971a48f5a8c9" providerId="LiveId" clId="{F7F37F37-0364-4DB5-A963-0BF7A0D7E646}" dt="2024-02-16T14:07:16.879" v="4846" actId="14100"/>
          <ac:grpSpMkLst>
            <pc:docMk/>
            <pc:sldMk cId="3272295231" sldId="352"/>
            <ac:grpSpMk id="3" creationId="{9EBCC406-1399-B373-9F3B-96C19D383CB4}"/>
          </ac:grpSpMkLst>
        </pc:grpChg>
        <pc:grpChg chg="add mod">
          <ac:chgData name="good angel" userId="322f971a48f5a8c9" providerId="LiveId" clId="{F7F37F37-0364-4DB5-A963-0BF7A0D7E646}" dt="2024-02-16T14:07:09.004" v="4844" actId="14100"/>
          <ac:grpSpMkLst>
            <pc:docMk/>
            <pc:sldMk cId="3272295231" sldId="352"/>
            <ac:grpSpMk id="18" creationId="{E16A3B81-066E-5014-29C1-0BF1D0EBF39E}"/>
          </ac:grpSpMkLst>
        </pc:grpChg>
        <pc:grpChg chg="add mod">
          <ac:chgData name="good angel" userId="322f971a48f5a8c9" providerId="LiveId" clId="{F7F37F37-0364-4DB5-A963-0BF7A0D7E646}" dt="2024-02-16T14:07:09.004" v="4844" actId="14100"/>
          <ac:grpSpMkLst>
            <pc:docMk/>
            <pc:sldMk cId="3272295231" sldId="352"/>
            <ac:grpSpMk id="22" creationId="{9C74387C-A53F-E619-4A76-6280EB09E08D}"/>
          </ac:grpSpMkLst>
        </pc:grpChg>
        <pc:grpChg chg="add del mod">
          <ac:chgData name="good angel" userId="322f971a48f5a8c9" providerId="LiveId" clId="{F7F37F37-0364-4DB5-A963-0BF7A0D7E646}" dt="2024-02-16T14:12:43.304" v="4894" actId="478"/>
          <ac:grpSpMkLst>
            <pc:docMk/>
            <pc:sldMk cId="3272295231" sldId="352"/>
            <ac:grpSpMk id="41" creationId="{47C405D6-0CAB-E3E7-10F4-012E12FFE7A6}"/>
          </ac:grpSpMkLst>
        </pc:grpChg>
        <pc:grpChg chg="add del mod">
          <ac:chgData name="good angel" userId="322f971a48f5a8c9" providerId="LiveId" clId="{F7F37F37-0364-4DB5-A963-0BF7A0D7E646}" dt="2024-02-16T14:08:24.735" v="4861" actId="478"/>
          <ac:grpSpMkLst>
            <pc:docMk/>
            <pc:sldMk cId="3272295231" sldId="352"/>
            <ac:grpSpMk id="52" creationId="{ACF0C083-BA2A-8B2C-19BC-6849181E9B0C}"/>
          </ac:grpSpMkLst>
        </pc:grpChg>
        <pc:grpChg chg="add del mod">
          <ac:chgData name="good angel" userId="322f971a48f5a8c9" providerId="LiveId" clId="{F7F37F37-0364-4DB5-A963-0BF7A0D7E646}" dt="2024-02-16T14:12:44.970" v="4895" actId="478"/>
          <ac:grpSpMkLst>
            <pc:docMk/>
            <pc:sldMk cId="3272295231" sldId="352"/>
            <ac:grpSpMk id="62" creationId="{D6EFCA65-6365-0C5C-A637-8E64B27B1CAB}"/>
          </ac:grpSpMkLst>
        </pc:grpChg>
        <pc:picChg chg="add mod">
          <ac:chgData name="good angel" userId="322f971a48f5a8c9" providerId="LiveId" clId="{F7F37F37-0364-4DB5-A963-0BF7A0D7E646}" dt="2024-02-19T09:56:34.978" v="11334"/>
          <ac:picMkLst>
            <pc:docMk/>
            <pc:sldMk cId="3272295231" sldId="352"/>
            <ac:picMk id="2" creationId="{ABABB1FE-2820-20D1-54C3-8A79ED7C5743}"/>
          </ac:picMkLst>
        </pc:picChg>
        <pc:picChg chg="add mod">
          <ac:chgData name="good angel" userId="322f971a48f5a8c9" providerId="LiveId" clId="{F7F37F37-0364-4DB5-A963-0BF7A0D7E646}" dt="2024-02-16T14:07:09.004" v="4844" actId="14100"/>
          <ac:picMkLst>
            <pc:docMk/>
            <pc:sldMk cId="3272295231" sldId="352"/>
            <ac:picMk id="2" creationId="{B56EB5A1-B67E-ECCA-7D37-85C3C63B9807}"/>
          </ac:picMkLst>
        </pc:picChg>
        <pc:picChg chg="mod">
          <ac:chgData name="good angel" userId="322f971a48f5a8c9" providerId="LiveId" clId="{F7F37F37-0364-4DB5-A963-0BF7A0D7E646}" dt="2024-02-16T14:06:52.517" v="4842"/>
          <ac:picMkLst>
            <pc:docMk/>
            <pc:sldMk cId="3272295231" sldId="352"/>
            <ac:picMk id="8" creationId="{7660566F-F98F-AE19-A8C4-C59566B4C13E}"/>
          </ac:picMkLst>
        </pc:picChg>
        <pc:picChg chg="mod">
          <ac:chgData name="good angel" userId="322f971a48f5a8c9" providerId="LiveId" clId="{F7F37F37-0364-4DB5-A963-0BF7A0D7E646}" dt="2024-02-16T14:06:52.517" v="4842"/>
          <ac:picMkLst>
            <pc:docMk/>
            <pc:sldMk cId="3272295231" sldId="352"/>
            <ac:picMk id="12" creationId="{932D1174-6B9F-2CDB-68D3-ED34EDC0E457}"/>
          </ac:picMkLst>
        </pc:picChg>
        <pc:picChg chg="mod">
          <ac:chgData name="good angel" userId="322f971a48f5a8c9" providerId="LiveId" clId="{F7F37F37-0364-4DB5-A963-0BF7A0D7E646}" dt="2024-02-16T14:06:52.517" v="4842"/>
          <ac:picMkLst>
            <pc:docMk/>
            <pc:sldMk cId="3272295231" sldId="352"/>
            <ac:picMk id="14" creationId="{5C9454AC-05A0-7740-6209-67C9075D21A0}"/>
          </ac:picMkLst>
        </pc:picChg>
        <pc:picChg chg="mod">
          <ac:chgData name="good angel" userId="322f971a48f5a8c9" providerId="LiveId" clId="{F7F37F37-0364-4DB5-A963-0BF7A0D7E646}" dt="2024-02-16T14:06:52.517" v="4842"/>
          <ac:picMkLst>
            <pc:docMk/>
            <pc:sldMk cId="3272295231" sldId="352"/>
            <ac:picMk id="19" creationId="{FB8632B6-C4D9-DB6B-DCE2-28A87FB223EA}"/>
          </ac:picMkLst>
        </pc:picChg>
        <pc:picChg chg="mod">
          <ac:chgData name="good angel" userId="322f971a48f5a8c9" providerId="LiveId" clId="{F7F37F37-0364-4DB5-A963-0BF7A0D7E646}" dt="2024-02-16T14:06:52.517" v="4842"/>
          <ac:picMkLst>
            <pc:docMk/>
            <pc:sldMk cId="3272295231" sldId="352"/>
            <ac:picMk id="23" creationId="{88240E0B-2DDE-EA11-A9F6-A0750DE60BE0}"/>
          </ac:picMkLst>
        </pc:picChg>
        <pc:picChg chg="del">
          <ac:chgData name="good angel" userId="322f971a48f5a8c9" providerId="LiveId" clId="{F7F37F37-0364-4DB5-A963-0BF7A0D7E646}" dt="2024-02-16T14:11:20.435" v="4886" actId="478"/>
          <ac:picMkLst>
            <pc:docMk/>
            <pc:sldMk cId="3272295231" sldId="352"/>
            <ac:picMk id="33" creationId="{5586D69E-9268-208E-A517-5FD4C291C06A}"/>
          </ac:picMkLst>
        </pc:picChg>
        <pc:picChg chg="add del mod">
          <ac:chgData name="good angel" userId="322f971a48f5a8c9" providerId="LiveId" clId="{F7F37F37-0364-4DB5-A963-0BF7A0D7E646}" dt="2024-02-16T14:12:43.304" v="4894" actId="478"/>
          <ac:picMkLst>
            <pc:docMk/>
            <pc:sldMk cId="3272295231" sldId="352"/>
            <ac:picMk id="40" creationId="{B239C418-ACD1-730D-00F1-F852EE0208F2}"/>
          </ac:picMkLst>
        </pc:picChg>
        <pc:picChg chg="mod">
          <ac:chgData name="good angel" userId="322f971a48f5a8c9" providerId="LiveId" clId="{F7F37F37-0364-4DB5-A963-0BF7A0D7E646}" dt="2024-02-16T14:07:20.290" v="4848"/>
          <ac:picMkLst>
            <pc:docMk/>
            <pc:sldMk cId="3272295231" sldId="352"/>
            <ac:picMk id="46" creationId="{603A9885-8B8D-2F31-1DCC-8F87EF396DCD}"/>
          </ac:picMkLst>
        </pc:picChg>
        <pc:picChg chg="mod">
          <ac:chgData name="good angel" userId="322f971a48f5a8c9" providerId="LiveId" clId="{F7F37F37-0364-4DB5-A963-0BF7A0D7E646}" dt="2024-02-16T14:07:20.290" v="4848"/>
          <ac:picMkLst>
            <pc:docMk/>
            <pc:sldMk cId="3272295231" sldId="352"/>
            <ac:picMk id="50" creationId="{44860F1C-7D55-7E18-F683-F8540D0E78E2}"/>
          </ac:picMkLst>
        </pc:picChg>
        <pc:picChg chg="mod">
          <ac:chgData name="good angel" userId="322f971a48f5a8c9" providerId="LiveId" clId="{F7F37F37-0364-4DB5-A963-0BF7A0D7E646}" dt="2024-02-16T14:07:20.290" v="4848"/>
          <ac:picMkLst>
            <pc:docMk/>
            <pc:sldMk cId="3272295231" sldId="352"/>
            <ac:picMk id="51" creationId="{7377A156-B713-DC21-1D6B-A5F69BB49010}"/>
          </ac:picMkLst>
        </pc:picChg>
        <pc:picChg chg="del mod topLvl">
          <ac:chgData name="good angel" userId="322f971a48f5a8c9" providerId="LiveId" clId="{F7F37F37-0364-4DB5-A963-0BF7A0D7E646}" dt="2024-02-16T14:12:43.304" v="4894" actId="478"/>
          <ac:picMkLst>
            <pc:docMk/>
            <pc:sldMk cId="3272295231" sldId="352"/>
            <ac:picMk id="59" creationId="{7823BEA9-39C9-EE0B-9CA6-C96B380153D7}"/>
          </ac:picMkLst>
        </pc:picChg>
        <pc:picChg chg="mod">
          <ac:chgData name="good angel" userId="322f971a48f5a8c9" providerId="LiveId" clId="{F7F37F37-0364-4DB5-A963-0BF7A0D7E646}" dt="2024-02-16T14:07:20.290" v="4848"/>
          <ac:picMkLst>
            <pc:docMk/>
            <pc:sldMk cId="3272295231" sldId="352"/>
            <ac:picMk id="63" creationId="{B2DB5EE8-DF42-4DEB-DF9F-31F91AC27B0F}"/>
          </ac:picMkLst>
        </pc:picChg>
        <pc:picChg chg="add mod">
          <ac:chgData name="good angel" userId="322f971a48f5a8c9" providerId="LiveId" clId="{F7F37F37-0364-4DB5-A963-0BF7A0D7E646}" dt="2024-02-16T14:13:01.753" v="4901" actId="1076"/>
          <ac:picMkLst>
            <pc:docMk/>
            <pc:sldMk cId="3272295231" sldId="352"/>
            <ac:picMk id="70" creationId="{6565EB7D-17E4-F860-DE78-6F9B7B6A30E1}"/>
          </ac:picMkLst>
        </pc:picChg>
        <pc:cxnChg chg="mod">
          <ac:chgData name="good angel" userId="322f971a48f5a8c9" providerId="LiveId" clId="{F7F37F37-0364-4DB5-A963-0BF7A0D7E646}" dt="2024-02-16T14:06:52.517" v="4842"/>
          <ac:cxnSpMkLst>
            <pc:docMk/>
            <pc:sldMk cId="3272295231" sldId="352"/>
            <ac:cxnSpMk id="4" creationId="{C917D5E5-AE9E-A12A-72BB-DC8FFFF35C5F}"/>
          </ac:cxnSpMkLst>
        </pc:cxnChg>
        <pc:cxnChg chg="mod">
          <ac:chgData name="good angel" userId="322f971a48f5a8c9" providerId="LiveId" clId="{F7F37F37-0364-4DB5-A963-0BF7A0D7E646}" dt="2024-02-16T14:06:52.517" v="4842"/>
          <ac:cxnSpMkLst>
            <pc:docMk/>
            <pc:sldMk cId="3272295231" sldId="352"/>
            <ac:cxnSpMk id="5" creationId="{B0D1DF88-176C-8669-5F83-CDEBF47A0AF8}"/>
          </ac:cxnSpMkLst>
        </pc:cxnChg>
        <pc:cxnChg chg="mod">
          <ac:chgData name="good angel" userId="322f971a48f5a8c9" providerId="LiveId" clId="{F7F37F37-0364-4DB5-A963-0BF7A0D7E646}" dt="2024-02-16T14:06:52.517" v="4842"/>
          <ac:cxnSpMkLst>
            <pc:docMk/>
            <pc:sldMk cId="3272295231" sldId="352"/>
            <ac:cxnSpMk id="6" creationId="{CA90A991-AEAE-FD0C-1E10-E26DF078410A}"/>
          </ac:cxnSpMkLst>
        </pc:cxnChg>
        <pc:cxnChg chg="add mod">
          <ac:chgData name="good angel" userId="322f971a48f5a8c9" providerId="LiveId" clId="{F7F37F37-0364-4DB5-A963-0BF7A0D7E646}" dt="2024-02-16T14:07:09.004" v="4844" actId="14100"/>
          <ac:cxnSpMkLst>
            <pc:docMk/>
            <pc:sldMk cId="3272295231" sldId="352"/>
            <ac:cxnSpMk id="21" creationId="{5E3148AC-C389-A463-49A5-46CC1B349F76}"/>
          </ac:cxnSpMkLst>
        </pc:cxnChg>
        <pc:cxnChg chg="mod">
          <ac:chgData name="good angel" userId="322f971a48f5a8c9" providerId="LiveId" clId="{F7F37F37-0364-4DB5-A963-0BF7A0D7E646}" dt="2024-02-16T14:06:52.517" v="4842"/>
          <ac:cxnSpMkLst>
            <pc:docMk/>
            <pc:sldMk cId="3272295231" sldId="352"/>
            <ac:cxnSpMk id="24" creationId="{3CA8C967-69E8-785E-216E-81D953DBBD1B}"/>
          </ac:cxnSpMkLst>
        </pc:cxnChg>
        <pc:cxnChg chg="mod">
          <ac:chgData name="good angel" userId="322f971a48f5a8c9" providerId="LiveId" clId="{F7F37F37-0364-4DB5-A963-0BF7A0D7E646}" dt="2024-02-16T14:07:20.290" v="4848"/>
          <ac:cxnSpMkLst>
            <pc:docMk/>
            <pc:sldMk cId="3272295231" sldId="352"/>
            <ac:cxnSpMk id="42" creationId="{A9E73F79-B13C-64C2-C9FC-7598042B8DAD}"/>
          </ac:cxnSpMkLst>
        </pc:cxnChg>
        <pc:cxnChg chg="mod">
          <ac:chgData name="good angel" userId="322f971a48f5a8c9" providerId="LiveId" clId="{F7F37F37-0364-4DB5-A963-0BF7A0D7E646}" dt="2024-02-16T14:07:20.290" v="4848"/>
          <ac:cxnSpMkLst>
            <pc:docMk/>
            <pc:sldMk cId="3272295231" sldId="352"/>
            <ac:cxnSpMk id="43" creationId="{7644345D-3154-AC8B-832F-21900B379DED}"/>
          </ac:cxnSpMkLst>
        </pc:cxnChg>
        <pc:cxnChg chg="mod">
          <ac:chgData name="good angel" userId="322f971a48f5a8c9" providerId="LiveId" clId="{F7F37F37-0364-4DB5-A963-0BF7A0D7E646}" dt="2024-02-16T14:07:20.290" v="4848"/>
          <ac:cxnSpMkLst>
            <pc:docMk/>
            <pc:sldMk cId="3272295231" sldId="352"/>
            <ac:cxnSpMk id="44" creationId="{2D082FAB-8508-7ABB-1293-528A439A591A}"/>
          </ac:cxnSpMkLst>
        </pc:cxnChg>
        <pc:cxnChg chg="add del mod">
          <ac:chgData name="good angel" userId="322f971a48f5a8c9" providerId="LiveId" clId="{F7F37F37-0364-4DB5-A963-0BF7A0D7E646}" dt="2024-02-16T14:12:43.304" v="4894" actId="478"/>
          <ac:cxnSpMkLst>
            <pc:docMk/>
            <pc:sldMk cId="3272295231" sldId="352"/>
            <ac:cxnSpMk id="61" creationId="{36A5EEE2-08CF-F784-61EA-68485F00111B}"/>
          </ac:cxnSpMkLst>
        </pc:cxnChg>
        <pc:cxnChg chg="mod">
          <ac:chgData name="good angel" userId="322f971a48f5a8c9" providerId="LiveId" clId="{F7F37F37-0364-4DB5-A963-0BF7A0D7E646}" dt="2024-02-16T14:07:20.290" v="4848"/>
          <ac:cxnSpMkLst>
            <pc:docMk/>
            <pc:sldMk cId="3272295231" sldId="352"/>
            <ac:cxnSpMk id="64" creationId="{0C48F89B-300E-619F-1C77-DD443E0B3A56}"/>
          </ac:cxnSpMkLst>
        </pc:cxnChg>
      </pc:sldChg>
      <pc:sldChg chg="addSp modSp add mod modAnim">
        <pc:chgData name="good angel" userId="322f971a48f5a8c9" providerId="LiveId" clId="{F7F37F37-0364-4DB5-A963-0BF7A0D7E646}" dt="2024-02-19T09:56:43.912" v="11336" actId="1076"/>
        <pc:sldMkLst>
          <pc:docMk/>
          <pc:sldMk cId="3733440496" sldId="353"/>
        </pc:sldMkLst>
        <pc:spChg chg="mod">
          <ac:chgData name="good angel" userId="322f971a48f5a8c9" providerId="LiveId" clId="{F7F37F37-0364-4DB5-A963-0BF7A0D7E646}" dt="2024-02-16T14:17:13.240" v="4918" actId="1076"/>
          <ac:spMkLst>
            <pc:docMk/>
            <pc:sldMk cId="3733440496" sldId="353"/>
            <ac:spMk id="10" creationId="{874A5121-19C7-72E9-8E50-F9300BA4FCC3}"/>
          </ac:spMkLst>
        </pc:spChg>
        <pc:spChg chg="mod">
          <ac:chgData name="good angel" userId="322f971a48f5a8c9" providerId="LiveId" clId="{F7F37F37-0364-4DB5-A963-0BF7A0D7E646}" dt="2024-02-16T14:17:13.240" v="4918" actId="1076"/>
          <ac:spMkLst>
            <pc:docMk/>
            <pc:sldMk cId="3733440496" sldId="353"/>
            <ac:spMk id="11" creationId="{99545EA2-3EC3-71D1-D066-36B8CF3A46FC}"/>
          </ac:spMkLst>
        </pc:spChg>
        <pc:spChg chg="mod">
          <ac:chgData name="good angel" userId="322f971a48f5a8c9" providerId="LiveId" clId="{F7F37F37-0364-4DB5-A963-0BF7A0D7E646}" dt="2024-02-16T14:17:13.240" v="4918" actId="1076"/>
          <ac:spMkLst>
            <pc:docMk/>
            <pc:sldMk cId="3733440496" sldId="353"/>
            <ac:spMk id="17" creationId="{3AD68BF0-5AC7-0255-4519-7F427C8C49CC}"/>
          </ac:spMkLst>
        </pc:spChg>
        <pc:spChg chg="mod">
          <ac:chgData name="good angel" userId="322f971a48f5a8c9" providerId="LiveId" clId="{F7F37F37-0364-4DB5-A963-0BF7A0D7E646}" dt="2024-02-16T14:23:51.294" v="4928"/>
          <ac:spMkLst>
            <pc:docMk/>
            <pc:sldMk cId="3733440496" sldId="353"/>
            <ac:spMk id="20" creationId="{B7BF7176-EFCA-D596-2EFE-812AA0F74F5B}"/>
          </ac:spMkLst>
        </pc:spChg>
        <pc:spChg chg="add mod">
          <ac:chgData name="good angel" userId="322f971a48f5a8c9" providerId="LiveId" clId="{F7F37F37-0364-4DB5-A963-0BF7A0D7E646}" dt="2024-02-16T14:29:05.785" v="4953" actId="1076"/>
          <ac:spMkLst>
            <pc:docMk/>
            <pc:sldMk cId="3733440496" sldId="353"/>
            <ac:spMk id="23" creationId="{2993A57D-5E8F-F659-5B9F-78A647AD38EF}"/>
          </ac:spMkLst>
        </pc:spChg>
        <pc:spChg chg="add mod ord">
          <ac:chgData name="good angel" userId="322f971a48f5a8c9" providerId="LiveId" clId="{F7F37F37-0364-4DB5-A963-0BF7A0D7E646}" dt="2024-02-16T14:32:02.677" v="4964" actId="14100"/>
          <ac:spMkLst>
            <pc:docMk/>
            <pc:sldMk cId="3733440496" sldId="353"/>
            <ac:spMk id="33" creationId="{E32A9D64-3F54-A5BB-C97F-A7C350D20810}"/>
          </ac:spMkLst>
        </pc:spChg>
        <pc:spChg chg="add mod">
          <ac:chgData name="good angel" userId="322f971a48f5a8c9" providerId="LiveId" clId="{F7F37F37-0364-4DB5-A963-0BF7A0D7E646}" dt="2024-02-16T14:32:37.973" v="4971" actId="1076"/>
          <ac:spMkLst>
            <pc:docMk/>
            <pc:sldMk cId="3733440496" sldId="353"/>
            <ac:spMk id="35" creationId="{B6CDF75C-CA90-6F31-99FA-1EA658EE3049}"/>
          </ac:spMkLst>
        </pc:spChg>
        <pc:spChg chg="mod">
          <ac:chgData name="good angel" userId="322f971a48f5a8c9" providerId="LiveId" clId="{F7F37F37-0364-4DB5-A963-0BF7A0D7E646}" dt="2024-02-16T14:17:13.240" v="4918" actId="1076"/>
          <ac:spMkLst>
            <pc:docMk/>
            <pc:sldMk cId="3733440496" sldId="353"/>
            <ac:spMk id="36" creationId="{78852329-5FA5-2315-48E5-115478C71F4C}"/>
          </ac:spMkLst>
        </pc:spChg>
        <pc:spChg chg="add mod">
          <ac:chgData name="good angel" userId="322f971a48f5a8c9" providerId="LiveId" clId="{F7F37F37-0364-4DB5-A963-0BF7A0D7E646}" dt="2024-02-16T14:35:15.746" v="4994" actId="1076"/>
          <ac:spMkLst>
            <pc:docMk/>
            <pc:sldMk cId="3733440496" sldId="353"/>
            <ac:spMk id="39" creationId="{1DC2DF27-6522-190F-992E-5AE96F8F2CF3}"/>
          </ac:spMkLst>
        </pc:spChg>
        <pc:spChg chg="add mod">
          <ac:chgData name="good angel" userId="322f971a48f5a8c9" providerId="LiveId" clId="{F7F37F37-0364-4DB5-A963-0BF7A0D7E646}" dt="2024-02-16T14:35:48.895" v="5002" actId="688"/>
          <ac:spMkLst>
            <pc:docMk/>
            <pc:sldMk cId="3733440496" sldId="353"/>
            <ac:spMk id="40" creationId="{9D110246-EE26-F8B7-B6C0-82D28B57F8F1}"/>
          </ac:spMkLst>
        </pc:spChg>
        <pc:spChg chg="add mod">
          <ac:chgData name="good angel" userId="322f971a48f5a8c9" providerId="LiveId" clId="{F7F37F37-0364-4DB5-A963-0BF7A0D7E646}" dt="2024-02-16T14:35:59.004" v="5005" actId="1076"/>
          <ac:spMkLst>
            <pc:docMk/>
            <pc:sldMk cId="3733440496" sldId="353"/>
            <ac:spMk id="41" creationId="{E8D21EEC-8BB2-AEDF-5386-4AE5072E3F52}"/>
          </ac:spMkLst>
        </pc:spChg>
        <pc:spChg chg="add mod">
          <ac:chgData name="good angel" userId="322f971a48f5a8c9" providerId="LiveId" clId="{F7F37F37-0364-4DB5-A963-0BF7A0D7E646}" dt="2024-02-16T14:36:11.750" v="5010" actId="1076"/>
          <ac:spMkLst>
            <pc:docMk/>
            <pc:sldMk cId="3733440496" sldId="353"/>
            <ac:spMk id="42" creationId="{7D90E371-A443-096F-C371-54A8224CF2E3}"/>
          </ac:spMkLst>
        </pc:spChg>
        <pc:spChg chg="mod">
          <ac:chgData name="good angel" userId="322f971a48f5a8c9" providerId="LiveId" clId="{F7F37F37-0364-4DB5-A963-0BF7A0D7E646}" dt="2024-02-16T14:17:13.240" v="4918" actId="1076"/>
          <ac:spMkLst>
            <pc:docMk/>
            <pc:sldMk cId="3733440496" sldId="353"/>
            <ac:spMk id="45" creationId="{59DCBA87-7062-E7D1-FB79-9B462951BE86}"/>
          </ac:spMkLst>
        </pc:spChg>
        <pc:spChg chg="mod">
          <ac:chgData name="good angel" userId="322f971a48f5a8c9" providerId="LiveId" clId="{F7F37F37-0364-4DB5-A963-0BF7A0D7E646}" dt="2024-02-16T14:17:35.945" v="4922" actId="1076"/>
          <ac:spMkLst>
            <pc:docMk/>
            <pc:sldMk cId="3733440496" sldId="353"/>
            <ac:spMk id="47" creationId="{4C60CF97-96C7-EC2C-AF45-7865E50ECAC9}"/>
          </ac:spMkLst>
        </pc:spChg>
        <pc:grpChg chg="add mod">
          <ac:chgData name="good angel" userId="322f971a48f5a8c9" providerId="LiveId" clId="{F7F37F37-0364-4DB5-A963-0BF7A0D7E646}" dt="2024-02-16T14:23:51.294" v="4928"/>
          <ac:grpSpMkLst>
            <pc:docMk/>
            <pc:sldMk cId="3733440496" sldId="353"/>
            <ac:grpSpMk id="3" creationId="{B4E3541B-F679-6D22-52D6-6BBB90FBCA75}"/>
          </ac:grpSpMkLst>
        </pc:grpChg>
        <pc:grpChg chg="add mod">
          <ac:chgData name="good angel" userId="322f971a48f5a8c9" providerId="LiveId" clId="{F7F37F37-0364-4DB5-A963-0BF7A0D7E646}" dt="2024-02-16T14:23:51.294" v="4928"/>
          <ac:grpSpMkLst>
            <pc:docMk/>
            <pc:sldMk cId="3733440496" sldId="353"/>
            <ac:grpSpMk id="18" creationId="{085B7AD7-73B8-71C5-6ED6-E0FD2D09412D}"/>
          </ac:grpSpMkLst>
        </pc:grpChg>
        <pc:grpChg chg="mod">
          <ac:chgData name="good angel" userId="322f971a48f5a8c9" providerId="LiveId" clId="{F7F37F37-0364-4DB5-A963-0BF7A0D7E646}" dt="2024-02-16T14:17:13.240" v="4918" actId="1076"/>
          <ac:grpSpMkLst>
            <pc:docMk/>
            <pc:sldMk cId="3733440496" sldId="353"/>
            <ac:grpSpMk id="31" creationId="{6142BF54-A4FD-7767-E00E-4C5EEE3D74FB}"/>
          </ac:grpSpMkLst>
        </pc:grpChg>
        <pc:picChg chg="add mod">
          <ac:chgData name="good angel" userId="322f971a48f5a8c9" providerId="LiveId" clId="{F7F37F37-0364-4DB5-A963-0BF7A0D7E646}" dt="2024-02-19T09:56:43.912" v="11336" actId="1076"/>
          <ac:picMkLst>
            <pc:docMk/>
            <pc:sldMk cId="3733440496" sldId="353"/>
            <ac:picMk id="2" creationId="{58115476-78B5-571E-C5B2-D28687AA6843}"/>
          </ac:picMkLst>
        </pc:picChg>
        <pc:picChg chg="mod">
          <ac:chgData name="good angel" userId="322f971a48f5a8c9" providerId="LiveId" clId="{F7F37F37-0364-4DB5-A963-0BF7A0D7E646}" dt="2024-02-16T14:23:51.294" v="4928"/>
          <ac:picMkLst>
            <pc:docMk/>
            <pc:sldMk cId="3733440496" sldId="353"/>
            <ac:picMk id="8" creationId="{3F98D2E6-9182-44A1-A772-FA1C87DE7297}"/>
          </ac:picMkLst>
        </pc:picChg>
        <pc:picChg chg="mod">
          <ac:chgData name="good angel" userId="322f971a48f5a8c9" providerId="LiveId" clId="{F7F37F37-0364-4DB5-A963-0BF7A0D7E646}" dt="2024-02-16T14:23:51.294" v="4928"/>
          <ac:picMkLst>
            <pc:docMk/>
            <pc:sldMk cId="3733440496" sldId="353"/>
            <ac:picMk id="12" creationId="{751D794D-B242-F7E0-5E65-4A9C11E9D10F}"/>
          </ac:picMkLst>
        </pc:picChg>
        <pc:picChg chg="mod">
          <ac:chgData name="good angel" userId="322f971a48f5a8c9" providerId="LiveId" clId="{F7F37F37-0364-4DB5-A963-0BF7A0D7E646}" dt="2024-02-16T14:23:51.294" v="4928"/>
          <ac:picMkLst>
            <pc:docMk/>
            <pc:sldMk cId="3733440496" sldId="353"/>
            <ac:picMk id="14" creationId="{A98E0208-C4BC-7290-1E88-CCD2CE1A9808}"/>
          </ac:picMkLst>
        </pc:picChg>
        <pc:picChg chg="mod">
          <ac:chgData name="good angel" userId="322f971a48f5a8c9" providerId="LiveId" clId="{F7F37F37-0364-4DB5-A963-0BF7A0D7E646}" dt="2024-02-16T14:23:51.294" v="4928"/>
          <ac:picMkLst>
            <pc:docMk/>
            <pc:sldMk cId="3733440496" sldId="353"/>
            <ac:picMk id="19" creationId="{CE7306DF-1D07-3575-C205-5F3669BE2ADC}"/>
          </ac:picMkLst>
        </pc:picChg>
        <pc:picChg chg="add mod ord modCrop">
          <ac:chgData name="good angel" userId="322f971a48f5a8c9" providerId="LiveId" clId="{F7F37F37-0364-4DB5-A963-0BF7A0D7E646}" dt="2024-02-16T14:32:08.620" v="4965" actId="166"/>
          <ac:picMkLst>
            <pc:docMk/>
            <pc:sldMk cId="3733440496" sldId="353"/>
            <ac:picMk id="22" creationId="{260F03C7-4FBA-D7C0-9583-5354D4405269}"/>
          </ac:picMkLst>
        </pc:picChg>
        <pc:picChg chg="mod">
          <ac:chgData name="good angel" userId="322f971a48f5a8c9" providerId="LiveId" clId="{F7F37F37-0364-4DB5-A963-0BF7A0D7E646}" dt="2024-02-16T14:17:13.240" v="4918" actId="1076"/>
          <ac:picMkLst>
            <pc:docMk/>
            <pc:sldMk cId="3733440496" sldId="353"/>
            <ac:picMk id="70" creationId="{4BD6BC1B-5BF4-CA30-820E-187DA3E4F397}"/>
          </ac:picMkLst>
        </pc:picChg>
        <pc:cxnChg chg="mod">
          <ac:chgData name="good angel" userId="322f971a48f5a8c9" providerId="LiveId" clId="{F7F37F37-0364-4DB5-A963-0BF7A0D7E646}" dt="2024-02-16T14:23:51.294" v="4928"/>
          <ac:cxnSpMkLst>
            <pc:docMk/>
            <pc:sldMk cId="3733440496" sldId="353"/>
            <ac:cxnSpMk id="4" creationId="{CD3D0DFA-D6DF-A4D6-F200-C3F1B02BBAD0}"/>
          </ac:cxnSpMkLst>
        </pc:cxnChg>
        <pc:cxnChg chg="mod">
          <ac:chgData name="good angel" userId="322f971a48f5a8c9" providerId="LiveId" clId="{F7F37F37-0364-4DB5-A963-0BF7A0D7E646}" dt="2024-02-16T14:23:51.294" v="4928"/>
          <ac:cxnSpMkLst>
            <pc:docMk/>
            <pc:sldMk cId="3733440496" sldId="353"/>
            <ac:cxnSpMk id="5" creationId="{34940617-9E4A-AD34-728C-DFA9892716A5}"/>
          </ac:cxnSpMkLst>
        </pc:cxnChg>
        <pc:cxnChg chg="mod">
          <ac:chgData name="good angel" userId="322f971a48f5a8c9" providerId="LiveId" clId="{F7F37F37-0364-4DB5-A963-0BF7A0D7E646}" dt="2024-02-16T14:23:51.294" v="4928"/>
          <ac:cxnSpMkLst>
            <pc:docMk/>
            <pc:sldMk cId="3733440496" sldId="353"/>
            <ac:cxnSpMk id="6" creationId="{EBF52AA2-FD2F-3EA9-A184-D39049275957}"/>
          </ac:cxnSpMkLst>
        </pc:cxnChg>
        <pc:cxnChg chg="mod">
          <ac:chgData name="good angel" userId="322f971a48f5a8c9" providerId="LiveId" clId="{F7F37F37-0364-4DB5-A963-0BF7A0D7E646}" dt="2024-02-16T14:17:13.240" v="4918" actId="1076"/>
          <ac:cxnSpMkLst>
            <pc:docMk/>
            <pc:sldMk cId="3733440496" sldId="353"/>
            <ac:cxnSpMk id="9" creationId="{A892A070-9953-92D7-EDAE-FB53A250D01A}"/>
          </ac:cxnSpMkLst>
        </pc:cxnChg>
        <pc:cxnChg chg="add mod">
          <ac:chgData name="good angel" userId="322f971a48f5a8c9" providerId="LiveId" clId="{F7F37F37-0364-4DB5-A963-0BF7A0D7E646}" dt="2024-02-16T14:29:29.541" v="4957" actId="1076"/>
          <ac:cxnSpMkLst>
            <pc:docMk/>
            <pc:sldMk cId="3733440496" sldId="353"/>
            <ac:cxnSpMk id="32" creationId="{40252F4C-5ADF-B3E3-7073-52891558D640}"/>
          </ac:cxnSpMkLst>
        </pc:cxnChg>
        <pc:cxnChg chg="mod">
          <ac:chgData name="good angel" userId="322f971a48f5a8c9" providerId="LiveId" clId="{F7F37F37-0364-4DB5-A963-0BF7A0D7E646}" dt="2024-02-16T14:17:41.246" v="4923" actId="14100"/>
          <ac:cxnSpMkLst>
            <pc:docMk/>
            <pc:sldMk cId="3733440496" sldId="353"/>
            <ac:cxnSpMk id="34" creationId="{425D0CEF-05D9-1746-BC8C-5D5D14B907D4}"/>
          </ac:cxnSpMkLst>
        </pc:cxnChg>
        <pc:cxnChg chg="mod">
          <ac:chgData name="good angel" userId="322f971a48f5a8c9" providerId="LiveId" clId="{F7F37F37-0364-4DB5-A963-0BF7A0D7E646}" dt="2024-02-16T14:17:13.240" v="4918" actId="1076"/>
          <ac:cxnSpMkLst>
            <pc:docMk/>
            <pc:sldMk cId="3733440496" sldId="353"/>
            <ac:cxnSpMk id="37" creationId="{33B8C99A-934C-6F97-23F0-59C0F3865A20}"/>
          </ac:cxnSpMkLst>
        </pc:cxnChg>
        <pc:cxnChg chg="mod">
          <ac:chgData name="good angel" userId="322f971a48f5a8c9" providerId="LiveId" clId="{F7F37F37-0364-4DB5-A963-0BF7A0D7E646}" dt="2024-02-16T14:17:13.240" v="4918" actId="1076"/>
          <ac:cxnSpMkLst>
            <pc:docMk/>
            <pc:sldMk cId="3733440496" sldId="353"/>
            <ac:cxnSpMk id="38" creationId="{11A9BE85-F5BB-46EB-FB54-C4EA0932344C}"/>
          </ac:cxnSpMkLst>
        </pc:cxnChg>
      </pc:sldChg>
      <pc:sldChg chg="addSp modSp add mod modAnim">
        <pc:chgData name="good angel" userId="322f971a48f5a8c9" providerId="LiveId" clId="{F7F37F37-0364-4DB5-A963-0BF7A0D7E646}" dt="2024-02-16T14:42:52.214" v="5107"/>
        <pc:sldMkLst>
          <pc:docMk/>
          <pc:sldMk cId="3504513947" sldId="354"/>
        </pc:sldMkLst>
        <pc:spChg chg="add mod">
          <ac:chgData name="good angel" userId="322f971a48f5a8c9" providerId="LiveId" clId="{F7F37F37-0364-4DB5-A963-0BF7A0D7E646}" dt="2024-02-16T14:38:11.248" v="5016" actId="1076"/>
          <ac:spMkLst>
            <pc:docMk/>
            <pc:sldMk cId="3504513947" sldId="354"/>
            <ac:spMk id="2" creationId="{60A51354-6C5F-D5E3-9D2F-2A5F99A6D813}"/>
          </ac:spMkLst>
        </pc:spChg>
        <pc:spChg chg="add mod">
          <ac:chgData name="good angel" userId="322f971a48f5a8c9" providerId="LiveId" clId="{F7F37F37-0364-4DB5-A963-0BF7A0D7E646}" dt="2024-02-16T14:38:11.248" v="5016" actId="1076"/>
          <ac:spMkLst>
            <pc:docMk/>
            <pc:sldMk cId="3504513947" sldId="354"/>
            <ac:spMk id="21" creationId="{5B230A0A-0648-5AC7-91A1-791725C0CF39}"/>
          </ac:spMkLst>
        </pc:spChg>
        <pc:spChg chg="mod ord">
          <ac:chgData name="good angel" userId="322f971a48f5a8c9" providerId="LiveId" clId="{F7F37F37-0364-4DB5-A963-0BF7A0D7E646}" dt="2024-02-16T14:36:41.523" v="5014" actId="167"/>
          <ac:spMkLst>
            <pc:docMk/>
            <pc:sldMk cId="3504513947" sldId="354"/>
            <ac:spMk id="33" creationId="{02DCC074-368A-E78A-0EE5-C8911A4CFEFB}"/>
          </ac:spMkLst>
        </pc:spChg>
        <pc:spChg chg="add mod">
          <ac:chgData name="good angel" userId="322f971a48f5a8c9" providerId="LiveId" clId="{F7F37F37-0364-4DB5-A963-0BF7A0D7E646}" dt="2024-02-16T14:38:11.248" v="5016" actId="1076"/>
          <ac:spMkLst>
            <pc:docMk/>
            <pc:sldMk cId="3504513947" sldId="354"/>
            <ac:spMk id="44" creationId="{7890BE0B-E241-8201-096D-2B686AB1E96F}"/>
          </ac:spMkLst>
        </pc:spChg>
        <pc:spChg chg="add mod">
          <ac:chgData name="good angel" userId="322f971a48f5a8c9" providerId="LiveId" clId="{F7F37F37-0364-4DB5-A963-0BF7A0D7E646}" dt="2024-02-16T14:38:32.718" v="5031" actId="1076"/>
          <ac:spMkLst>
            <pc:docMk/>
            <pc:sldMk cId="3504513947" sldId="354"/>
            <ac:spMk id="46" creationId="{9B5ACE1D-1A29-B52E-A1FF-8C85595BA6B6}"/>
          </ac:spMkLst>
        </pc:spChg>
        <pc:picChg chg="ord">
          <ac:chgData name="good angel" userId="322f971a48f5a8c9" providerId="LiveId" clId="{F7F37F37-0364-4DB5-A963-0BF7A0D7E646}" dt="2024-02-16T14:36:26.355" v="5012" actId="167"/>
          <ac:picMkLst>
            <pc:docMk/>
            <pc:sldMk cId="3504513947" sldId="354"/>
            <ac:picMk id="22" creationId="{0C4AB3F2-51BE-0587-DBF3-2F977E1E04CB}"/>
          </ac:picMkLst>
        </pc:picChg>
        <pc:picChg chg="add mod">
          <ac:chgData name="good angel" userId="322f971a48f5a8c9" providerId="LiveId" clId="{F7F37F37-0364-4DB5-A963-0BF7A0D7E646}" dt="2024-02-16T14:38:11.248" v="5016" actId="1076"/>
          <ac:picMkLst>
            <pc:docMk/>
            <pc:sldMk cId="3504513947" sldId="354"/>
            <ac:picMk id="43" creationId="{5D782969-AEF5-961F-F253-350252AA458B}"/>
          </ac:picMkLst>
        </pc:picChg>
        <pc:cxnChg chg="add mod">
          <ac:chgData name="good angel" userId="322f971a48f5a8c9" providerId="LiveId" clId="{F7F37F37-0364-4DB5-A963-0BF7A0D7E646}" dt="2024-02-16T14:38:11.248" v="5016" actId="1076"/>
          <ac:cxnSpMkLst>
            <pc:docMk/>
            <pc:sldMk cId="3504513947" sldId="354"/>
            <ac:cxnSpMk id="24" creationId="{B187F34D-48B3-5875-350E-D069288B8861}"/>
          </ac:cxnSpMkLst>
        </pc:cxnChg>
      </pc:sldChg>
      <pc:sldChg chg="addSp modSp add mod modAnim">
        <pc:chgData name="good angel" userId="322f971a48f5a8c9" providerId="LiveId" clId="{F7F37F37-0364-4DB5-A963-0BF7A0D7E646}" dt="2024-02-16T14:43:59.742" v="5113"/>
        <pc:sldMkLst>
          <pc:docMk/>
          <pc:sldMk cId="3660885826" sldId="355"/>
        </pc:sldMkLst>
        <pc:spChg chg="mod ord">
          <ac:chgData name="good angel" userId="322f971a48f5a8c9" providerId="LiveId" clId="{F7F37F37-0364-4DB5-A963-0BF7A0D7E646}" dt="2024-02-16T14:39:13.969" v="5037" actId="167"/>
          <ac:spMkLst>
            <pc:docMk/>
            <pc:sldMk cId="3660885826" sldId="355"/>
            <ac:spMk id="2" creationId="{8BDD7A8B-4079-2F50-3B12-72C0785C228A}"/>
          </ac:spMkLst>
        </pc:spChg>
        <pc:spChg chg="add mod">
          <ac:chgData name="good angel" userId="322f971a48f5a8c9" providerId="LiveId" clId="{F7F37F37-0364-4DB5-A963-0BF7A0D7E646}" dt="2024-02-16T14:43:05.328" v="5108" actId="164"/>
          <ac:spMkLst>
            <pc:docMk/>
            <pc:sldMk cId="3660885826" sldId="355"/>
            <ac:spMk id="59" creationId="{3FB4DD7A-AA24-A817-1471-79C202DDB607}"/>
          </ac:spMkLst>
        </pc:spChg>
        <pc:spChg chg="add mod">
          <ac:chgData name="good angel" userId="322f971a48f5a8c9" providerId="LiveId" clId="{F7F37F37-0364-4DB5-A963-0BF7A0D7E646}" dt="2024-02-16T14:43:14.561" v="5110" actId="164"/>
          <ac:spMkLst>
            <pc:docMk/>
            <pc:sldMk cId="3660885826" sldId="355"/>
            <ac:spMk id="63" creationId="{07CAFF0F-5749-1EE5-E78F-4A6F47589F2A}"/>
          </ac:spMkLst>
        </pc:spChg>
        <pc:grpChg chg="add mod">
          <ac:chgData name="good angel" userId="322f971a48f5a8c9" providerId="LiveId" clId="{F7F37F37-0364-4DB5-A963-0BF7A0D7E646}" dt="2024-02-16T14:43:05.328" v="5108" actId="164"/>
          <ac:grpSpMkLst>
            <pc:docMk/>
            <pc:sldMk cId="3660885826" sldId="355"/>
            <ac:grpSpMk id="64" creationId="{3BC0DC5E-D7BA-D862-3374-ACD0AF133072}"/>
          </ac:grpSpMkLst>
        </pc:grpChg>
        <pc:grpChg chg="add mod">
          <ac:chgData name="good angel" userId="322f971a48f5a8c9" providerId="LiveId" clId="{F7F37F37-0364-4DB5-A963-0BF7A0D7E646}" dt="2024-02-16T14:43:14.561" v="5110" actId="164"/>
          <ac:grpSpMkLst>
            <pc:docMk/>
            <pc:sldMk cId="3660885826" sldId="355"/>
            <ac:grpSpMk id="65" creationId="{DCA08769-5818-5C6F-33D0-958E05124004}"/>
          </ac:grpSpMkLst>
        </pc:grpChg>
        <pc:picChg chg="ord">
          <ac:chgData name="good angel" userId="322f971a48f5a8c9" providerId="LiveId" clId="{F7F37F37-0364-4DB5-A963-0BF7A0D7E646}" dt="2024-02-16T14:38:42.987" v="5033" actId="167"/>
          <ac:picMkLst>
            <pc:docMk/>
            <pc:sldMk cId="3660885826" sldId="355"/>
            <ac:picMk id="43" creationId="{FE6D74B7-EAD1-16A4-A217-67A14ACD50EF}"/>
          </ac:picMkLst>
        </pc:picChg>
        <pc:cxnChg chg="add mod">
          <ac:chgData name="good angel" userId="322f971a48f5a8c9" providerId="LiveId" clId="{F7F37F37-0364-4DB5-A963-0BF7A0D7E646}" dt="2024-02-16T14:43:05.328" v="5108" actId="164"/>
          <ac:cxnSpMkLst>
            <pc:docMk/>
            <pc:sldMk cId="3660885826" sldId="355"/>
            <ac:cxnSpMk id="51" creationId="{D581BE4F-3EEC-1113-21AF-65EC184CFA90}"/>
          </ac:cxnSpMkLst>
        </pc:cxnChg>
        <pc:cxnChg chg="add mod">
          <ac:chgData name="good angel" userId="322f971a48f5a8c9" providerId="LiveId" clId="{F7F37F37-0364-4DB5-A963-0BF7A0D7E646}" dt="2024-02-16T14:43:14.561" v="5110" actId="164"/>
          <ac:cxnSpMkLst>
            <pc:docMk/>
            <pc:sldMk cId="3660885826" sldId="355"/>
            <ac:cxnSpMk id="60" creationId="{9F5AEBF5-5812-4F6D-BBEC-0D9B7949D3B0}"/>
          </ac:cxnSpMkLst>
        </pc:cxnChg>
      </pc:sldChg>
      <pc:sldChg chg="addSp modSp add mod modTransition modAnim">
        <pc:chgData name="good angel" userId="322f971a48f5a8c9" providerId="LiveId" clId="{F7F37F37-0364-4DB5-A963-0BF7A0D7E646}" dt="2024-02-19T14:07:43.844" v="11841" actId="167"/>
        <pc:sldMkLst>
          <pc:docMk/>
          <pc:sldMk cId="286454682" sldId="356"/>
        </pc:sldMkLst>
        <pc:spChg chg="mod">
          <ac:chgData name="good angel" userId="322f971a48f5a8c9" providerId="LiveId" clId="{F7F37F37-0364-4DB5-A963-0BF7A0D7E646}" dt="2024-02-16T14:49:09.419" v="5119" actId="164"/>
          <ac:spMkLst>
            <pc:docMk/>
            <pc:sldMk cId="286454682" sldId="356"/>
            <ac:spMk id="2" creationId="{4A23ECA7-5753-F254-DAE3-13F53DD7F11D}"/>
          </ac:spMkLst>
        </pc:spChg>
        <pc:spChg chg="mod">
          <ac:chgData name="good angel" userId="322f971a48f5a8c9" providerId="LiveId" clId="{F7F37F37-0364-4DB5-A963-0BF7A0D7E646}" dt="2024-02-16T14:49:09.419" v="5119" actId="164"/>
          <ac:spMkLst>
            <pc:docMk/>
            <pc:sldMk cId="286454682" sldId="356"/>
            <ac:spMk id="21" creationId="{0ED13115-098D-DA85-C1EA-7ED4384A35F6}"/>
          </ac:spMkLst>
        </pc:spChg>
        <pc:spChg chg="mod">
          <ac:chgData name="good angel" userId="322f971a48f5a8c9" providerId="LiveId" clId="{F7F37F37-0364-4DB5-A963-0BF7A0D7E646}" dt="2024-02-16T14:49:09.419" v="5119" actId="164"/>
          <ac:spMkLst>
            <pc:docMk/>
            <pc:sldMk cId="286454682" sldId="356"/>
            <ac:spMk id="23" creationId="{632E7E37-25C5-D974-D76E-2D2E47D35511}"/>
          </ac:spMkLst>
        </pc:spChg>
        <pc:spChg chg="mod">
          <ac:chgData name="good angel" userId="322f971a48f5a8c9" providerId="LiveId" clId="{F7F37F37-0364-4DB5-A963-0BF7A0D7E646}" dt="2024-02-16T14:49:09.419" v="5119" actId="164"/>
          <ac:spMkLst>
            <pc:docMk/>
            <pc:sldMk cId="286454682" sldId="356"/>
            <ac:spMk id="33" creationId="{EC7CF011-08BD-44A6-82C2-04644016AEE7}"/>
          </ac:spMkLst>
        </pc:spChg>
        <pc:spChg chg="mod">
          <ac:chgData name="good angel" userId="322f971a48f5a8c9" providerId="LiveId" clId="{F7F37F37-0364-4DB5-A963-0BF7A0D7E646}" dt="2024-02-16T14:49:09.419" v="5119" actId="164"/>
          <ac:spMkLst>
            <pc:docMk/>
            <pc:sldMk cId="286454682" sldId="356"/>
            <ac:spMk id="35" creationId="{368703DC-649A-837E-8D2C-3CF300550B3B}"/>
          </ac:spMkLst>
        </pc:spChg>
        <pc:spChg chg="mod">
          <ac:chgData name="good angel" userId="322f971a48f5a8c9" providerId="LiveId" clId="{F7F37F37-0364-4DB5-A963-0BF7A0D7E646}" dt="2024-02-16T14:49:09.419" v="5119" actId="164"/>
          <ac:spMkLst>
            <pc:docMk/>
            <pc:sldMk cId="286454682" sldId="356"/>
            <ac:spMk id="39" creationId="{3D6B55B9-B212-FBE1-90B7-D8E288F18108}"/>
          </ac:spMkLst>
        </pc:spChg>
        <pc:spChg chg="mod">
          <ac:chgData name="good angel" userId="322f971a48f5a8c9" providerId="LiveId" clId="{F7F37F37-0364-4DB5-A963-0BF7A0D7E646}" dt="2024-02-16T14:49:09.419" v="5119" actId="164"/>
          <ac:spMkLst>
            <pc:docMk/>
            <pc:sldMk cId="286454682" sldId="356"/>
            <ac:spMk id="40" creationId="{BE9F304D-A11B-1094-A7F4-59CB8802B201}"/>
          </ac:spMkLst>
        </pc:spChg>
        <pc:spChg chg="mod">
          <ac:chgData name="good angel" userId="322f971a48f5a8c9" providerId="LiveId" clId="{F7F37F37-0364-4DB5-A963-0BF7A0D7E646}" dt="2024-02-16T14:49:09.419" v="5119" actId="164"/>
          <ac:spMkLst>
            <pc:docMk/>
            <pc:sldMk cId="286454682" sldId="356"/>
            <ac:spMk id="41" creationId="{2F5200D1-1E0B-FDB7-64EF-8EBBD1D419B3}"/>
          </ac:spMkLst>
        </pc:spChg>
        <pc:spChg chg="mod">
          <ac:chgData name="good angel" userId="322f971a48f5a8c9" providerId="LiveId" clId="{F7F37F37-0364-4DB5-A963-0BF7A0D7E646}" dt="2024-02-16T14:49:09.419" v="5119" actId="164"/>
          <ac:spMkLst>
            <pc:docMk/>
            <pc:sldMk cId="286454682" sldId="356"/>
            <ac:spMk id="42" creationId="{9CEA4442-F2F4-2C80-3D07-FC7BF2A1D4DE}"/>
          </ac:spMkLst>
        </pc:spChg>
        <pc:spChg chg="mod">
          <ac:chgData name="good angel" userId="322f971a48f5a8c9" providerId="LiveId" clId="{F7F37F37-0364-4DB5-A963-0BF7A0D7E646}" dt="2024-02-16T14:49:09.419" v="5119" actId="164"/>
          <ac:spMkLst>
            <pc:docMk/>
            <pc:sldMk cId="286454682" sldId="356"/>
            <ac:spMk id="44" creationId="{8AE48857-72A3-26F2-2A75-81D2C1B5BE08}"/>
          </ac:spMkLst>
        </pc:spChg>
        <pc:spChg chg="mod">
          <ac:chgData name="good angel" userId="322f971a48f5a8c9" providerId="LiveId" clId="{F7F37F37-0364-4DB5-A963-0BF7A0D7E646}" dt="2024-02-16T14:49:09.419" v="5119" actId="164"/>
          <ac:spMkLst>
            <pc:docMk/>
            <pc:sldMk cId="286454682" sldId="356"/>
            <ac:spMk id="46" creationId="{D031040E-7C0B-232C-EC98-4D9575828BE7}"/>
          </ac:spMkLst>
        </pc:spChg>
        <pc:grpChg chg="mod">
          <ac:chgData name="good angel" userId="322f971a48f5a8c9" providerId="LiveId" clId="{F7F37F37-0364-4DB5-A963-0BF7A0D7E646}" dt="2024-02-16T14:49:09.419" v="5119" actId="164"/>
          <ac:grpSpMkLst>
            <pc:docMk/>
            <pc:sldMk cId="286454682" sldId="356"/>
            <ac:grpSpMk id="3" creationId="{E9BCB914-24C6-5576-19A6-FCA7CB823B85}"/>
          </ac:grpSpMkLst>
        </pc:grpChg>
        <pc:grpChg chg="mod">
          <ac:chgData name="good angel" userId="322f971a48f5a8c9" providerId="LiveId" clId="{F7F37F37-0364-4DB5-A963-0BF7A0D7E646}" dt="2024-02-16T14:49:09.419" v="5119" actId="164"/>
          <ac:grpSpMkLst>
            <pc:docMk/>
            <pc:sldMk cId="286454682" sldId="356"/>
            <ac:grpSpMk id="18" creationId="{3C162F7B-4AD3-C7EF-82C7-271E7F8F76B9}"/>
          </ac:grpSpMkLst>
        </pc:grpChg>
        <pc:grpChg chg="add mod">
          <ac:chgData name="good angel" userId="322f971a48f5a8c9" providerId="LiveId" clId="{F7F37F37-0364-4DB5-A963-0BF7A0D7E646}" dt="2024-02-16T14:49:09.419" v="5119" actId="164"/>
          <ac:grpSpMkLst>
            <pc:docMk/>
            <pc:sldMk cId="286454682" sldId="356"/>
            <ac:grpSpMk id="50" creationId="{4ECFB23F-2938-FC2F-C0D6-414C65E0C369}"/>
          </ac:grpSpMkLst>
        </pc:grpChg>
        <pc:grpChg chg="mod">
          <ac:chgData name="good angel" userId="322f971a48f5a8c9" providerId="LiveId" clId="{F7F37F37-0364-4DB5-A963-0BF7A0D7E646}" dt="2024-02-16T14:49:09.419" v="5119" actId="164"/>
          <ac:grpSpMkLst>
            <pc:docMk/>
            <pc:sldMk cId="286454682" sldId="356"/>
            <ac:grpSpMk id="64" creationId="{D331CE68-D339-6039-8E71-21E95C972FD7}"/>
          </ac:grpSpMkLst>
        </pc:grpChg>
        <pc:grpChg chg="mod">
          <ac:chgData name="good angel" userId="322f971a48f5a8c9" providerId="LiveId" clId="{F7F37F37-0364-4DB5-A963-0BF7A0D7E646}" dt="2024-02-16T14:49:09.419" v="5119" actId="164"/>
          <ac:grpSpMkLst>
            <pc:docMk/>
            <pc:sldMk cId="286454682" sldId="356"/>
            <ac:grpSpMk id="65" creationId="{38B66F6C-6D34-CB33-4BD8-DD1D1B2C5B30}"/>
          </ac:grpSpMkLst>
        </pc:grpChg>
        <pc:picChg chg="mod">
          <ac:chgData name="good angel" userId="322f971a48f5a8c9" providerId="LiveId" clId="{F7F37F37-0364-4DB5-A963-0BF7A0D7E646}" dt="2024-02-16T14:49:09.419" v="5119" actId="164"/>
          <ac:picMkLst>
            <pc:docMk/>
            <pc:sldMk cId="286454682" sldId="356"/>
            <ac:picMk id="22" creationId="{EECBD13C-9A84-FEDF-6488-E99B6766BB1D}"/>
          </ac:picMkLst>
        </pc:picChg>
        <pc:picChg chg="mod">
          <ac:chgData name="good angel" userId="322f971a48f5a8c9" providerId="LiveId" clId="{F7F37F37-0364-4DB5-A963-0BF7A0D7E646}" dt="2024-02-16T14:49:09.419" v="5119" actId="164"/>
          <ac:picMkLst>
            <pc:docMk/>
            <pc:sldMk cId="286454682" sldId="356"/>
            <ac:picMk id="43" creationId="{CEC35BBD-2D16-E8D4-4CC4-E05D9363298F}"/>
          </ac:picMkLst>
        </pc:picChg>
        <pc:picChg chg="add mod">
          <ac:chgData name="good angel" userId="322f971a48f5a8c9" providerId="LiveId" clId="{F7F37F37-0364-4DB5-A963-0BF7A0D7E646}" dt="2024-02-18T12:08:01.541" v="8617"/>
          <ac:picMkLst>
            <pc:docMk/>
            <pc:sldMk cId="286454682" sldId="356"/>
            <ac:picMk id="52" creationId="{4878413B-5B6D-BD6A-AC94-D3E47DB3EAB5}"/>
          </ac:picMkLst>
        </pc:picChg>
        <pc:picChg chg="add mod">
          <ac:chgData name="good angel" userId="322f971a48f5a8c9" providerId="LiveId" clId="{F7F37F37-0364-4DB5-A963-0BF7A0D7E646}" dt="2024-02-19T09:56:53.967" v="11338" actId="1076"/>
          <ac:picMkLst>
            <pc:docMk/>
            <pc:sldMk cId="286454682" sldId="356"/>
            <ac:picMk id="52" creationId="{5F18745B-AF86-E399-D710-9AD160A7D7CF}"/>
          </ac:picMkLst>
        </pc:picChg>
        <pc:picChg chg="add mod ord">
          <ac:chgData name="good angel" userId="322f971a48f5a8c9" providerId="LiveId" clId="{F7F37F37-0364-4DB5-A963-0BF7A0D7E646}" dt="2024-02-19T14:07:43.844" v="11841" actId="167"/>
          <ac:picMkLst>
            <pc:docMk/>
            <pc:sldMk cId="286454682" sldId="356"/>
            <ac:picMk id="61" creationId="{3EB19093-B388-F671-0C96-006C3E01C9B4}"/>
          </ac:picMkLst>
        </pc:picChg>
        <pc:cxnChg chg="mod">
          <ac:chgData name="good angel" userId="322f971a48f5a8c9" providerId="LiveId" clId="{F7F37F37-0364-4DB5-A963-0BF7A0D7E646}" dt="2024-02-16T14:49:09.419" v="5119" actId="164"/>
          <ac:cxnSpMkLst>
            <pc:docMk/>
            <pc:sldMk cId="286454682" sldId="356"/>
            <ac:cxnSpMk id="24" creationId="{75831156-7740-7075-E170-60EB3952A532}"/>
          </ac:cxnSpMkLst>
        </pc:cxnChg>
        <pc:cxnChg chg="mod">
          <ac:chgData name="good angel" userId="322f971a48f5a8c9" providerId="LiveId" clId="{F7F37F37-0364-4DB5-A963-0BF7A0D7E646}" dt="2024-02-16T14:49:09.419" v="5119" actId="164"/>
          <ac:cxnSpMkLst>
            <pc:docMk/>
            <pc:sldMk cId="286454682" sldId="356"/>
            <ac:cxnSpMk id="32" creationId="{ABBA1564-B028-653C-2E5E-AF3A76C676B5}"/>
          </ac:cxnSpMkLst>
        </pc:cxnChg>
      </pc:sldChg>
      <pc:sldChg chg="addSp delSp modSp add mod ord">
        <pc:chgData name="good angel" userId="322f971a48f5a8c9" providerId="LiveId" clId="{F7F37F37-0364-4DB5-A963-0BF7A0D7E646}" dt="2024-02-19T14:06:32.304" v="11837" actId="167"/>
        <pc:sldMkLst>
          <pc:docMk/>
          <pc:sldMk cId="3366625473" sldId="357"/>
        </pc:sldMkLst>
        <pc:picChg chg="add mod">
          <ac:chgData name="good angel" userId="322f971a48f5a8c9" providerId="LiveId" clId="{F7F37F37-0364-4DB5-A963-0BF7A0D7E646}" dt="2024-02-19T09:56:56.764" v="11339"/>
          <ac:picMkLst>
            <pc:docMk/>
            <pc:sldMk cId="3366625473" sldId="357"/>
            <ac:picMk id="2" creationId="{2C5BE839-E2B4-9465-03AC-E990B64E4C61}"/>
          </ac:picMkLst>
        </pc:picChg>
        <pc:picChg chg="add mod">
          <ac:chgData name="good angel" userId="322f971a48f5a8c9" providerId="LiveId" clId="{F7F37F37-0364-4DB5-A963-0BF7A0D7E646}" dt="2024-02-16T14:49:39.730" v="5128" actId="1076"/>
          <ac:picMkLst>
            <pc:docMk/>
            <pc:sldMk cId="3366625473" sldId="357"/>
            <ac:picMk id="3" creationId="{565723A6-776E-4581-5C0D-CEE4387D9506}"/>
          </ac:picMkLst>
        </pc:picChg>
        <pc:picChg chg="add del mod ord">
          <ac:chgData name="good angel" userId="322f971a48f5a8c9" providerId="LiveId" clId="{F7F37F37-0364-4DB5-A963-0BF7A0D7E646}" dt="2024-02-19T14:06:17.921" v="11833" actId="478"/>
          <ac:picMkLst>
            <pc:docMk/>
            <pc:sldMk cId="3366625473" sldId="357"/>
            <ac:picMk id="4" creationId="{F1F067C7-F334-3186-395E-BDAE877C81FB}"/>
          </ac:picMkLst>
        </pc:picChg>
        <pc:picChg chg="add mod ord">
          <ac:chgData name="good angel" userId="322f971a48f5a8c9" providerId="LiveId" clId="{F7F37F37-0364-4DB5-A963-0BF7A0D7E646}" dt="2024-02-19T14:06:32.304" v="11837" actId="167"/>
          <ac:picMkLst>
            <pc:docMk/>
            <pc:sldMk cId="3366625473" sldId="357"/>
            <ac:picMk id="5" creationId="{58765407-D37A-868D-CFA0-E81EABCF6FA2}"/>
          </ac:picMkLst>
        </pc:picChg>
      </pc:sldChg>
      <pc:sldChg chg="addSp delSp modSp add mod ord delAnim modAnim">
        <pc:chgData name="good angel" userId="322f971a48f5a8c9" providerId="LiveId" clId="{F7F37F37-0364-4DB5-A963-0BF7A0D7E646}" dt="2024-02-22T10:41:39.188" v="12989" actId="167"/>
        <pc:sldMkLst>
          <pc:docMk/>
          <pc:sldMk cId="2870849867" sldId="358"/>
        </pc:sldMkLst>
        <pc:spChg chg="mod">
          <ac:chgData name="good angel" userId="322f971a48f5a8c9" providerId="LiveId" clId="{F7F37F37-0364-4DB5-A963-0BF7A0D7E646}" dt="2024-02-16T14:57:51.808" v="5150" actId="1076"/>
          <ac:spMkLst>
            <pc:docMk/>
            <pc:sldMk cId="2870849867" sldId="358"/>
            <ac:spMk id="5" creationId="{0B02AC2D-0020-807C-66D3-7E2B9EC63963}"/>
          </ac:spMkLst>
        </pc:spChg>
        <pc:spChg chg="mod">
          <ac:chgData name="good angel" userId="322f971a48f5a8c9" providerId="LiveId" clId="{F7F37F37-0364-4DB5-A963-0BF7A0D7E646}" dt="2024-02-16T14:57:51.808" v="5150" actId="1076"/>
          <ac:spMkLst>
            <pc:docMk/>
            <pc:sldMk cId="2870849867" sldId="358"/>
            <ac:spMk id="6" creationId="{9F3971E2-1429-5061-4284-3CED352DD498}"/>
          </ac:spMkLst>
        </pc:spChg>
        <pc:spChg chg="mod">
          <ac:chgData name="good angel" userId="322f971a48f5a8c9" providerId="LiveId" clId="{F7F37F37-0364-4DB5-A963-0BF7A0D7E646}" dt="2024-02-16T14:54:39.273" v="5144" actId="20577"/>
          <ac:spMkLst>
            <pc:docMk/>
            <pc:sldMk cId="2870849867" sldId="358"/>
            <ac:spMk id="34" creationId="{1766C9AD-8C30-4621-40E1-425AEC7243F5}"/>
          </ac:spMkLst>
        </pc:spChg>
        <pc:spChg chg="mod">
          <ac:chgData name="good angel" userId="322f971a48f5a8c9" providerId="LiveId" clId="{F7F37F37-0364-4DB5-A963-0BF7A0D7E646}" dt="2024-02-16T14:59:05.409" v="5242" actId="20577"/>
          <ac:spMkLst>
            <pc:docMk/>
            <pc:sldMk cId="2870849867" sldId="358"/>
            <ac:spMk id="52" creationId="{1966F1AC-8A39-C6F1-37B4-775073913252}"/>
          </ac:spMkLst>
        </pc:spChg>
        <pc:spChg chg="mod">
          <ac:chgData name="good angel" userId="322f971a48f5a8c9" providerId="LiveId" clId="{F7F37F37-0364-4DB5-A963-0BF7A0D7E646}" dt="2024-02-16T14:59:16.432" v="5243"/>
          <ac:spMkLst>
            <pc:docMk/>
            <pc:sldMk cId="2870849867" sldId="358"/>
            <ac:spMk id="62" creationId="{9C16FEE7-C366-4CC3-B7B8-E577006BC463}"/>
          </ac:spMkLst>
        </pc:spChg>
        <pc:spChg chg="mod">
          <ac:chgData name="good angel" userId="322f971a48f5a8c9" providerId="LiveId" clId="{F7F37F37-0364-4DB5-A963-0BF7A0D7E646}" dt="2024-02-16T14:59:16.432" v="5243"/>
          <ac:spMkLst>
            <pc:docMk/>
            <pc:sldMk cId="2870849867" sldId="358"/>
            <ac:spMk id="63" creationId="{D6DBA2EC-5003-C135-7F22-846E1428D525}"/>
          </ac:spMkLst>
        </pc:spChg>
        <pc:spChg chg="mod">
          <ac:chgData name="good angel" userId="322f971a48f5a8c9" providerId="LiveId" clId="{F7F37F37-0364-4DB5-A963-0BF7A0D7E646}" dt="2024-02-16T14:59:16.432" v="5243"/>
          <ac:spMkLst>
            <pc:docMk/>
            <pc:sldMk cId="2870849867" sldId="358"/>
            <ac:spMk id="1024" creationId="{271C5073-5FEA-C9EF-6B81-EBD64B7C5655}"/>
          </ac:spMkLst>
        </pc:spChg>
        <pc:spChg chg="mod">
          <ac:chgData name="good angel" userId="322f971a48f5a8c9" providerId="LiveId" clId="{F7F37F37-0364-4DB5-A963-0BF7A0D7E646}" dt="2024-02-16T14:59:16.432" v="5243"/>
          <ac:spMkLst>
            <pc:docMk/>
            <pc:sldMk cId="2870849867" sldId="358"/>
            <ac:spMk id="1025" creationId="{FA1B38A2-AACB-81E9-B7F6-67069510FB24}"/>
          </ac:spMkLst>
        </pc:spChg>
        <pc:spChg chg="add mod">
          <ac:chgData name="good angel" userId="322f971a48f5a8c9" providerId="LiveId" clId="{F7F37F37-0364-4DB5-A963-0BF7A0D7E646}" dt="2024-02-16T15:01:10.650" v="5311" actId="1076"/>
          <ac:spMkLst>
            <pc:docMk/>
            <pc:sldMk cId="2870849867" sldId="358"/>
            <ac:spMk id="1031" creationId="{11C4126E-3978-ED53-8DE1-575FDCB279C7}"/>
          </ac:spMkLst>
        </pc:spChg>
        <pc:grpChg chg="add mod">
          <ac:chgData name="good angel" userId="322f971a48f5a8c9" providerId="LiveId" clId="{F7F37F37-0364-4DB5-A963-0BF7A0D7E646}" dt="2024-02-16T14:57:51.808" v="5150" actId="1076"/>
          <ac:grpSpMkLst>
            <pc:docMk/>
            <pc:sldMk cId="2870849867" sldId="358"/>
            <ac:grpSpMk id="4" creationId="{42DFDF84-9426-F45B-88EE-6A28C15D9A38}"/>
          </ac:grpSpMkLst>
        </pc:grpChg>
        <pc:grpChg chg="add mod">
          <ac:chgData name="good angel" userId="322f971a48f5a8c9" providerId="LiveId" clId="{F7F37F37-0364-4DB5-A963-0BF7A0D7E646}" dt="2024-02-16T14:57:51.808" v="5150" actId="1076"/>
          <ac:grpSpMkLst>
            <pc:docMk/>
            <pc:sldMk cId="2870849867" sldId="358"/>
            <ac:grpSpMk id="14" creationId="{7629F038-F965-D4F1-F97D-9C3DE26A96D6}"/>
          </ac:grpSpMkLst>
        </pc:grpChg>
        <pc:grpChg chg="del">
          <ac:chgData name="good angel" userId="322f971a48f5a8c9" providerId="LiveId" clId="{F7F37F37-0364-4DB5-A963-0BF7A0D7E646}" dt="2024-02-16T14:54:28.675" v="5140" actId="478"/>
          <ac:grpSpMkLst>
            <pc:docMk/>
            <pc:sldMk cId="2870849867" sldId="358"/>
            <ac:grpSpMk id="31" creationId="{93736A44-96D4-C3EC-42F9-FA9146A4D741}"/>
          </ac:grpSpMkLst>
        </pc:grpChg>
        <pc:grpChg chg="add del mod">
          <ac:chgData name="good angel" userId="322f971a48f5a8c9" providerId="LiveId" clId="{F7F37F37-0364-4DB5-A963-0BF7A0D7E646}" dt="2024-02-16T14:57:53.162" v="5151" actId="478"/>
          <ac:grpSpMkLst>
            <pc:docMk/>
            <pc:sldMk cId="2870849867" sldId="358"/>
            <ac:grpSpMk id="32" creationId="{8904A032-AB2D-12C8-A424-99A1FC2CEA64}"/>
          </ac:grpSpMkLst>
        </pc:grpChg>
        <pc:grpChg chg="del">
          <ac:chgData name="good angel" userId="322f971a48f5a8c9" providerId="LiveId" clId="{F7F37F37-0364-4DB5-A963-0BF7A0D7E646}" dt="2024-02-16T14:54:42.770" v="5146" actId="478"/>
          <ac:grpSpMkLst>
            <pc:docMk/>
            <pc:sldMk cId="2870849867" sldId="358"/>
            <ac:grpSpMk id="45" creationId="{097D2C33-BDD4-6352-866A-ED0FC8144439}"/>
          </ac:grpSpMkLst>
        </pc:grpChg>
        <pc:grpChg chg="add mod">
          <ac:chgData name="good angel" userId="322f971a48f5a8c9" providerId="LiveId" clId="{F7F37F37-0364-4DB5-A963-0BF7A0D7E646}" dt="2024-02-16T14:58:50.809" v="5207" actId="14100"/>
          <ac:grpSpMkLst>
            <pc:docMk/>
            <pc:sldMk cId="2870849867" sldId="358"/>
            <ac:grpSpMk id="50" creationId="{3C1DAF04-AF72-07AE-1A88-BB422F5727CC}"/>
          </ac:grpSpMkLst>
        </pc:grpChg>
        <pc:grpChg chg="add del mod">
          <ac:chgData name="good angel" userId="322f971a48f5a8c9" providerId="LiveId" clId="{F7F37F37-0364-4DB5-A963-0BF7A0D7E646}" dt="2024-02-16T14:59:50.618" v="5244" actId="478"/>
          <ac:grpSpMkLst>
            <pc:docMk/>
            <pc:sldMk cId="2870849867" sldId="358"/>
            <ac:grpSpMk id="60" creationId="{AF26214F-E60A-E5C0-881E-C10DFCD8F7B1}"/>
          </ac:grpSpMkLst>
        </pc:grpChg>
        <pc:grpChg chg="del">
          <ac:chgData name="good angel" userId="322f971a48f5a8c9" providerId="LiveId" clId="{F7F37F37-0364-4DB5-A963-0BF7A0D7E646}" dt="2024-02-16T14:54:41.361" v="5145" actId="478"/>
          <ac:grpSpMkLst>
            <pc:docMk/>
            <pc:sldMk cId="2870849867" sldId="358"/>
            <ac:grpSpMk id="1028" creationId="{FC61754D-206C-6FED-1A9C-6932DD1B1BB1}"/>
          </ac:grpSpMkLst>
        </pc:grpChg>
        <pc:picChg chg="add mod">
          <ac:chgData name="good angel" userId="322f971a48f5a8c9" providerId="LiveId" clId="{F7F37F37-0364-4DB5-A963-0BF7A0D7E646}" dt="2024-02-16T14:57:51.808" v="5150" actId="1076"/>
          <ac:picMkLst>
            <pc:docMk/>
            <pc:sldMk cId="2870849867" sldId="358"/>
            <ac:picMk id="12" creationId="{F136EF4B-88B2-DB1B-59A9-AB64240B3B35}"/>
          </ac:picMkLst>
        </pc:picChg>
        <pc:picChg chg="add mod">
          <ac:chgData name="good angel" userId="322f971a48f5a8c9" providerId="LiveId" clId="{F7F37F37-0364-4DB5-A963-0BF7A0D7E646}" dt="2024-02-19T09:55:55.804" v="11316"/>
          <ac:picMkLst>
            <pc:docMk/>
            <pc:sldMk cId="2870849867" sldId="358"/>
            <ac:picMk id="15" creationId="{CA088FD9-DBFD-AA43-FAA0-B7B33AE38BFB}"/>
          </ac:picMkLst>
        </pc:picChg>
        <pc:picChg chg="add mod ord">
          <ac:chgData name="good angel" userId="322f971a48f5a8c9" providerId="LiveId" clId="{F7F37F37-0364-4DB5-A963-0BF7A0D7E646}" dt="2024-02-22T10:41:39.188" v="12989" actId="167"/>
          <ac:picMkLst>
            <pc:docMk/>
            <pc:sldMk cId="2870849867" sldId="358"/>
            <ac:picMk id="26" creationId="{04A783EA-3C12-DFBD-DB88-B7E1681DEC83}"/>
          </ac:picMkLst>
        </pc:picChg>
        <pc:picChg chg="mod">
          <ac:chgData name="good angel" userId="322f971a48f5a8c9" providerId="LiveId" clId="{F7F37F37-0364-4DB5-A963-0BF7A0D7E646}" dt="2024-02-16T14:55:45.604" v="5147"/>
          <ac:picMkLst>
            <pc:docMk/>
            <pc:sldMk cId="2870849867" sldId="358"/>
            <ac:picMk id="43" creationId="{EED802C7-7D16-90CE-0E09-283DCB6FC1B3}"/>
          </ac:picMkLst>
        </pc:picChg>
        <pc:picChg chg="mod">
          <ac:chgData name="good angel" userId="322f971a48f5a8c9" providerId="LiveId" clId="{F7F37F37-0364-4DB5-A963-0BF7A0D7E646}" dt="2024-02-16T14:55:45.604" v="5147"/>
          <ac:picMkLst>
            <pc:docMk/>
            <pc:sldMk cId="2870849867" sldId="358"/>
            <ac:picMk id="44" creationId="{F4F5ECDF-0044-73E7-CEEA-AA95C0BE289E}"/>
          </ac:picMkLst>
        </pc:picChg>
        <pc:picChg chg="mod">
          <ac:chgData name="good angel" userId="322f971a48f5a8c9" providerId="LiveId" clId="{F7F37F37-0364-4DB5-A963-0BF7A0D7E646}" dt="2024-02-16T14:55:45.604" v="5147"/>
          <ac:picMkLst>
            <pc:docMk/>
            <pc:sldMk cId="2870849867" sldId="358"/>
            <ac:picMk id="46" creationId="{E4C44417-D780-80E8-002F-A153FBDEE245}"/>
          </ac:picMkLst>
        </pc:picChg>
        <pc:cxnChg chg="mod">
          <ac:chgData name="good angel" userId="322f971a48f5a8c9" providerId="LiveId" clId="{F7F37F37-0364-4DB5-A963-0BF7A0D7E646}" dt="2024-02-16T14:55:45.604" v="5147"/>
          <ac:cxnSpMkLst>
            <pc:docMk/>
            <pc:sldMk cId="2870849867" sldId="358"/>
            <ac:cxnSpMk id="36" creationId="{B368D0B4-0AAB-51F2-7CAC-0865AB5D79A6}"/>
          </ac:cxnSpMkLst>
        </pc:cxnChg>
        <pc:cxnChg chg="mod">
          <ac:chgData name="good angel" userId="322f971a48f5a8c9" providerId="LiveId" clId="{F7F37F37-0364-4DB5-A963-0BF7A0D7E646}" dt="2024-02-16T14:55:45.604" v="5147"/>
          <ac:cxnSpMkLst>
            <pc:docMk/>
            <pc:sldMk cId="2870849867" sldId="358"/>
            <ac:cxnSpMk id="37" creationId="{813F7CE8-F6F6-D3CE-5642-194DE647ED91}"/>
          </ac:cxnSpMkLst>
        </pc:cxnChg>
        <pc:cxnChg chg="mod">
          <ac:chgData name="good angel" userId="322f971a48f5a8c9" providerId="LiveId" clId="{F7F37F37-0364-4DB5-A963-0BF7A0D7E646}" dt="2024-02-16T14:55:45.604" v="5147"/>
          <ac:cxnSpMkLst>
            <pc:docMk/>
            <pc:sldMk cId="2870849867" sldId="358"/>
            <ac:cxnSpMk id="41" creationId="{0C25F04C-DA15-B9EC-0BE2-86348431DF19}"/>
          </ac:cxnSpMkLst>
        </pc:cxnChg>
        <pc:cxnChg chg="mod">
          <ac:chgData name="good angel" userId="322f971a48f5a8c9" providerId="LiveId" clId="{F7F37F37-0364-4DB5-A963-0BF7A0D7E646}" dt="2024-02-16T14:58:01.845" v="5152"/>
          <ac:cxnSpMkLst>
            <pc:docMk/>
            <pc:sldMk cId="2870849867" sldId="358"/>
            <ac:cxnSpMk id="59" creationId="{70E2616E-95E6-0661-2910-90D040BB62D4}"/>
          </ac:cxnSpMkLst>
        </pc:cxnChg>
        <pc:cxnChg chg="add mod">
          <ac:chgData name="good angel" userId="322f971a48f5a8c9" providerId="LiveId" clId="{F7F37F37-0364-4DB5-A963-0BF7A0D7E646}" dt="2024-02-16T15:00:19.150" v="5249" actId="14100"/>
          <ac:cxnSpMkLst>
            <pc:docMk/>
            <pc:sldMk cId="2870849867" sldId="358"/>
            <ac:cxnSpMk id="1026" creationId="{DC1EEBAB-4E5D-A19E-E333-4B62AD908A4C}"/>
          </ac:cxnSpMkLst>
        </pc:cxnChg>
      </pc:sldChg>
      <pc:sldChg chg="addSp delSp modSp add mod delAnim modAnim">
        <pc:chgData name="good angel" userId="322f971a48f5a8c9" providerId="LiveId" clId="{F7F37F37-0364-4DB5-A963-0BF7A0D7E646}" dt="2024-02-19T09:55:57.793" v="11317"/>
        <pc:sldMkLst>
          <pc:docMk/>
          <pc:sldMk cId="3405601449" sldId="359"/>
        </pc:sldMkLst>
        <pc:spChg chg="add mod">
          <ac:chgData name="good angel" userId="322f971a48f5a8c9" providerId="LiveId" clId="{F7F37F37-0364-4DB5-A963-0BF7A0D7E646}" dt="2024-02-16T15:10:48.227" v="5357" actId="164"/>
          <ac:spMkLst>
            <pc:docMk/>
            <pc:sldMk cId="3405601449" sldId="359"/>
            <ac:spMk id="35" creationId="{7844AA8E-4CA9-269B-A5F8-F1B287C15DE9}"/>
          </ac:spMkLst>
        </pc:spChg>
        <pc:spChg chg="add mod">
          <ac:chgData name="good angel" userId="322f971a48f5a8c9" providerId="LiveId" clId="{F7F37F37-0364-4DB5-A963-0BF7A0D7E646}" dt="2024-02-16T15:13:15.925" v="5373" actId="164"/>
          <ac:spMkLst>
            <pc:docMk/>
            <pc:sldMk cId="3405601449" sldId="359"/>
            <ac:spMk id="39" creationId="{4ABCBE54-B526-0F09-9235-283745F734B3}"/>
          </ac:spMkLst>
        </pc:spChg>
        <pc:grpChg chg="add del mod">
          <ac:chgData name="good angel" userId="322f971a48f5a8c9" providerId="LiveId" clId="{F7F37F37-0364-4DB5-A963-0BF7A0D7E646}" dt="2024-02-16T15:02:44.123" v="5316" actId="165"/>
          <ac:grpSpMkLst>
            <pc:docMk/>
            <pc:sldMk cId="3405601449" sldId="359"/>
            <ac:grpSpMk id="27" creationId="{B9C7EC2F-2F53-98E7-E7B0-5781F3CB2B7C}"/>
          </ac:grpSpMkLst>
        </pc:grpChg>
        <pc:grpChg chg="add mod">
          <ac:chgData name="good angel" userId="322f971a48f5a8c9" providerId="LiveId" clId="{F7F37F37-0364-4DB5-A963-0BF7A0D7E646}" dt="2024-02-16T15:03:03.258" v="5318" actId="164"/>
          <ac:grpSpMkLst>
            <pc:docMk/>
            <pc:sldMk cId="3405601449" sldId="359"/>
            <ac:grpSpMk id="30" creationId="{B1DBB976-32FA-5A81-AF6B-79B7ED642D3E}"/>
          </ac:grpSpMkLst>
        </pc:grpChg>
        <pc:grpChg chg="add mod">
          <ac:chgData name="good angel" userId="322f971a48f5a8c9" providerId="LiveId" clId="{F7F37F37-0364-4DB5-A963-0BF7A0D7E646}" dt="2024-02-16T15:10:48.227" v="5357" actId="164"/>
          <ac:grpSpMkLst>
            <pc:docMk/>
            <pc:sldMk cId="3405601449" sldId="359"/>
            <ac:grpSpMk id="38" creationId="{7941F2B9-C9C7-CA57-3518-B2D8FBE940A2}"/>
          </ac:grpSpMkLst>
        </pc:grpChg>
        <pc:grpChg chg="add del mod">
          <ac:chgData name="good angel" userId="322f971a48f5a8c9" providerId="LiveId" clId="{F7F37F37-0364-4DB5-A963-0BF7A0D7E646}" dt="2024-02-16T15:16:06.631" v="5398" actId="478"/>
          <ac:grpSpMkLst>
            <pc:docMk/>
            <pc:sldMk cId="3405601449" sldId="359"/>
            <ac:grpSpMk id="51" creationId="{1424BE8B-BDC2-78E6-89D1-FD9970CDDB15}"/>
          </ac:grpSpMkLst>
        </pc:grpChg>
        <pc:picChg chg="add mod topLvl">
          <ac:chgData name="good angel" userId="322f971a48f5a8c9" providerId="LiveId" clId="{F7F37F37-0364-4DB5-A963-0BF7A0D7E646}" dt="2024-02-16T15:03:03.258" v="5318" actId="164"/>
          <ac:picMkLst>
            <pc:docMk/>
            <pc:sldMk cId="3405601449" sldId="359"/>
            <ac:picMk id="26" creationId="{582976D5-AEA1-848E-DD84-C2F46BC89391}"/>
          </ac:picMkLst>
        </pc:picChg>
        <pc:picChg chg="add mod">
          <ac:chgData name="good angel" userId="322f971a48f5a8c9" providerId="LiveId" clId="{F7F37F37-0364-4DB5-A963-0BF7A0D7E646}" dt="2024-02-19T09:55:57.793" v="11317"/>
          <ac:picMkLst>
            <pc:docMk/>
            <pc:sldMk cId="3405601449" sldId="359"/>
            <ac:picMk id="27" creationId="{FEF14401-E38F-2F71-EA9E-06A0E6A071E8}"/>
          </ac:picMkLst>
        </pc:picChg>
        <pc:picChg chg="add mod">
          <ac:chgData name="good angel" userId="322f971a48f5a8c9" providerId="LiveId" clId="{F7F37F37-0364-4DB5-A963-0BF7A0D7E646}" dt="2024-02-16T15:16:10.775" v="5400" actId="1076"/>
          <ac:picMkLst>
            <pc:docMk/>
            <pc:sldMk cId="3405601449" sldId="359"/>
            <ac:picMk id="59" creationId="{2372151C-FE71-66BA-31F5-F7A4B562808F}"/>
          </ac:picMkLst>
        </pc:picChg>
        <pc:cxnChg chg="add mod topLvl">
          <ac:chgData name="good angel" userId="322f971a48f5a8c9" providerId="LiveId" clId="{F7F37F37-0364-4DB5-A963-0BF7A0D7E646}" dt="2024-02-16T15:03:03.258" v="5318" actId="164"/>
          <ac:cxnSpMkLst>
            <pc:docMk/>
            <pc:sldMk cId="3405601449" sldId="359"/>
            <ac:cxnSpMk id="15" creationId="{2726F065-EFB1-A42C-A50A-3C6716DD575A}"/>
          </ac:cxnSpMkLst>
        </pc:cxnChg>
        <pc:cxnChg chg="add mod">
          <ac:chgData name="good angel" userId="322f971a48f5a8c9" providerId="LiveId" clId="{F7F37F37-0364-4DB5-A963-0BF7A0D7E646}" dt="2024-02-16T15:10:48.227" v="5357" actId="164"/>
          <ac:cxnSpMkLst>
            <pc:docMk/>
            <pc:sldMk cId="3405601449" sldId="359"/>
            <ac:cxnSpMk id="33" creationId="{297AACAC-3646-EECB-379B-5D0D2388CD33}"/>
          </ac:cxnSpMkLst>
        </pc:cxnChg>
        <pc:cxnChg chg="add mod">
          <ac:chgData name="good angel" userId="322f971a48f5a8c9" providerId="LiveId" clId="{F7F37F37-0364-4DB5-A963-0BF7A0D7E646}" dt="2024-02-16T15:13:15.925" v="5373" actId="164"/>
          <ac:cxnSpMkLst>
            <pc:docMk/>
            <pc:sldMk cId="3405601449" sldId="359"/>
            <ac:cxnSpMk id="42" creationId="{B5AE1B03-E0CD-A78F-1B54-0DE4B4CB063F}"/>
          </ac:cxnSpMkLst>
        </pc:cxnChg>
      </pc:sldChg>
      <pc:sldChg chg="addSp delSp modSp add mod modAnim">
        <pc:chgData name="good angel" userId="322f971a48f5a8c9" providerId="LiveId" clId="{F7F37F37-0364-4DB5-A963-0BF7A0D7E646}" dt="2024-02-19T09:55:59.669" v="11318"/>
        <pc:sldMkLst>
          <pc:docMk/>
          <pc:sldMk cId="772926843" sldId="360"/>
        </pc:sldMkLst>
        <pc:spChg chg="del">
          <ac:chgData name="good angel" userId="322f971a48f5a8c9" providerId="LiveId" clId="{F7F37F37-0364-4DB5-A963-0BF7A0D7E646}" dt="2024-02-16T15:17:30.346" v="5407" actId="478"/>
          <ac:spMkLst>
            <pc:docMk/>
            <pc:sldMk cId="772926843" sldId="360"/>
            <ac:spMk id="11" creationId="{ECBAE8BF-6223-1096-B189-B5F65866BF5C}"/>
          </ac:spMkLst>
        </pc:spChg>
        <pc:spChg chg="add mod">
          <ac:chgData name="good angel" userId="322f971a48f5a8c9" providerId="LiveId" clId="{F7F37F37-0364-4DB5-A963-0BF7A0D7E646}" dt="2024-02-16T15:18:23.887" v="5412" actId="207"/>
          <ac:spMkLst>
            <pc:docMk/>
            <pc:sldMk cId="772926843" sldId="360"/>
            <ac:spMk id="34" creationId="{258420D0-53B8-903B-5D4E-3FD447FD6CBD}"/>
          </ac:spMkLst>
        </pc:spChg>
        <pc:spChg chg="add mod">
          <ac:chgData name="good angel" userId="322f971a48f5a8c9" providerId="LiveId" clId="{F7F37F37-0364-4DB5-A963-0BF7A0D7E646}" dt="2024-02-16T15:18:53.298" v="5424" actId="1076"/>
          <ac:spMkLst>
            <pc:docMk/>
            <pc:sldMk cId="772926843" sldId="360"/>
            <ac:spMk id="40" creationId="{AFED832D-FA33-79DD-7E41-2F5A6CA0A3A5}"/>
          </ac:spMkLst>
        </pc:spChg>
        <pc:spChg chg="add mod ord">
          <ac:chgData name="good angel" userId="322f971a48f5a8c9" providerId="LiveId" clId="{F7F37F37-0364-4DB5-A963-0BF7A0D7E646}" dt="2024-02-16T15:28:41.923" v="5482" actId="164"/>
          <ac:spMkLst>
            <pc:docMk/>
            <pc:sldMk cId="772926843" sldId="360"/>
            <ac:spMk id="74" creationId="{AF97CA1C-18C6-0EAA-C28F-62F82932A8EA}"/>
          </ac:spMkLst>
        </pc:spChg>
        <pc:grpChg chg="del">
          <ac:chgData name="good angel" userId="322f971a48f5a8c9" providerId="LiveId" clId="{F7F37F37-0364-4DB5-A963-0BF7A0D7E646}" dt="2024-02-16T15:16:14.956" v="5401" actId="478"/>
          <ac:grpSpMkLst>
            <pc:docMk/>
            <pc:sldMk cId="772926843" sldId="360"/>
            <ac:grpSpMk id="51" creationId="{61C6D795-41DB-9856-DF5C-EC925BD9506D}"/>
          </ac:grpSpMkLst>
        </pc:grpChg>
        <pc:grpChg chg="add mod">
          <ac:chgData name="good angel" userId="322f971a48f5a8c9" providerId="LiveId" clId="{F7F37F37-0364-4DB5-A963-0BF7A0D7E646}" dt="2024-02-16T15:28:41.923" v="5482" actId="164"/>
          <ac:grpSpMkLst>
            <pc:docMk/>
            <pc:sldMk cId="772926843" sldId="360"/>
            <ac:grpSpMk id="75" creationId="{944AAA54-E4D4-0467-F654-6C4FB3C0111D}"/>
          </ac:grpSpMkLst>
        </pc:grpChg>
        <pc:picChg chg="add mod">
          <ac:chgData name="good angel" userId="322f971a48f5a8c9" providerId="LiveId" clId="{F7F37F37-0364-4DB5-A963-0BF7A0D7E646}" dt="2024-02-19T09:55:59.669" v="11318"/>
          <ac:picMkLst>
            <pc:docMk/>
            <pc:sldMk cId="772926843" sldId="360"/>
            <ac:picMk id="11" creationId="{CE7622E3-F5C8-4831-E6FC-4A8D232A66D8}"/>
          </ac:picMkLst>
        </pc:picChg>
        <pc:picChg chg="add mod">
          <ac:chgData name="good angel" userId="322f971a48f5a8c9" providerId="LiveId" clId="{F7F37F37-0364-4DB5-A963-0BF7A0D7E646}" dt="2024-02-16T15:21:08.780" v="5450" actId="1076"/>
          <ac:picMkLst>
            <pc:docMk/>
            <pc:sldMk cId="772926843" sldId="360"/>
            <ac:picMk id="45" creationId="{90F1F32F-6806-454B-0AC6-4970D6373041}"/>
          </ac:picMkLst>
        </pc:picChg>
        <pc:picChg chg="add mod">
          <ac:chgData name="good angel" userId="322f971a48f5a8c9" providerId="LiveId" clId="{F7F37F37-0364-4DB5-A963-0BF7A0D7E646}" dt="2024-02-16T15:21:08.780" v="5450" actId="1076"/>
          <ac:picMkLst>
            <pc:docMk/>
            <pc:sldMk cId="772926843" sldId="360"/>
            <ac:picMk id="47" creationId="{E35941FD-E970-6308-9DC5-57F5B8AC0783}"/>
          </ac:picMkLst>
        </pc:picChg>
        <pc:picChg chg="add mod">
          <ac:chgData name="good angel" userId="322f971a48f5a8c9" providerId="LiveId" clId="{F7F37F37-0364-4DB5-A963-0BF7A0D7E646}" dt="2024-02-16T15:21:08.780" v="5450" actId="1076"/>
          <ac:picMkLst>
            <pc:docMk/>
            <pc:sldMk cId="772926843" sldId="360"/>
            <ac:picMk id="50" creationId="{521D4951-EDEA-DC2F-407A-14428CAD4014}"/>
          </ac:picMkLst>
        </pc:picChg>
        <pc:picChg chg="add mod">
          <ac:chgData name="good angel" userId="322f971a48f5a8c9" providerId="LiveId" clId="{F7F37F37-0364-4DB5-A963-0BF7A0D7E646}" dt="2024-02-16T15:21:31.501" v="5451"/>
          <ac:picMkLst>
            <pc:docMk/>
            <pc:sldMk cId="772926843" sldId="360"/>
            <ac:picMk id="52" creationId="{C81E8641-4D60-2130-57FD-EE97C6987E0C}"/>
          </ac:picMkLst>
        </pc:picChg>
        <pc:picChg chg="mod">
          <ac:chgData name="good angel" userId="322f971a48f5a8c9" providerId="LiveId" clId="{F7F37F37-0364-4DB5-A963-0BF7A0D7E646}" dt="2024-02-16T15:16:17.212" v="5402" actId="1076"/>
          <ac:picMkLst>
            <pc:docMk/>
            <pc:sldMk cId="772926843" sldId="360"/>
            <ac:picMk id="59" creationId="{CEDA194A-D57B-1D5C-857B-518857FE0412}"/>
          </ac:picMkLst>
        </pc:picChg>
        <pc:picChg chg="add mod">
          <ac:chgData name="good angel" userId="322f971a48f5a8c9" providerId="LiveId" clId="{F7F37F37-0364-4DB5-A963-0BF7A0D7E646}" dt="2024-02-16T15:21:31.501" v="5451"/>
          <ac:picMkLst>
            <pc:docMk/>
            <pc:sldMk cId="772926843" sldId="360"/>
            <ac:picMk id="60" creationId="{73D7EE54-9970-41EF-CB04-ABEE860FFD19}"/>
          </ac:picMkLst>
        </pc:picChg>
        <pc:picChg chg="add mod">
          <ac:chgData name="good angel" userId="322f971a48f5a8c9" providerId="LiveId" clId="{F7F37F37-0364-4DB5-A963-0BF7A0D7E646}" dt="2024-02-16T15:21:31.501" v="5451"/>
          <ac:picMkLst>
            <pc:docMk/>
            <pc:sldMk cId="772926843" sldId="360"/>
            <ac:picMk id="61" creationId="{DF2647B5-B9D6-6917-32FA-12CCAD890E61}"/>
          </ac:picMkLst>
        </pc:picChg>
        <pc:picChg chg="add mod">
          <ac:chgData name="good angel" userId="322f971a48f5a8c9" providerId="LiveId" clId="{F7F37F37-0364-4DB5-A963-0BF7A0D7E646}" dt="2024-02-16T15:21:31.501" v="5451"/>
          <ac:picMkLst>
            <pc:docMk/>
            <pc:sldMk cId="772926843" sldId="360"/>
            <ac:picMk id="62" creationId="{72ADD59D-49A9-2370-B9EC-9604348FA8FA}"/>
          </ac:picMkLst>
        </pc:picChg>
        <pc:picChg chg="add mod">
          <ac:chgData name="good angel" userId="322f971a48f5a8c9" providerId="LiveId" clId="{F7F37F37-0364-4DB5-A963-0BF7A0D7E646}" dt="2024-02-16T15:21:31.501" v="5451"/>
          <ac:picMkLst>
            <pc:docMk/>
            <pc:sldMk cId="772926843" sldId="360"/>
            <ac:picMk id="63" creationId="{2F206F04-3DA1-BF30-72FD-C11851A489D3}"/>
          </ac:picMkLst>
        </pc:picChg>
        <pc:picChg chg="add mod">
          <ac:chgData name="good angel" userId="322f971a48f5a8c9" providerId="LiveId" clId="{F7F37F37-0364-4DB5-A963-0BF7A0D7E646}" dt="2024-02-16T15:21:31.501" v="5451"/>
          <ac:picMkLst>
            <pc:docMk/>
            <pc:sldMk cId="772926843" sldId="360"/>
            <ac:picMk id="64" creationId="{CF0F6608-0B51-AFBA-B147-945024EBD7F7}"/>
          </ac:picMkLst>
        </pc:picChg>
        <pc:picChg chg="add mod">
          <ac:chgData name="good angel" userId="322f971a48f5a8c9" providerId="LiveId" clId="{F7F37F37-0364-4DB5-A963-0BF7A0D7E646}" dt="2024-02-16T15:21:31.501" v="5451"/>
          <ac:picMkLst>
            <pc:docMk/>
            <pc:sldMk cId="772926843" sldId="360"/>
            <ac:picMk id="65" creationId="{D6BE72D5-9E4D-C4E7-A69D-FA197DC284A2}"/>
          </ac:picMkLst>
        </pc:picChg>
        <pc:picChg chg="add mod">
          <ac:chgData name="good angel" userId="322f971a48f5a8c9" providerId="LiveId" clId="{F7F37F37-0364-4DB5-A963-0BF7A0D7E646}" dt="2024-02-16T15:21:31.501" v="5451"/>
          <ac:picMkLst>
            <pc:docMk/>
            <pc:sldMk cId="772926843" sldId="360"/>
            <ac:picMk id="66" creationId="{6FFA0FF8-BC0C-E459-D1E2-E001D7FAA760}"/>
          </ac:picMkLst>
        </pc:picChg>
        <pc:picChg chg="add mod">
          <ac:chgData name="good angel" userId="322f971a48f5a8c9" providerId="LiveId" clId="{F7F37F37-0364-4DB5-A963-0BF7A0D7E646}" dt="2024-02-16T15:21:31.501" v="5451"/>
          <ac:picMkLst>
            <pc:docMk/>
            <pc:sldMk cId="772926843" sldId="360"/>
            <ac:picMk id="67" creationId="{85A3FD32-692A-2D72-91EF-621F2B972E60}"/>
          </ac:picMkLst>
        </pc:picChg>
        <pc:picChg chg="add mod">
          <ac:chgData name="good angel" userId="322f971a48f5a8c9" providerId="LiveId" clId="{F7F37F37-0364-4DB5-A963-0BF7A0D7E646}" dt="2024-02-16T15:21:31.501" v="5451"/>
          <ac:picMkLst>
            <pc:docMk/>
            <pc:sldMk cId="772926843" sldId="360"/>
            <ac:picMk id="68" creationId="{AF486879-41E8-DDCC-E248-77110CF6B6D5}"/>
          </ac:picMkLst>
        </pc:picChg>
        <pc:picChg chg="add mod">
          <ac:chgData name="good angel" userId="322f971a48f5a8c9" providerId="LiveId" clId="{F7F37F37-0364-4DB5-A963-0BF7A0D7E646}" dt="2024-02-16T15:21:31.501" v="5451"/>
          <ac:picMkLst>
            <pc:docMk/>
            <pc:sldMk cId="772926843" sldId="360"/>
            <ac:picMk id="69" creationId="{6C57AC82-60CA-D684-E619-C27D709DD6CB}"/>
          </ac:picMkLst>
        </pc:picChg>
        <pc:picChg chg="add mod">
          <ac:chgData name="good angel" userId="322f971a48f5a8c9" providerId="LiveId" clId="{F7F37F37-0364-4DB5-A963-0BF7A0D7E646}" dt="2024-02-16T15:21:31.501" v="5451"/>
          <ac:picMkLst>
            <pc:docMk/>
            <pc:sldMk cId="772926843" sldId="360"/>
            <ac:picMk id="70" creationId="{7336D21C-5148-B8DA-91F3-C1E0A89271FC}"/>
          </ac:picMkLst>
        </pc:picChg>
        <pc:picChg chg="add mod">
          <ac:chgData name="good angel" userId="322f971a48f5a8c9" providerId="LiveId" clId="{F7F37F37-0364-4DB5-A963-0BF7A0D7E646}" dt="2024-02-16T15:21:31.501" v="5451"/>
          <ac:picMkLst>
            <pc:docMk/>
            <pc:sldMk cId="772926843" sldId="360"/>
            <ac:picMk id="71" creationId="{2A02C944-40BD-3C7F-BB08-87165CCEC98A}"/>
          </ac:picMkLst>
        </pc:picChg>
        <pc:picChg chg="add mod">
          <ac:chgData name="good angel" userId="322f971a48f5a8c9" providerId="LiveId" clId="{F7F37F37-0364-4DB5-A963-0BF7A0D7E646}" dt="2024-02-16T15:28:41.923" v="5482" actId="164"/>
          <ac:picMkLst>
            <pc:docMk/>
            <pc:sldMk cId="772926843" sldId="360"/>
            <ac:picMk id="73" creationId="{016BB536-3611-38BE-2A55-33F6A844982F}"/>
          </ac:picMkLst>
        </pc:picChg>
        <pc:cxnChg chg="add mod">
          <ac:chgData name="good angel" userId="322f971a48f5a8c9" providerId="LiveId" clId="{F7F37F37-0364-4DB5-A963-0BF7A0D7E646}" dt="2024-02-16T15:17:27.577" v="5406" actId="1076"/>
          <ac:cxnSpMkLst>
            <pc:docMk/>
            <pc:sldMk cId="772926843" sldId="360"/>
            <ac:cxnSpMk id="31" creationId="{5BFFD8A1-8525-34F6-E204-0E80A8FB8CBE}"/>
          </ac:cxnSpMkLst>
        </pc:cxnChg>
      </pc:sldChg>
      <pc:sldChg chg="addSp modSp add mod modAnim">
        <pc:chgData name="good angel" userId="322f971a48f5a8c9" providerId="LiveId" clId="{F7F37F37-0364-4DB5-A963-0BF7A0D7E646}" dt="2024-02-19T09:56:01.322" v="11319"/>
        <pc:sldMkLst>
          <pc:docMk/>
          <pc:sldMk cId="648334421" sldId="361"/>
        </pc:sldMkLst>
        <pc:picChg chg="add mod">
          <ac:chgData name="good angel" userId="322f971a48f5a8c9" providerId="LiveId" clId="{F7F37F37-0364-4DB5-A963-0BF7A0D7E646}" dt="2024-02-19T09:56:01.322" v="11319"/>
          <ac:picMkLst>
            <pc:docMk/>
            <pc:sldMk cId="648334421" sldId="361"/>
            <ac:picMk id="11" creationId="{A63DA8F7-0467-E048-8EB0-E0726128B801}"/>
          </ac:picMkLst>
        </pc:picChg>
        <pc:picChg chg="mod">
          <ac:chgData name="good angel" userId="322f971a48f5a8c9" providerId="LiveId" clId="{F7F37F37-0364-4DB5-A963-0BF7A0D7E646}" dt="2024-02-16T15:29:08.263" v="5485" actId="1076"/>
          <ac:picMkLst>
            <pc:docMk/>
            <pc:sldMk cId="648334421" sldId="361"/>
            <ac:picMk id="59" creationId="{069D5957-E451-A055-9705-949867D75A6E}"/>
          </ac:picMkLst>
        </pc:picChg>
      </pc:sldChg>
      <pc:sldChg chg="modSp add del mod modAnim">
        <pc:chgData name="good angel" userId="322f971a48f5a8c9" providerId="LiveId" clId="{F7F37F37-0364-4DB5-A963-0BF7A0D7E646}" dt="2024-02-16T15:16:02.739" v="5397" actId="2696"/>
        <pc:sldMkLst>
          <pc:docMk/>
          <pc:sldMk cId="3512825630" sldId="361"/>
        </pc:sldMkLst>
        <pc:picChg chg="mod">
          <ac:chgData name="good angel" userId="322f971a48f5a8c9" providerId="LiveId" clId="{F7F37F37-0364-4DB5-A963-0BF7A0D7E646}" dt="2024-02-16T15:15:03.809" v="5386" actId="1076"/>
          <ac:picMkLst>
            <pc:docMk/>
            <pc:sldMk cId="3512825630" sldId="361"/>
            <ac:picMk id="59" creationId="{5CFF7DCE-1297-9478-E1A4-F6655A56B2CF}"/>
          </ac:picMkLst>
        </pc:picChg>
      </pc:sldChg>
      <pc:sldChg chg="delSp modSp add del mod">
        <pc:chgData name="good angel" userId="322f971a48f5a8c9" providerId="LiveId" clId="{F7F37F37-0364-4DB5-A963-0BF7A0D7E646}" dt="2024-02-16T15:45:01.218" v="5651" actId="2696"/>
        <pc:sldMkLst>
          <pc:docMk/>
          <pc:sldMk cId="3040138053" sldId="362"/>
        </pc:sldMkLst>
        <pc:grpChg chg="mod">
          <ac:chgData name="good angel" userId="322f971a48f5a8c9" providerId="LiveId" clId="{F7F37F37-0364-4DB5-A963-0BF7A0D7E646}" dt="2024-02-16T15:29:28.710" v="5487"/>
          <ac:grpSpMkLst>
            <pc:docMk/>
            <pc:sldMk cId="3040138053" sldId="362"/>
            <ac:grpSpMk id="30" creationId="{AE071155-BE18-33E4-BF72-C8EFF4F2E6D8}"/>
          </ac:grpSpMkLst>
        </pc:grpChg>
        <pc:grpChg chg="del">
          <ac:chgData name="good angel" userId="322f971a48f5a8c9" providerId="LiveId" clId="{F7F37F37-0364-4DB5-A963-0BF7A0D7E646}" dt="2024-02-16T15:30:59.170" v="5490" actId="478"/>
          <ac:grpSpMkLst>
            <pc:docMk/>
            <pc:sldMk cId="3040138053" sldId="362"/>
            <ac:grpSpMk id="38" creationId="{FE2D4856-2D24-FAED-C91D-8699EB9167B2}"/>
          </ac:grpSpMkLst>
        </pc:grpChg>
        <pc:picChg chg="mod">
          <ac:chgData name="good angel" userId="322f971a48f5a8c9" providerId="LiveId" clId="{F7F37F37-0364-4DB5-A963-0BF7A0D7E646}" dt="2024-02-16T15:29:38.855" v="5488"/>
          <ac:picMkLst>
            <pc:docMk/>
            <pc:sldMk cId="3040138053" sldId="362"/>
            <ac:picMk id="52" creationId="{A27FD91D-0C84-1F64-0B24-DC096123002F}"/>
          </ac:picMkLst>
        </pc:picChg>
        <pc:picChg chg="del">
          <ac:chgData name="good angel" userId="322f971a48f5a8c9" providerId="LiveId" clId="{F7F37F37-0364-4DB5-A963-0BF7A0D7E646}" dt="2024-02-16T15:29:54.654" v="5489" actId="478"/>
          <ac:picMkLst>
            <pc:docMk/>
            <pc:sldMk cId="3040138053" sldId="362"/>
            <ac:picMk id="59" creationId="{8A09621B-23AF-21A6-9874-FF3E7DC81791}"/>
          </ac:picMkLst>
        </pc:picChg>
      </pc:sldChg>
      <pc:sldChg chg="addSp modSp add mod ord modAnim">
        <pc:chgData name="good angel" userId="322f971a48f5a8c9" providerId="LiveId" clId="{F7F37F37-0364-4DB5-A963-0BF7A0D7E646}" dt="2024-02-19T09:56:03.793" v="11320"/>
        <pc:sldMkLst>
          <pc:docMk/>
          <pc:sldMk cId="3212011258" sldId="363"/>
        </pc:sldMkLst>
        <pc:spChg chg="mod">
          <ac:chgData name="good angel" userId="322f971a48f5a8c9" providerId="LiveId" clId="{F7F37F37-0364-4DB5-A963-0BF7A0D7E646}" dt="2024-02-16T15:36:40.443" v="5515" actId="20577"/>
          <ac:spMkLst>
            <pc:docMk/>
            <pc:sldMk cId="3212011258" sldId="363"/>
            <ac:spMk id="27" creationId="{72928F16-8CFC-3139-8DB4-648EBC996276}"/>
          </ac:spMkLst>
        </pc:spChg>
        <pc:spChg chg="mod">
          <ac:chgData name="good angel" userId="322f971a48f5a8c9" providerId="LiveId" clId="{F7F37F37-0364-4DB5-A963-0BF7A0D7E646}" dt="2024-02-16T15:36:58.605" v="5554" actId="20577"/>
          <ac:spMkLst>
            <pc:docMk/>
            <pc:sldMk cId="3212011258" sldId="363"/>
            <ac:spMk id="33" creationId="{00627795-453A-1FA9-8A72-4BB9216077E5}"/>
          </ac:spMkLst>
        </pc:spChg>
        <pc:spChg chg="mod">
          <ac:chgData name="good angel" userId="322f971a48f5a8c9" providerId="LiveId" clId="{F7F37F37-0364-4DB5-A963-0BF7A0D7E646}" dt="2024-02-16T15:38:12.227" v="5595" actId="20577"/>
          <ac:spMkLst>
            <pc:docMk/>
            <pc:sldMk cId="3212011258" sldId="363"/>
            <ac:spMk id="35" creationId="{F9D168AF-C4C6-EA19-4CC8-C2C93D34236A}"/>
          </ac:spMkLst>
        </pc:spChg>
        <pc:spChg chg="mod">
          <ac:chgData name="good angel" userId="322f971a48f5a8c9" providerId="LiveId" clId="{F7F37F37-0364-4DB5-A963-0BF7A0D7E646}" dt="2024-02-16T15:38:17.969" v="5597" actId="5793"/>
          <ac:spMkLst>
            <pc:docMk/>
            <pc:sldMk cId="3212011258" sldId="363"/>
            <ac:spMk id="38" creationId="{975133B6-E8FE-D8A5-25CD-02CA9B3B5E1F}"/>
          </ac:spMkLst>
        </pc:spChg>
        <pc:spChg chg="add mod">
          <ac:chgData name="good angel" userId="322f971a48f5a8c9" providerId="LiveId" clId="{F7F37F37-0364-4DB5-A963-0BF7A0D7E646}" dt="2024-02-16T15:42:18.197" v="5642" actId="164"/>
          <ac:spMkLst>
            <pc:docMk/>
            <pc:sldMk cId="3212011258" sldId="363"/>
            <ac:spMk id="39" creationId="{2B487808-4469-2908-6AA2-D88712DC2BB3}"/>
          </ac:spMkLst>
        </pc:spChg>
        <pc:grpChg chg="add mod">
          <ac:chgData name="good angel" userId="322f971a48f5a8c9" providerId="LiveId" clId="{F7F37F37-0364-4DB5-A963-0BF7A0D7E646}" dt="2024-02-16T15:38:20.908" v="5598" actId="1076"/>
          <ac:grpSpMkLst>
            <pc:docMk/>
            <pc:sldMk cId="3212011258" sldId="363"/>
            <ac:grpSpMk id="11" creationId="{E5C24783-5E86-78A5-CE47-96DB2A12DCF0}"/>
          </ac:grpSpMkLst>
        </pc:grpChg>
        <pc:grpChg chg="add mod">
          <ac:chgData name="good angel" userId="322f971a48f5a8c9" providerId="LiveId" clId="{F7F37F37-0364-4DB5-A963-0BF7A0D7E646}" dt="2024-02-16T15:42:18.197" v="5642" actId="164"/>
          <ac:grpSpMkLst>
            <pc:docMk/>
            <pc:sldMk cId="3212011258" sldId="363"/>
            <ac:grpSpMk id="59" creationId="{2828F644-9E67-6BAF-BE85-E99F189EE1F7}"/>
          </ac:grpSpMkLst>
        </pc:grpChg>
        <pc:picChg chg="add mod">
          <ac:chgData name="good angel" userId="322f971a48f5a8c9" providerId="LiveId" clId="{F7F37F37-0364-4DB5-A963-0BF7A0D7E646}" dt="2024-02-19T09:56:03.793" v="11320"/>
          <ac:picMkLst>
            <pc:docMk/>
            <pc:sldMk cId="3212011258" sldId="363"/>
            <ac:picMk id="42" creationId="{E37258E9-30EF-D349-BEFA-FD7C1E728196}"/>
          </ac:picMkLst>
        </pc:picChg>
        <pc:cxnChg chg="add mod">
          <ac:chgData name="good angel" userId="322f971a48f5a8c9" providerId="LiveId" clId="{F7F37F37-0364-4DB5-A963-0BF7A0D7E646}" dt="2024-02-16T15:42:18.197" v="5642" actId="164"/>
          <ac:cxnSpMkLst>
            <pc:docMk/>
            <pc:sldMk cId="3212011258" sldId="363"/>
            <ac:cxnSpMk id="51" creationId="{4F1CD848-4BB0-6E1F-02EE-F8BA9E66FB28}"/>
          </ac:cxnSpMkLst>
        </pc:cxnChg>
      </pc:sldChg>
      <pc:sldChg chg="addSp delSp modSp add mod delAnim modAnim">
        <pc:chgData name="good angel" userId="322f971a48f5a8c9" providerId="LiveId" clId="{F7F37F37-0364-4DB5-A963-0BF7A0D7E646}" dt="2024-02-19T09:56:04.836" v="11321"/>
        <pc:sldMkLst>
          <pc:docMk/>
          <pc:sldMk cId="692694198" sldId="364"/>
        </pc:sldMkLst>
        <pc:grpChg chg="del">
          <ac:chgData name="good angel" userId="322f971a48f5a8c9" providerId="LiveId" clId="{F7F37F37-0364-4DB5-A963-0BF7A0D7E646}" dt="2024-02-16T15:42:38.866" v="5646" actId="478"/>
          <ac:grpSpMkLst>
            <pc:docMk/>
            <pc:sldMk cId="692694198" sldId="364"/>
            <ac:grpSpMk id="30" creationId="{152EA074-9B95-6F22-5086-1B97BDC69CF3}"/>
          </ac:grpSpMkLst>
        </pc:grpChg>
        <pc:picChg chg="add mod">
          <ac:chgData name="good angel" userId="322f971a48f5a8c9" providerId="LiveId" clId="{F7F37F37-0364-4DB5-A963-0BF7A0D7E646}" dt="2024-02-19T09:56:04.836" v="11321"/>
          <ac:picMkLst>
            <pc:docMk/>
            <pc:sldMk cId="692694198" sldId="364"/>
            <ac:picMk id="15" creationId="{AE88366B-091F-1B24-C3AC-BADF9610E0DE}"/>
          </ac:picMkLst>
        </pc:picChg>
        <pc:picChg chg="mod">
          <ac:chgData name="good angel" userId="322f971a48f5a8c9" providerId="LiveId" clId="{F7F37F37-0364-4DB5-A963-0BF7A0D7E646}" dt="2024-02-16T15:42:51.536" v="5648"/>
          <ac:picMkLst>
            <pc:docMk/>
            <pc:sldMk cId="692694198" sldId="364"/>
            <ac:picMk id="52" creationId="{6B434398-3448-F1AF-464F-28C38BB5E15E}"/>
          </ac:picMkLst>
        </pc:picChg>
      </pc:sldChg>
      <pc:sldChg chg="addSp delSp modSp add mod modAnim">
        <pc:chgData name="good angel" userId="322f971a48f5a8c9" providerId="LiveId" clId="{F7F37F37-0364-4DB5-A963-0BF7A0D7E646}" dt="2024-02-19T14:06:23.381" v="11835" actId="167"/>
        <pc:sldMkLst>
          <pc:docMk/>
          <pc:sldMk cId="951334090" sldId="365"/>
        </pc:sldMkLst>
        <pc:spChg chg="add mod">
          <ac:chgData name="good angel" userId="322f971a48f5a8c9" providerId="LiveId" clId="{F7F37F37-0364-4DB5-A963-0BF7A0D7E646}" dt="2024-02-17T12:22:18.038" v="6430" actId="164"/>
          <ac:spMkLst>
            <pc:docMk/>
            <pc:sldMk cId="951334090" sldId="365"/>
            <ac:spMk id="3" creationId="{1CEA3591-E79A-D936-2F2C-CC280D5558B0}"/>
          </ac:spMkLst>
        </pc:spChg>
        <pc:spChg chg="mod">
          <ac:chgData name="good angel" userId="322f971a48f5a8c9" providerId="LiveId" clId="{F7F37F37-0364-4DB5-A963-0BF7A0D7E646}" dt="2024-02-17T10:55:06.243" v="5845" actId="1076"/>
          <ac:spMkLst>
            <pc:docMk/>
            <pc:sldMk cId="951334090" sldId="365"/>
            <ac:spMk id="4" creationId="{3B0C3EEE-BB00-4A1E-079D-9C6B51D39E4B}"/>
          </ac:spMkLst>
        </pc:spChg>
        <pc:spChg chg="mod">
          <ac:chgData name="good angel" userId="322f971a48f5a8c9" providerId="LiveId" clId="{F7F37F37-0364-4DB5-A963-0BF7A0D7E646}" dt="2024-02-17T10:55:06.243" v="5845" actId="1076"/>
          <ac:spMkLst>
            <pc:docMk/>
            <pc:sldMk cId="951334090" sldId="365"/>
            <ac:spMk id="5" creationId="{520D1A30-107B-B11C-2CC6-D8C1704EDEFD}"/>
          </ac:spMkLst>
        </pc:spChg>
        <pc:spChg chg="del">
          <ac:chgData name="good angel" userId="322f971a48f5a8c9" providerId="LiveId" clId="{F7F37F37-0364-4DB5-A963-0BF7A0D7E646}" dt="2024-02-16T15:55:31.235" v="5657" actId="478"/>
          <ac:spMkLst>
            <pc:docMk/>
            <pc:sldMk cId="951334090" sldId="365"/>
            <ac:spMk id="11" creationId="{41AEF478-7E24-9269-CA32-4CD75078D9AB}"/>
          </ac:spMkLst>
        </pc:spChg>
        <pc:spChg chg="del">
          <ac:chgData name="good angel" userId="322f971a48f5a8c9" providerId="LiveId" clId="{F7F37F37-0364-4DB5-A963-0BF7A0D7E646}" dt="2024-02-16T15:55:31.235" v="5657" actId="478"/>
          <ac:spMkLst>
            <pc:docMk/>
            <pc:sldMk cId="951334090" sldId="365"/>
            <ac:spMk id="36" creationId="{19EBDCCC-320E-4C1B-4246-971332D50271}"/>
          </ac:spMkLst>
        </pc:spChg>
        <pc:spChg chg="del">
          <ac:chgData name="good angel" userId="322f971a48f5a8c9" providerId="LiveId" clId="{F7F37F37-0364-4DB5-A963-0BF7A0D7E646}" dt="2024-02-16T15:55:31.235" v="5657" actId="478"/>
          <ac:spMkLst>
            <pc:docMk/>
            <pc:sldMk cId="951334090" sldId="365"/>
            <ac:spMk id="45" creationId="{82063904-689F-AF83-1970-B7F62FCC8F51}"/>
          </ac:spMkLst>
        </pc:spChg>
        <pc:spChg chg="del">
          <ac:chgData name="good angel" userId="322f971a48f5a8c9" providerId="LiveId" clId="{F7F37F37-0364-4DB5-A963-0BF7A0D7E646}" dt="2024-02-16T15:55:31.235" v="5657" actId="478"/>
          <ac:spMkLst>
            <pc:docMk/>
            <pc:sldMk cId="951334090" sldId="365"/>
            <ac:spMk id="47" creationId="{E06396EC-F20C-F227-1F2E-BEB796DE22FD}"/>
          </ac:spMkLst>
        </pc:spChg>
        <pc:grpChg chg="add mod">
          <ac:chgData name="good angel" userId="322f971a48f5a8c9" providerId="LiveId" clId="{F7F37F37-0364-4DB5-A963-0BF7A0D7E646}" dt="2024-02-17T10:55:06.243" v="5845" actId="1076"/>
          <ac:grpSpMkLst>
            <pc:docMk/>
            <pc:sldMk cId="951334090" sldId="365"/>
            <ac:grpSpMk id="2" creationId="{10662053-7D87-62A4-37A6-0A54D8546752}"/>
          </ac:grpSpMkLst>
        </pc:grpChg>
        <pc:grpChg chg="add mod">
          <ac:chgData name="good angel" userId="322f971a48f5a8c9" providerId="LiveId" clId="{F7F37F37-0364-4DB5-A963-0BF7A0D7E646}" dt="2024-02-17T10:55:06.243" v="5845" actId="1076"/>
          <ac:grpSpMkLst>
            <pc:docMk/>
            <pc:sldMk cId="951334090" sldId="365"/>
            <ac:grpSpMk id="8" creationId="{D3464039-404D-AD04-CCFC-E751DA1F91E0}"/>
          </ac:grpSpMkLst>
        </pc:grpChg>
        <pc:grpChg chg="add mod">
          <ac:chgData name="good angel" userId="322f971a48f5a8c9" providerId="LiveId" clId="{F7F37F37-0364-4DB5-A963-0BF7A0D7E646}" dt="2024-02-17T12:22:18.038" v="6430" actId="164"/>
          <ac:grpSpMkLst>
            <pc:docMk/>
            <pc:sldMk cId="951334090" sldId="365"/>
            <ac:grpSpMk id="12" creationId="{241EA89F-64F1-FEA2-E19F-84368FE30A3B}"/>
          </ac:grpSpMkLst>
        </pc:grpChg>
        <pc:grpChg chg="del">
          <ac:chgData name="good angel" userId="322f971a48f5a8c9" providerId="LiveId" clId="{F7F37F37-0364-4DB5-A963-0BF7A0D7E646}" dt="2024-02-16T15:55:28.830" v="5656" actId="478"/>
          <ac:grpSpMkLst>
            <pc:docMk/>
            <pc:sldMk cId="951334090" sldId="365"/>
            <ac:grpSpMk id="31" creationId="{01FD713C-55CA-7897-3969-B1B8F1C7170E}"/>
          </ac:grpSpMkLst>
        </pc:grpChg>
        <pc:picChg chg="del">
          <ac:chgData name="good angel" userId="322f971a48f5a8c9" providerId="LiveId" clId="{F7F37F37-0364-4DB5-A963-0BF7A0D7E646}" dt="2024-02-16T15:55:31.235" v="5657" actId="478"/>
          <ac:picMkLst>
            <pc:docMk/>
            <pc:sldMk cId="951334090" sldId="365"/>
            <ac:picMk id="3" creationId="{E5F3F348-CBFC-6587-2554-AA9F69237123}"/>
          </ac:picMkLst>
        </pc:picChg>
        <pc:picChg chg="add mod">
          <ac:chgData name="good angel" userId="322f971a48f5a8c9" providerId="LiveId" clId="{F7F37F37-0364-4DB5-A963-0BF7A0D7E646}" dt="2024-02-17T10:55:06.243" v="5845" actId="1076"/>
          <ac:picMkLst>
            <pc:docMk/>
            <pc:sldMk cId="951334090" sldId="365"/>
            <ac:picMk id="6" creationId="{BF3AB4F2-4E06-0C03-0C41-5F480EF0874E}"/>
          </ac:picMkLst>
        </pc:picChg>
        <pc:picChg chg="add mod">
          <ac:chgData name="good angel" userId="322f971a48f5a8c9" providerId="LiveId" clId="{F7F37F37-0364-4DB5-A963-0BF7A0D7E646}" dt="2024-02-19T09:56:58.847" v="11340"/>
          <ac:picMkLst>
            <pc:docMk/>
            <pc:sldMk cId="951334090" sldId="365"/>
            <ac:picMk id="11" creationId="{37D916F6-0D34-3B27-6B58-4AC691B1CCE1}"/>
          </ac:picMkLst>
        </pc:picChg>
        <pc:picChg chg="add mod ord">
          <ac:chgData name="good angel" userId="322f971a48f5a8c9" providerId="LiveId" clId="{F7F37F37-0364-4DB5-A963-0BF7A0D7E646}" dt="2024-02-19T14:06:23.381" v="11835" actId="167"/>
          <ac:picMkLst>
            <pc:docMk/>
            <pc:sldMk cId="951334090" sldId="365"/>
            <ac:picMk id="14" creationId="{A234950A-F522-DEB1-7029-56BC4798B2DF}"/>
          </ac:picMkLst>
        </pc:picChg>
        <pc:picChg chg="del">
          <ac:chgData name="good angel" userId="322f971a48f5a8c9" providerId="LiveId" clId="{F7F37F37-0364-4DB5-A963-0BF7A0D7E646}" dt="2024-02-16T15:55:31.235" v="5657" actId="478"/>
          <ac:picMkLst>
            <pc:docMk/>
            <pc:sldMk cId="951334090" sldId="365"/>
            <ac:picMk id="70" creationId="{0F2A1765-BD67-6996-BAFF-F6F35719A9E0}"/>
          </ac:picMkLst>
        </pc:picChg>
        <pc:cxnChg chg="add mod">
          <ac:chgData name="good angel" userId="322f971a48f5a8c9" providerId="LiveId" clId="{F7F37F37-0364-4DB5-A963-0BF7A0D7E646}" dt="2024-02-17T12:22:18.038" v="6430" actId="164"/>
          <ac:cxnSpMkLst>
            <pc:docMk/>
            <pc:sldMk cId="951334090" sldId="365"/>
            <ac:cxnSpMk id="9" creationId="{10A02A79-1F1C-190B-7F82-7D06184A9D93}"/>
          </ac:cxnSpMkLst>
        </pc:cxnChg>
        <pc:cxnChg chg="del">
          <ac:chgData name="good angel" userId="322f971a48f5a8c9" providerId="LiveId" clId="{F7F37F37-0364-4DB5-A963-0BF7A0D7E646}" dt="2024-02-16T15:55:31.235" v="5657" actId="478"/>
          <ac:cxnSpMkLst>
            <pc:docMk/>
            <pc:sldMk cId="951334090" sldId="365"/>
            <ac:cxnSpMk id="9" creationId="{9F46F399-5E0F-E4F8-F959-0B1477FD89BD}"/>
          </ac:cxnSpMkLst>
        </pc:cxnChg>
        <pc:cxnChg chg="del">
          <ac:chgData name="good angel" userId="322f971a48f5a8c9" providerId="LiveId" clId="{F7F37F37-0364-4DB5-A963-0BF7A0D7E646}" dt="2024-02-16T15:55:31.235" v="5657" actId="478"/>
          <ac:cxnSpMkLst>
            <pc:docMk/>
            <pc:sldMk cId="951334090" sldId="365"/>
            <ac:cxnSpMk id="34" creationId="{F84F70F9-8D95-9DAD-3F0D-753F2DC716DB}"/>
          </ac:cxnSpMkLst>
        </pc:cxnChg>
        <pc:cxnChg chg="del">
          <ac:chgData name="good angel" userId="322f971a48f5a8c9" providerId="LiveId" clId="{F7F37F37-0364-4DB5-A963-0BF7A0D7E646}" dt="2024-02-16T15:55:31.235" v="5657" actId="478"/>
          <ac:cxnSpMkLst>
            <pc:docMk/>
            <pc:sldMk cId="951334090" sldId="365"/>
            <ac:cxnSpMk id="37" creationId="{84B3CF99-2C22-1A06-9904-1CD0F1791383}"/>
          </ac:cxnSpMkLst>
        </pc:cxnChg>
        <pc:cxnChg chg="del">
          <ac:chgData name="good angel" userId="322f971a48f5a8c9" providerId="LiveId" clId="{F7F37F37-0364-4DB5-A963-0BF7A0D7E646}" dt="2024-02-16T15:55:31.235" v="5657" actId="478"/>
          <ac:cxnSpMkLst>
            <pc:docMk/>
            <pc:sldMk cId="951334090" sldId="365"/>
            <ac:cxnSpMk id="38" creationId="{6A773BE6-22DD-D204-1DA7-92AC70E76DC8}"/>
          </ac:cxnSpMkLst>
        </pc:cxnChg>
      </pc:sldChg>
      <pc:sldChg chg="addSp delSp modSp add mod modAnim">
        <pc:chgData name="good angel" userId="322f971a48f5a8c9" providerId="LiveId" clId="{F7F37F37-0364-4DB5-A963-0BF7A0D7E646}" dt="2024-02-17T10:31:16.936" v="5786"/>
        <pc:sldMkLst>
          <pc:docMk/>
          <pc:sldMk cId="4207786079" sldId="366"/>
        </pc:sldMkLst>
        <pc:spChg chg="mod">
          <ac:chgData name="good angel" userId="322f971a48f5a8c9" providerId="LiveId" clId="{F7F37F37-0364-4DB5-A963-0BF7A0D7E646}" dt="2024-02-17T10:22:58.032" v="5699" actId="14100"/>
          <ac:spMkLst>
            <pc:docMk/>
            <pc:sldMk cId="4207786079" sldId="366"/>
            <ac:spMk id="3" creationId="{DD4A0B08-1BB4-A0A8-DB9A-C25C30FD863A}"/>
          </ac:spMkLst>
        </pc:spChg>
        <pc:spChg chg="mod">
          <ac:chgData name="good angel" userId="322f971a48f5a8c9" providerId="LiveId" clId="{F7F37F37-0364-4DB5-A963-0BF7A0D7E646}" dt="2024-02-17T10:24:41.039" v="5724" actId="313"/>
          <ac:spMkLst>
            <pc:docMk/>
            <pc:sldMk cId="4207786079" sldId="366"/>
            <ac:spMk id="8" creationId="{50FCA743-FBB2-A244-32B7-DC8AF2134CB3}"/>
          </ac:spMkLst>
        </pc:spChg>
        <pc:picChg chg="del">
          <ac:chgData name="good angel" userId="322f971a48f5a8c9" providerId="LiveId" clId="{F7F37F37-0364-4DB5-A963-0BF7A0D7E646}" dt="2024-02-17T10:24:00.185" v="5701" actId="478"/>
          <ac:picMkLst>
            <pc:docMk/>
            <pc:sldMk cId="4207786079" sldId="366"/>
            <ac:picMk id="1026" creationId="{E56EF103-CBB0-73AC-672D-111DD2A47A6F}"/>
          </ac:picMkLst>
        </pc:picChg>
        <pc:picChg chg="add mod">
          <ac:chgData name="good angel" userId="322f971a48f5a8c9" providerId="LiveId" clId="{F7F37F37-0364-4DB5-A963-0BF7A0D7E646}" dt="2024-02-17T10:24:20.576" v="5704" actId="732"/>
          <ac:picMkLst>
            <pc:docMk/>
            <pc:sldMk cId="4207786079" sldId="366"/>
            <ac:picMk id="2050" creationId="{540CB0B3-A65F-F108-E933-DEF93E7E60B6}"/>
          </ac:picMkLst>
        </pc:picChg>
      </pc:sldChg>
      <pc:sldChg chg="new del">
        <pc:chgData name="good angel" userId="322f971a48f5a8c9" providerId="LiveId" clId="{F7F37F37-0364-4DB5-A963-0BF7A0D7E646}" dt="2024-02-17T10:25:01.149" v="5727" actId="2696"/>
        <pc:sldMkLst>
          <pc:docMk/>
          <pc:sldMk cId="592344735" sldId="367"/>
        </pc:sldMkLst>
      </pc:sldChg>
      <pc:sldChg chg="addSp delSp modSp add mod modAnim">
        <pc:chgData name="good angel" userId="322f971a48f5a8c9" providerId="LiveId" clId="{F7F37F37-0364-4DB5-A963-0BF7A0D7E646}" dt="2024-02-19T09:55:45.044" v="11311" actId="1076"/>
        <pc:sldMkLst>
          <pc:docMk/>
          <pc:sldMk cId="2316961788" sldId="367"/>
        </pc:sldMkLst>
        <pc:spChg chg="mod">
          <ac:chgData name="good angel" userId="322f971a48f5a8c9" providerId="LiveId" clId="{F7F37F37-0364-4DB5-A963-0BF7A0D7E646}" dt="2024-02-17T10:30:36.413" v="5782" actId="14100"/>
          <ac:spMkLst>
            <pc:docMk/>
            <pc:sldMk cId="2316961788" sldId="367"/>
            <ac:spMk id="3" creationId="{55D9AC97-8D70-9007-3B6E-42ABA300D48E}"/>
          </ac:spMkLst>
        </pc:spChg>
        <pc:spChg chg="mod">
          <ac:chgData name="good angel" userId="322f971a48f5a8c9" providerId="LiveId" clId="{F7F37F37-0364-4DB5-A963-0BF7A0D7E646}" dt="2024-02-17T10:30:00.080" v="5774" actId="20577"/>
          <ac:spMkLst>
            <pc:docMk/>
            <pc:sldMk cId="2316961788" sldId="367"/>
            <ac:spMk id="8" creationId="{E01738E1-E942-12BE-A31D-F828C84D6FF1}"/>
          </ac:spMkLst>
        </pc:spChg>
        <pc:spChg chg="add mod">
          <ac:chgData name="good angel" userId="322f971a48f5a8c9" providerId="LiveId" clId="{F7F37F37-0364-4DB5-A963-0BF7A0D7E646}" dt="2024-02-17T10:30:16.184" v="5779" actId="20577"/>
          <ac:spMkLst>
            <pc:docMk/>
            <pc:sldMk cId="2316961788" sldId="367"/>
            <ac:spMk id="10" creationId="{78B0E3A2-7595-7548-009C-ED3026553209}"/>
          </ac:spMkLst>
        </pc:spChg>
        <pc:spChg chg="add mod">
          <ac:chgData name="good angel" userId="322f971a48f5a8c9" providerId="LiveId" clId="{F7F37F37-0364-4DB5-A963-0BF7A0D7E646}" dt="2024-02-17T10:30:43.532" v="5784" actId="1076"/>
          <ac:spMkLst>
            <pc:docMk/>
            <pc:sldMk cId="2316961788" sldId="367"/>
            <ac:spMk id="14" creationId="{AC81B31A-C31F-3EF8-125F-C1E9E0837FF7}"/>
          </ac:spMkLst>
        </pc:spChg>
        <pc:spChg chg="mod">
          <ac:chgData name="good angel" userId="322f971a48f5a8c9" providerId="LiveId" clId="{F7F37F37-0364-4DB5-A963-0BF7A0D7E646}" dt="2024-02-17T10:35:43.546" v="5817" actId="1076"/>
          <ac:spMkLst>
            <pc:docMk/>
            <pc:sldMk cId="2316961788" sldId="367"/>
            <ac:spMk id="21" creationId="{E0F1621E-E143-1BCC-1CD7-1D1F79007E8D}"/>
          </ac:spMkLst>
        </pc:spChg>
        <pc:spChg chg="mod">
          <ac:chgData name="good angel" userId="322f971a48f5a8c9" providerId="LiveId" clId="{F7F37F37-0364-4DB5-A963-0BF7A0D7E646}" dt="2024-02-17T10:36:45.506" v="5822"/>
          <ac:spMkLst>
            <pc:docMk/>
            <pc:sldMk cId="2316961788" sldId="367"/>
            <ac:spMk id="27" creationId="{D90AECBC-865E-217E-B221-A5B2697F164A}"/>
          </ac:spMkLst>
        </pc:spChg>
        <pc:grpChg chg="add del mod">
          <ac:chgData name="good angel" userId="322f971a48f5a8c9" providerId="LiveId" clId="{F7F37F37-0364-4DB5-A963-0BF7A0D7E646}" dt="2024-02-17T10:36:42.943" v="5821" actId="478"/>
          <ac:grpSpMkLst>
            <pc:docMk/>
            <pc:sldMk cId="2316961788" sldId="367"/>
            <ac:grpSpMk id="15" creationId="{2F4AC05F-0399-C616-5308-C379BEBF92FC}"/>
          </ac:grpSpMkLst>
        </pc:grpChg>
        <pc:grpChg chg="mod">
          <ac:chgData name="good angel" userId="322f971a48f5a8c9" providerId="LiveId" clId="{F7F37F37-0364-4DB5-A963-0BF7A0D7E646}" dt="2024-02-17T10:35:43.546" v="5817" actId="1076"/>
          <ac:grpSpMkLst>
            <pc:docMk/>
            <pc:sldMk cId="2316961788" sldId="367"/>
            <ac:grpSpMk id="18" creationId="{62CB8FB6-42D3-C4F0-8E00-E27D0CD6EB91}"/>
          </ac:grpSpMkLst>
        </pc:grpChg>
        <pc:grpChg chg="add mod">
          <ac:chgData name="good angel" userId="322f971a48f5a8c9" providerId="LiveId" clId="{F7F37F37-0364-4DB5-A963-0BF7A0D7E646}" dt="2024-02-17T10:36:45.506" v="5822"/>
          <ac:grpSpMkLst>
            <pc:docMk/>
            <pc:sldMk cId="2316961788" sldId="367"/>
            <ac:grpSpMk id="23" creationId="{DBD8DE97-AACA-A250-E295-699F3055C30C}"/>
          </ac:grpSpMkLst>
        </pc:grpChg>
        <pc:grpChg chg="mod">
          <ac:chgData name="good angel" userId="322f971a48f5a8c9" providerId="LiveId" clId="{F7F37F37-0364-4DB5-A963-0BF7A0D7E646}" dt="2024-02-17T10:36:45.506" v="5822"/>
          <ac:grpSpMkLst>
            <pc:docMk/>
            <pc:sldMk cId="2316961788" sldId="367"/>
            <ac:grpSpMk id="24" creationId="{26343B19-6A28-DA19-188D-89218B45A716}"/>
          </ac:grpSpMkLst>
        </pc:grpChg>
        <pc:picChg chg="add mod">
          <ac:chgData name="good angel" userId="322f971a48f5a8c9" providerId="LiveId" clId="{F7F37F37-0364-4DB5-A963-0BF7A0D7E646}" dt="2024-02-19T09:55:45.044" v="11311" actId="1076"/>
          <ac:picMkLst>
            <pc:docMk/>
            <pc:sldMk cId="2316961788" sldId="367"/>
            <ac:picMk id="15" creationId="{41DBDC21-9F1F-6530-D7F6-F8503E12C50D}"/>
          </ac:picMkLst>
        </pc:picChg>
        <pc:picChg chg="ord">
          <ac:chgData name="good angel" userId="322f971a48f5a8c9" providerId="LiveId" clId="{F7F37F37-0364-4DB5-A963-0BF7A0D7E646}" dt="2024-02-17T10:36:41.034" v="5820" actId="167"/>
          <ac:picMkLst>
            <pc:docMk/>
            <pc:sldMk cId="2316961788" sldId="367"/>
            <ac:picMk id="19" creationId="{A97625FD-7862-6B28-EBE2-94024BF4C16D}"/>
          </ac:picMkLst>
        </pc:picChg>
        <pc:picChg chg="mod">
          <ac:chgData name="good angel" userId="322f971a48f5a8c9" providerId="LiveId" clId="{F7F37F37-0364-4DB5-A963-0BF7A0D7E646}" dt="2024-02-17T10:35:43.546" v="5817" actId="1076"/>
          <ac:picMkLst>
            <pc:docMk/>
            <pc:sldMk cId="2316961788" sldId="367"/>
            <ac:picMk id="22" creationId="{6D499725-20EF-3173-C252-B8D142F2D0BD}"/>
          </ac:picMkLst>
        </pc:picChg>
        <pc:picChg chg="mod">
          <ac:chgData name="good angel" userId="322f971a48f5a8c9" providerId="LiveId" clId="{F7F37F37-0364-4DB5-A963-0BF7A0D7E646}" dt="2024-02-17T10:36:45.506" v="5822"/>
          <ac:picMkLst>
            <pc:docMk/>
            <pc:sldMk cId="2316961788" sldId="367"/>
            <ac:picMk id="30" creationId="{466DB1CE-75FD-0B3A-63F9-697FEE90F032}"/>
          </ac:picMkLst>
        </pc:picChg>
        <pc:picChg chg="del">
          <ac:chgData name="good angel" userId="322f971a48f5a8c9" providerId="LiveId" clId="{F7F37F37-0364-4DB5-A963-0BF7A0D7E646}" dt="2024-02-17T10:27:54.759" v="5729" actId="478"/>
          <ac:picMkLst>
            <pc:docMk/>
            <pc:sldMk cId="2316961788" sldId="367"/>
            <ac:picMk id="2050" creationId="{6EB1031D-70CA-F1DE-7CDC-FEE5A873F42A}"/>
          </ac:picMkLst>
        </pc:picChg>
        <pc:picChg chg="add del">
          <ac:chgData name="good angel" userId="322f971a48f5a8c9" providerId="LiveId" clId="{F7F37F37-0364-4DB5-A963-0BF7A0D7E646}" dt="2024-02-17T10:28:05.672" v="5731" actId="478"/>
          <ac:picMkLst>
            <pc:docMk/>
            <pc:sldMk cId="2316961788" sldId="367"/>
            <ac:picMk id="3074" creationId="{6C2248D7-BD0F-CD1D-A0D1-6967B64D3EAA}"/>
          </ac:picMkLst>
        </pc:picChg>
        <pc:picChg chg="add mod">
          <ac:chgData name="good angel" userId="322f971a48f5a8c9" providerId="LiveId" clId="{F7F37F37-0364-4DB5-A963-0BF7A0D7E646}" dt="2024-02-17T10:29:05.036" v="5739" actId="732"/>
          <ac:picMkLst>
            <pc:docMk/>
            <pc:sldMk cId="2316961788" sldId="367"/>
            <ac:picMk id="3076" creationId="{A2782DAA-13A4-F72D-DBD1-72935BB3DDCB}"/>
          </ac:picMkLst>
        </pc:picChg>
        <pc:picChg chg="add mod">
          <ac:chgData name="good angel" userId="322f971a48f5a8c9" providerId="LiveId" clId="{F7F37F37-0364-4DB5-A963-0BF7A0D7E646}" dt="2024-02-17T10:29:37.865" v="5745" actId="732"/>
          <ac:picMkLst>
            <pc:docMk/>
            <pc:sldMk cId="2316961788" sldId="367"/>
            <ac:picMk id="3078" creationId="{91CCDD96-A805-0B21-AA81-9E410E641FD9}"/>
          </ac:picMkLst>
        </pc:picChg>
        <pc:cxnChg chg="mod">
          <ac:chgData name="good angel" userId="322f971a48f5a8c9" providerId="LiveId" clId="{F7F37F37-0364-4DB5-A963-0BF7A0D7E646}" dt="2024-02-17T10:35:43.546" v="5817" actId="1076"/>
          <ac:cxnSpMkLst>
            <pc:docMk/>
            <pc:sldMk cId="2316961788" sldId="367"/>
            <ac:cxnSpMk id="20" creationId="{843478D3-B7CE-55DE-27B3-19827DF7191C}"/>
          </ac:cxnSpMkLst>
        </pc:cxnChg>
        <pc:cxnChg chg="mod">
          <ac:chgData name="good angel" userId="322f971a48f5a8c9" providerId="LiveId" clId="{F7F37F37-0364-4DB5-A963-0BF7A0D7E646}" dt="2024-02-17T10:36:45.506" v="5822"/>
          <ac:cxnSpMkLst>
            <pc:docMk/>
            <pc:sldMk cId="2316961788" sldId="367"/>
            <ac:cxnSpMk id="26" creationId="{A910A670-34D4-11E6-9F81-C0C39225B4A5}"/>
          </ac:cxnSpMkLst>
        </pc:cxnChg>
      </pc:sldChg>
      <pc:sldChg chg="addSp delSp modSp add del mod delAnim modAnim">
        <pc:chgData name="good angel" userId="322f971a48f5a8c9" providerId="LiveId" clId="{F7F37F37-0364-4DB5-A963-0BF7A0D7E646}" dt="2024-02-17T10:36:33.211" v="5819" actId="2696"/>
        <pc:sldMkLst>
          <pc:docMk/>
          <pc:sldMk cId="460285575" sldId="368"/>
        </pc:sldMkLst>
        <pc:spChg chg="del">
          <ac:chgData name="good angel" userId="322f971a48f5a8c9" providerId="LiveId" clId="{F7F37F37-0364-4DB5-A963-0BF7A0D7E646}" dt="2024-02-17T10:33:34.284" v="5795" actId="478"/>
          <ac:spMkLst>
            <pc:docMk/>
            <pc:sldMk cId="460285575" sldId="368"/>
            <ac:spMk id="3" creationId="{C63D1538-ECEC-8189-D9DF-7853A6A1785C}"/>
          </ac:spMkLst>
        </pc:spChg>
        <pc:spChg chg="del">
          <ac:chgData name="good angel" userId="322f971a48f5a8c9" providerId="LiveId" clId="{F7F37F37-0364-4DB5-A963-0BF7A0D7E646}" dt="2024-02-17T10:33:26.508" v="5791" actId="478"/>
          <ac:spMkLst>
            <pc:docMk/>
            <pc:sldMk cId="460285575" sldId="368"/>
            <ac:spMk id="8" creationId="{B48FF6C8-C7C0-775F-FE96-AF51918F2E58}"/>
          </ac:spMkLst>
        </pc:spChg>
        <pc:spChg chg="del">
          <ac:chgData name="good angel" userId="322f971a48f5a8c9" providerId="LiveId" clId="{F7F37F37-0364-4DB5-A963-0BF7A0D7E646}" dt="2024-02-17T10:33:29" v="5792" actId="478"/>
          <ac:spMkLst>
            <pc:docMk/>
            <pc:sldMk cId="460285575" sldId="368"/>
            <ac:spMk id="10" creationId="{2E99375D-379B-5455-927A-C6D410CA2A84}"/>
          </ac:spMkLst>
        </pc:spChg>
        <pc:spChg chg="del">
          <ac:chgData name="good angel" userId="322f971a48f5a8c9" providerId="LiveId" clId="{F7F37F37-0364-4DB5-A963-0BF7A0D7E646}" dt="2024-02-17T10:33:38.449" v="5796" actId="478"/>
          <ac:spMkLst>
            <pc:docMk/>
            <pc:sldMk cId="460285575" sldId="368"/>
            <ac:spMk id="14" creationId="{9E69A390-1DE6-0305-D041-3ED11818BF91}"/>
          </ac:spMkLst>
        </pc:spChg>
        <pc:spChg chg="add mod ord">
          <ac:chgData name="good angel" userId="322f971a48f5a8c9" providerId="LiveId" clId="{F7F37F37-0364-4DB5-A963-0BF7A0D7E646}" dt="2024-02-17T10:34:23.383" v="5805" actId="164"/>
          <ac:spMkLst>
            <pc:docMk/>
            <pc:sldMk cId="460285575" sldId="368"/>
            <ac:spMk id="15" creationId="{2C4FA95D-2AB2-8AA6-B4F0-133C290CF5B3}"/>
          </ac:spMkLst>
        </pc:spChg>
        <pc:grpChg chg="add mod">
          <ac:chgData name="good angel" userId="322f971a48f5a8c9" providerId="LiveId" clId="{F7F37F37-0364-4DB5-A963-0BF7A0D7E646}" dt="2024-02-17T10:35:16.282" v="5811" actId="164"/>
          <ac:grpSpMkLst>
            <pc:docMk/>
            <pc:sldMk cId="460285575" sldId="368"/>
            <ac:grpSpMk id="18" creationId="{82D8B58F-696D-FD79-9C55-A7979C4B730B}"/>
          </ac:grpSpMkLst>
        </pc:grpChg>
        <pc:grpChg chg="add mod">
          <ac:chgData name="good angel" userId="322f971a48f5a8c9" providerId="LiveId" clId="{F7F37F37-0364-4DB5-A963-0BF7A0D7E646}" dt="2024-02-17T10:35:16.282" v="5811" actId="164"/>
          <ac:grpSpMkLst>
            <pc:docMk/>
            <pc:sldMk cId="460285575" sldId="368"/>
            <ac:grpSpMk id="23" creationId="{2A03A16C-254B-55C3-FF1F-4F612D7498E7}"/>
          </ac:grpSpMkLst>
        </pc:grpChg>
        <pc:picChg chg="mod ord">
          <ac:chgData name="good angel" userId="322f971a48f5a8c9" providerId="LiveId" clId="{F7F37F37-0364-4DB5-A963-0BF7A0D7E646}" dt="2024-02-17T10:34:15.310" v="5804" actId="166"/>
          <ac:picMkLst>
            <pc:docMk/>
            <pc:sldMk cId="460285575" sldId="368"/>
            <ac:picMk id="19" creationId="{5D0C368F-BC1C-8545-5245-E0BA61047C98}"/>
          </ac:picMkLst>
        </pc:picChg>
        <pc:picChg chg="del">
          <ac:chgData name="good angel" userId="322f971a48f5a8c9" providerId="LiveId" clId="{F7F37F37-0364-4DB5-A963-0BF7A0D7E646}" dt="2024-02-17T10:33:24.447" v="5790" actId="478"/>
          <ac:picMkLst>
            <pc:docMk/>
            <pc:sldMk cId="460285575" sldId="368"/>
            <ac:picMk id="3076" creationId="{94EC826E-6A14-0B03-A947-A931A5B699C0}"/>
          </ac:picMkLst>
        </pc:picChg>
        <pc:picChg chg="del">
          <ac:chgData name="good angel" userId="322f971a48f5a8c9" providerId="LiveId" clId="{F7F37F37-0364-4DB5-A963-0BF7A0D7E646}" dt="2024-02-17T10:33:23.062" v="5789" actId="478"/>
          <ac:picMkLst>
            <pc:docMk/>
            <pc:sldMk cId="460285575" sldId="368"/>
            <ac:picMk id="3078" creationId="{020716A5-C538-0FF9-8EA0-7F4D7D140D02}"/>
          </ac:picMkLst>
        </pc:picChg>
        <pc:picChg chg="add mod">
          <ac:chgData name="good angel" userId="322f971a48f5a8c9" providerId="LiveId" clId="{F7F37F37-0364-4DB5-A963-0BF7A0D7E646}" dt="2024-02-17T10:34:23.383" v="5805" actId="164"/>
          <ac:picMkLst>
            <pc:docMk/>
            <pc:sldMk cId="460285575" sldId="368"/>
            <ac:picMk id="5122" creationId="{B66156FA-FC6A-D0CA-DD75-DA73C7E1AB79}"/>
          </ac:picMkLst>
        </pc:picChg>
        <pc:cxnChg chg="add mod">
          <ac:chgData name="good angel" userId="322f971a48f5a8c9" providerId="LiveId" clId="{F7F37F37-0364-4DB5-A963-0BF7A0D7E646}" dt="2024-02-17T10:35:16.282" v="5811" actId="164"/>
          <ac:cxnSpMkLst>
            <pc:docMk/>
            <pc:sldMk cId="460285575" sldId="368"/>
            <ac:cxnSpMk id="21" creationId="{9B9EF1E4-D19D-667C-F3F7-CA8215DAE798}"/>
          </ac:cxnSpMkLst>
        </pc:cxnChg>
      </pc:sldChg>
      <pc:sldChg chg="new del">
        <pc:chgData name="good angel" userId="322f971a48f5a8c9" providerId="LiveId" clId="{F7F37F37-0364-4DB5-A963-0BF7A0D7E646}" dt="2024-02-17T10:56:33.641" v="5872" actId="2696"/>
        <pc:sldMkLst>
          <pc:docMk/>
          <pc:sldMk cId="1967722150" sldId="368"/>
        </pc:sldMkLst>
      </pc:sldChg>
      <pc:sldChg chg="addSp delSp modSp add mod modAnim">
        <pc:chgData name="good angel" userId="322f971a48f5a8c9" providerId="LiveId" clId="{F7F37F37-0364-4DB5-A963-0BF7A0D7E646}" dt="2024-02-19T14:06:27.495" v="11836" actId="167"/>
        <pc:sldMkLst>
          <pc:docMk/>
          <pc:sldMk cId="2450774070" sldId="368"/>
        </pc:sldMkLst>
        <pc:spChg chg="mod">
          <ac:chgData name="good angel" userId="322f971a48f5a8c9" providerId="LiveId" clId="{F7F37F37-0364-4DB5-A963-0BF7A0D7E646}" dt="2024-02-17T12:16:09.236" v="6394" actId="164"/>
          <ac:spMkLst>
            <pc:docMk/>
            <pc:sldMk cId="2450774070" sldId="368"/>
            <ac:spMk id="3" creationId="{D2D8051D-07BC-2F63-E23C-76E3DA973DC3}"/>
          </ac:spMkLst>
        </pc:spChg>
        <pc:spChg chg="mod">
          <ac:chgData name="good angel" userId="322f971a48f5a8c9" providerId="LiveId" clId="{F7F37F37-0364-4DB5-A963-0BF7A0D7E646}" dt="2024-02-17T10:56:46.058" v="5874" actId="1076"/>
          <ac:spMkLst>
            <pc:docMk/>
            <pc:sldMk cId="2450774070" sldId="368"/>
            <ac:spMk id="4" creationId="{7D45B378-9295-3FBC-BCA7-7572C8CF64B8}"/>
          </ac:spMkLst>
        </pc:spChg>
        <pc:spChg chg="mod">
          <ac:chgData name="good angel" userId="322f971a48f5a8c9" providerId="LiveId" clId="{F7F37F37-0364-4DB5-A963-0BF7A0D7E646}" dt="2024-02-17T10:56:46.058" v="5874" actId="1076"/>
          <ac:spMkLst>
            <pc:docMk/>
            <pc:sldMk cId="2450774070" sldId="368"/>
            <ac:spMk id="5" creationId="{4155CFA5-5844-AD8C-38F1-BDED9D902741}"/>
          </ac:spMkLst>
        </pc:spChg>
        <pc:spChg chg="add mod topLvl">
          <ac:chgData name="good angel" userId="322f971a48f5a8c9" providerId="LiveId" clId="{F7F37F37-0364-4DB5-A963-0BF7A0D7E646}" dt="2024-02-17T12:18:25.675" v="6415" actId="164"/>
          <ac:spMkLst>
            <pc:docMk/>
            <pc:sldMk cId="2450774070" sldId="368"/>
            <ac:spMk id="37" creationId="{7987F60F-B872-E21A-A15B-5B8CF78B0169}"/>
          </ac:spMkLst>
        </pc:spChg>
        <pc:grpChg chg="mod">
          <ac:chgData name="good angel" userId="322f971a48f5a8c9" providerId="LiveId" clId="{F7F37F37-0364-4DB5-A963-0BF7A0D7E646}" dt="2024-02-17T10:56:46.058" v="5874" actId="1076"/>
          <ac:grpSpMkLst>
            <pc:docMk/>
            <pc:sldMk cId="2450774070" sldId="368"/>
            <ac:grpSpMk id="2" creationId="{76165AE2-0720-CE5D-12A5-5096297CC0A9}"/>
          </ac:grpSpMkLst>
        </pc:grpChg>
        <pc:grpChg chg="mod">
          <ac:chgData name="good angel" userId="322f971a48f5a8c9" providerId="LiveId" clId="{F7F37F37-0364-4DB5-A963-0BF7A0D7E646}" dt="2024-02-17T10:56:46.058" v="5874" actId="1076"/>
          <ac:grpSpMkLst>
            <pc:docMk/>
            <pc:sldMk cId="2450774070" sldId="368"/>
            <ac:grpSpMk id="8" creationId="{D4F81FAD-92AD-7EFF-060A-E3BDD0BDCC9E}"/>
          </ac:grpSpMkLst>
        </pc:grpChg>
        <pc:grpChg chg="add mod">
          <ac:chgData name="good angel" userId="322f971a48f5a8c9" providerId="LiveId" clId="{F7F37F37-0364-4DB5-A963-0BF7A0D7E646}" dt="2024-02-17T12:16:09.236" v="6394" actId="164"/>
          <ac:grpSpMkLst>
            <pc:docMk/>
            <pc:sldMk cId="2450774070" sldId="368"/>
            <ac:grpSpMk id="38" creationId="{202B0301-31C1-055E-23C4-FB72438CF6F4}"/>
          </ac:grpSpMkLst>
        </pc:grpChg>
        <pc:grpChg chg="add mod">
          <ac:chgData name="good angel" userId="322f971a48f5a8c9" providerId="LiveId" clId="{F7F37F37-0364-4DB5-A963-0BF7A0D7E646}" dt="2024-02-17T12:18:29.513" v="6423" actId="164"/>
          <ac:grpSpMkLst>
            <pc:docMk/>
            <pc:sldMk cId="2450774070" sldId="368"/>
            <ac:grpSpMk id="39" creationId="{CF399B74-BEAB-BBFA-FCB9-60F4BF3F6307}"/>
          </ac:grpSpMkLst>
        </pc:grpChg>
        <pc:grpChg chg="add mod">
          <ac:chgData name="good angel" userId="322f971a48f5a8c9" providerId="LiveId" clId="{F7F37F37-0364-4DB5-A963-0BF7A0D7E646}" dt="2024-02-17T12:18:28.301" v="6421" actId="164"/>
          <ac:grpSpMkLst>
            <pc:docMk/>
            <pc:sldMk cId="2450774070" sldId="368"/>
            <ac:grpSpMk id="40" creationId="{5E0477DC-87B4-0508-29A8-3BD9C8DA3234}"/>
          </ac:grpSpMkLst>
        </pc:grpChg>
        <pc:grpChg chg="add mod">
          <ac:chgData name="good angel" userId="322f971a48f5a8c9" providerId="LiveId" clId="{F7F37F37-0364-4DB5-A963-0BF7A0D7E646}" dt="2024-02-17T12:18:27.428" v="6419" actId="164"/>
          <ac:grpSpMkLst>
            <pc:docMk/>
            <pc:sldMk cId="2450774070" sldId="368"/>
            <ac:grpSpMk id="41" creationId="{D5CD9733-295C-4244-96F0-FD0660969B91}"/>
          </ac:grpSpMkLst>
        </pc:grpChg>
        <pc:grpChg chg="add mod">
          <ac:chgData name="good angel" userId="322f971a48f5a8c9" providerId="LiveId" clId="{F7F37F37-0364-4DB5-A963-0BF7A0D7E646}" dt="2024-02-17T12:18:26.462" v="6417" actId="164"/>
          <ac:grpSpMkLst>
            <pc:docMk/>
            <pc:sldMk cId="2450774070" sldId="368"/>
            <ac:grpSpMk id="42" creationId="{3D98716C-67A0-FCB0-FDB9-2218B209549A}"/>
          </ac:grpSpMkLst>
        </pc:grpChg>
        <pc:grpChg chg="add del mod">
          <ac:chgData name="good angel" userId="322f971a48f5a8c9" providerId="LiveId" clId="{F7F37F37-0364-4DB5-A963-0BF7A0D7E646}" dt="2024-02-17T12:18:25.675" v="6415" actId="164"/>
          <ac:grpSpMkLst>
            <pc:docMk/>
            <pc:sldMk cId="2450774070" sldId="368"/>
            <ac:grpSpMk id="43" creationId="{6809652A-DF12-6E0E-EA65-9F16E627F677}"/>
          </ac:grpSpMkLst>
        </pc:grpChg>
        <pc:picChg chg="mod">
          <ac:chgData name="good angel" userId="322f971a48f5a8c9" providerId="LiveId" clId="{F7F37F37-0364-4DB5-A963-0BF7A0D7E646}" dt="2024-02-17T10:56:46.058" v="5874" actId="1076"/>
          <ac:picMkLst>
            <pc:docMk/>
            <pc:sldMk cId="2450774070" sldId="368"/>
            <ac:picMk id="6" creationId="{52FB7982-E8F2-C344-B925-D08997683877}"/>
          </ac:picMkLst>
        </pc:picChg>
        <pc:picChg chg="add mod">
          <ac:chgData name="good angel" userId="322f971a48f5a8c9" providerId="LiveId" clId="{F7F37F37-0364-4DB5-A963-0BF7A0D7E646}" dt="2024-02-19T09:57:00.836" v="11341"/>
          <ac:picMkLst>
            <pc:docMk/>
            <pc:sldMk cId="2450774070" sldId="368"/>
            <ac:picMk id="12" creationId="{625B8C0A-C712-4A3C-D516-EBEF90EFBF7A}"/>
          </ac:picMkLst>
        </pc:picChg>
        <pc:picChg chg="add mod">
          <ac:chgData name="good angel" userId="322f971a48f5a8c9" providerId="LiveId" clId="{F7F37F37-0364-4DB5-A963-0BF7A0D7E646}" dt="2024-02-17T12:18:29.513" v="6423" actId="164"/>
          <ac:picMkLst>
            <pc:docMk/>
            <pc:sldMk cId="2450774070" sldId="368"/>
            <ac:picMk id="14" creationId="{9024B97B-F245-DEB0-7303-693109E9D88A}"/>
          </ac:picMkLst>
        </pc:picChg>
        <pc:picChg chg="add mod ord">
          <ac:chgData name="good angel" userId="322f971a48f5a8c9" providerId="LiveId" clId="{F7F37F37-0364-4DB5-A963-0BF7A0D7E646}" dt="2024-02-19T14:06:27.495" v="11836" actId="167"/>
          <ac:picMkLst>
            <pc:docMk/>
            <pc:sldMk cId="2450774070" sldId="368"/>
            <ac:picMk id="18" creationId="{E512989C-3A1C-79D4-12C0-12B8E52280F2}"/>
          </ac:picMkLst>
        </pc:picChg>
        <pc:picChg chg="add mod">
          <ac:chgData name="good angel" userId="322f971a48f5a8c9" providerId="LiveId" clId="{F7F37F37-0364-4DB5-A963-0BF7A0D7E646}" dt="2024-02-17T12:18:28.301" v="6421" actId="164"/>
          <ac:picMkLst>
            <pc:docMk/>
            <pc:sldMk cId="2450774070" sldId="368"/>
            <ac:picMk id="21" creationId="{13C5F186-EB88-9FF0-A6C8-EF4485261133}"/>
          </ac:picMkLst>
        </pc:picChg>
        <pc:picChg chg="add mod">
          <ac:chgData name="good angel" userId="322f971a48f5a8c9" providerId="LiveId" clId="{F7F37F37-0364-4DB5-A963-0BF7A0D7E646}" dt="2024-02-17T12:18:27.428" v="6419" actId="164"/>
          <ac:picMkLst>
            <pc:docMk/>
            <pc:sldMk cId="2450774070" sldId="368"/>
            <ac:picMk id="27" creationId="{64A4AD1B-1B9C-DF3B-1F20-664AAF0D4C42}"/>
          </ac:picMkLst>
        </pc:picChg>
        <pc:picChg chg="add mod">
          <ac:chgData name="good angel" userId="322f971a48f5a8c9" providerId="LiveId" clId="{F7F37F37-0364-4DB5-A963-0BF7A0D7E646}" dt="2024-02-17T12:18:26.462" v="6417" actId="164"/>
          <ac:picMkLst>
            <pc:docMk/>
            <pc:sldMk cId="2450774070" sldId="368"/>
            <ac:picMk id="34" creationId="{C33C68D8-F0A8-1135-9E77-540999268FE4}"/>
          </ac:picMkLst>
        </pc:picChg>
        <pc:cxnChg chg="mod">
          <ac:chgData name="good angel" userId="322f971a48f5a8c9" providerId="LiveId" clId="{F7F37F37-0364-4DB5-A963-0BF7A0D7E646}" dt="2024-02-17T12:16:09.236" v="6394" actId="164"/>
          <ac:cxnSpMkLst>
            <pc:docMk/>
            <pc:sldMk cId="2450774070" sldId="368"/>
            <ac:cxnSpMk id="9" creationId="{88036D13-8635-73DF-7512-26EFFAC06373}"/>
          </ac:cxnSpMkLst>
        </pc:cxnChg>
        <pc:cxnChg chg="add mod">
          <ac:chgData name="good angel" userId="322f971a48f5a8c9" providerId="LiveId" clId="{F7F37F37-0364-4DB5-A963-0BF7A0D7E646}" dt="2024-02-17T12:18:29.513" v="6423" actId="164"/>
          <ac:cxnSpMkLst>
            <pc:docMk/>
            <pc:sldMk cId="2450774070" sldId="368"/>
            <ac:cxnSpMk id="11" creationId="{2EA6570A-84B8-B29D-B60C-18184DDA7879}"/>
          </ac:cxnSpMkLst>
        </pc:cxnChg>
        <pc:cxnChg chg="add mod">
          <ac:chgData name="good angel" userId="322f971a48f5a8c9" providerId="LiveId" clId="{F7F37F37-0364-4DB5-A963-0BF7A0D7E646}" dt="2024-02-17T12:18:28.301" v="6421" actId="164"/>
          <ac:cxnSpMkLst>
            <pc:docMk/>
            <pc:sldMk cId="2450774070" sldId="368"/>
            <ac:cxnSpMk id="15" creationId="{C265F976-714F-CE5F-9FEF-D1CDFF96BF8B}"/>
          </ac:cxnSpMkLst>
        </pc:cxnChg>
        <pc:cxnChg chg="add mod">
          <ac:chgData name="good angel" userId="322f971a48f5a8c9" providerId="LiveId" clId="{F7F37F37-0364-4DB5-A963-0BF7A0D7E646}" dt="2024-02-17T12:18:27.428" v="6419" actId="164"/>
          <ac:cxnSpMkLst>
            <pc:docMk/>
            <pc:sldMk cId="2450774070" sldId="368"/>
            <ac:cxnSpMk id="22" creationId="{C0DBDD7B-F6C9-93C7-0A02-F3A1B856A7A5}"/>
          </ac:cxnSpMkLst>
        </pc:cxnChg>
        <pc:cxnChg chg="add mod">
          <ac:chgData name="good angel" userId="322f971a48f5a8c9" providerId="LiveId" clId="{F7F37F37-0364-4DB5-A963-0BF7A0D7E646}" dt="2024-02-17T12:18:26.462" v="6417" actId="164"/>
          <ac:cxnSpMkLst>
            <pc:docMk/>
            <pc:sldMk cId="2450774070" sldId="368"/>
            <ac:cxnSpMk id="30" creationId="{F1B5FA8B-0B82-8717-959E-CDE691644E8F}"/>
          </ac:cxnSpMkLst>
        </pc:cxnChg>
        <pc:cxnChg chg="add mod topLvl">
          <ac:chgData name="good angel" userId="322f971a48f5a8c9" providerId="LiveId" clId="{F7F37F37-0364-4DB5-A963-0BF7A0D7E646}" dt="2024-02-17T12:18:25.675" v="6415" actId="164"/>
          <ac:cxnSpMkLst>
            <pc:docMk/>
            <pc:sldMk cId="2450774070" sldId="368"/>
            <ac:cxnSpMk id="35" creationId="{DDC836DB-9E1F-9B1C-66FE-B7DB7BE1C1F7}"/>
          </ac:cxnSpMkLst>
        </pc:cxnChg>
      </pc:sldChg>
      <pc:sldChg chg="addSp delSp modSp add mod modAnim">
        <pc:chgData name="good angel" userId="322f971a48f5a8c9" providerId="LiveId" clId="{F7F37F37-0364-4DB5-A963-0BF7A0D7E646}" dt="2024-02-19T09:59:15.379" v="11393"/>
        <pc:sldMkLst>
          <pc:docMk/>
          <pc:sldMk cId="1420622663" sldId="369"/>
        </pc:sldMkLst>
        <pc:spChg chg="del">
          <ac:chgData name="good angel" userId="322f971a48f5a8c9" providerId="LiveId" clId="{F7F37F37-0364-4DB5-A963-0BF7A0D7E646}" dt="2024-02-17T11:07:00.624" v="5926" actId="478"/>
          <ac:spMkLst>
            <pc:docMk/>
            <pc:sldMk cId="1420622663" sldId="369"/>
            <ac:spMk id="3" creationId="{F33CF912-2E86-6062-7AB5-B578CCBCD2DB}"/>
          </ac:spMkLst>
        </pc:spChg>
        <pc:spChg chg="mod">
          <ac:chgData name="good angel" userId="322f971a48f5a8c9" providerId="LiveId" clId="{F7F37F37-0364-4DB5-A963-0BF7A0D7E646}" dt="2024-02-17T11:07:31.691" v="5931" actId="1076"/>
          <ac:spMkLst>
            <pc:docMk/>
            <pc:sldMk cId="1420622663" sldId="369"/>
            <ac:spMk id="4" creationId="{59EA3A0B-6C96-D3F0-AF49-74A99EF13920}"/>
          </ac:spMkLst>
        </pc:spChg>
        <pc:spChg chg="mod">
          <ac:chgData name="good angel" userId="322f971a48f5a8c9" providerId="LiveId" clId="{F7F37F37-0364-4DB5-A963-0BF7A0D7E646}" dt="2024-02-17T11:07:31.691" v="5931" actId="1076"/>
          <ac:spMkLst>
            <pc:docMk/>
            <pc:sldMk cId="1420622663" sldId="369"/>
            <ac:spMk id="5" creationId="{C8696C4D-D23C-52B9-2553-AE2520ACD4A3}"/>
          </ac:spMkLst>
        </pc:spChg>
        <pc:spChg chg="del">
          <ac:chgData name="good angel" userId="322f971a48f5a8c9" providerId="LiveId" clId="{F7F37F37-0364-4DB5-A963-0BF7A0D7E646}" dt="2024-02-18T11:29:54.949" v="8347" actId="478"/>
          <ac:spMkLst>
            <pc:docMk/>
            <pc:sldMk cId="1420622663" sldId="369"/>
            <ac:spMk id="10" creationId="{1FBBE514-B02F-FCFE-F64E-E2D2FC576FA0}"/>
          </ac:spMkLst>
        </pc:spChg>
        <pc:spChg chg="add mod">
          <ac:chgData name="good angel" userId="322f971a48f5a8c9" providerId="LiveId" clId="{F7F37F37-0364-4DB5-A963-0BF7A0D7E646}" dt="2024-02-18T11:29:55.450" v="8348"/>
          <ac:spMkLst>
            <pc:docMk/>
            <pc:sldMk cId="1420622663" sldId="369"/>
            <ac:spMk id="14" creationId="{4CABD20E-9017-91E0-3AEE-3057878D309F}"/>
          </ac:spMkLst>
        </pc:spChg>
        <pc:spChg chg="add mod">
          <ac:chgData name="good angel" userId="322f971a48f5a8c9" providerId="LiveId" clId="{F7F37F37-0364-4DB5-A963-0BF7A0D7E646}" dt="2024-02-18T14:40:42.346" v="10438" actId="1076"/>
          <ac:spMkLst>
            <pc:docMk/>
            <pc:sldMk cId="1420622663" sldId="369"/>
            <ac:spMk id="15" creationId="{2554FA12-F77D-B9BD-2E09-8802DE59A07D}"/>
          </ac:spMkLst>
        </pc:spChg>
        <pc:spChg chg="mod">
          <ac:chgData name="good angel" userId="322f971a48f5a8c9" providerId="LiveId" clId="{F7F37F37-0364-4DB5-A963-0BF7A0D7E646}" dt="2024-02-18T11:26:26.354" v="8229"/>
          <ac:spMkLst>
            <pc:docMk/>
            <pc:sldMk cId="1420622663" sldId="369"/>
            <ac:spMk id="25" creationId="{F3390919-3D56-418A-CA50-574E1E6DFCAF}"/>
          </ac:spMkLst>
        </pc:spChg>
        <pc:spChg chg="mod">
          <ac:chgData name="good angel" userId="322f971a48f5a8c9" providerId="LiveId" clId="{F7F37F37-0364-4DB5-A963-0BF7A0D7E646}" dt="2024-02-18T11:27:39.074" v="8232"/>
          <ac:spMkLst>
            <pc:docMk/>
            <pc:sldMk cId="1420622663" sldId="369"/>
            <ac:spMk id="29" creationId="{D290AFA1-5324-DB35-5E06-0CAB3AEFE864}"/>
          </ac:spMkLst>
        </pc:spChg>
        <pc:spChg chg="add mod">
          <ac:chgData name="good angel" userId="322f971a48f5a8c9" providerId="LiveId" clId="{F7F37F37-0364-4DB5-A963-0BF7A0D7E646}" dt="2024-02-18T14:41:57.169" v="10485" actId="1076"/>
          <ac:spMkLst>
            <pc:docMk/>
            <pc:sldMk cId="1420622663" sldId="369"/>
            <ac:spMk id="32" creationId="{87B2BE85-9E4A-B07D-BDF5-2012A45227CC}"/>
          </ac:spMkLst>
        </pc:spChg>
        <pc:spChg chg="add mod">
          <ac:chgData name="good angel" userId="322f971a48f5a8c9" providerId="LiveId" clId="{F7F37F37-0364-4DB5-A963-0BF7A0D7E646}" dt="2024-02-18T14:42:12.141" v="10495" actId="1076"/>
          <ac:spMkLst>
            <pc:docMk/>
            <pc:sldMk cId="1420622663" sldId="369"/>
            <ac:spMk id="33" creationId="{5AEB7CEB-914D-A4C0-2786-AA1B4E81A00E}"/>
          </ac:spMkLst>
        </pc:spChg>
        <pc:spChg chg="mod">
          <ac:chgData name="good angel" userId="322f971a48f5a8c9" providerId="LiveId" clId="{F7F37F37-0364-4DB5-A963-0BF7A0D7E646}" dt="2024-02-18T11:26:00.611" v="8226" actId="20577"/>
          <ac:spMkLst>
            <pc:docMk/>
            <pc:sldMk cId="1420622663" sldId="369"/>
            <ac:spMk id="48" creationId="{E21447E5-FEF0-80FF-93CC-FA52BFD8BA67}"/>
          </ac:spMkLst>
        </pc:spChg>
        <pc:grpChg chg="mod">
          <ac:chgData name="good angel" userId="322f971a48f5a8c9" providerId="LiveId" clId="{F7F37F37-0364-4DB5-A963-0BF7A0D7E646}" dt="2024-02-17T11:07:31.691" v="5931" actId="1076"/>
          <ac:grpSpMkLst>
            <pc:docMk/>
            <pc:sldMk cId="1420622663" sldId="369"/>
            <ac:grpSpMk id="2" creationId="{13466FBF-2BE8-69E7-5A8F-04B0C7C4AC1A}"/>
          </ac:grpSpMkLst>
        </pc:grpChg>
        <pc:grpChg chg="del mod">
          <ac:chgData name="good angel" userId="322f971a48f5a8c9" providerId="LiveId" clId="{F7F37F37-0364-4DB5-A963-0BF7A0D7E646}" dt="2024-02-18T11:29:59.905" v="8349" actId="478"/>
          <ac:grpSpMkLst>
            <pc:docMk/>
            <pc:sldMk cId="1420622663" sldId="369"/>
            <ac:grpSpMk id="8" creationId="{502D9053-44DE-88B2-074C-5E05E6131DF9}"/>
          </ac:grpSpMkLst>
        </pc:grpChg>
        <pc:grpChg chg="add del mod">
          <ac:chgData name="good angel" userId="322f971a48f5a8c9" providerId="LiveId" clId="{F7F37F37-0364-4DB5-A963-0BF7A0D7E646}" dt="2024-02-18T11:30:01.262" v="8350" actId="478"/>
          <ac:grpSpMkLst>
            <pc:docMk/>
            <pc:sldMk cId="1420622663" sldId="369"/>
            <ac:grpSpMk id="12" creationId="{0C77F854-243B-EA77-B435-00A3DFCE70C7}"/>
          </ac:grpSpMkLst>
        </pc:grpChg>
        <pc:picChg chg="add mod">
          <ac:chgData name="good angel" userId="322f971a48f5a8c9" providerId="LiveId" clId="{F7F37F37-0364-4DB5-A963-0BF7A0D7E646}" dt="2024-02-19T09:59:15.379" v="11393"/>
          <ac:picMkLst>
            <pc:docMk/>
            <pc:sldMk cId="1420622663" sldId="369"/>
            <ac:picMk id="2" creationId="{B51A9B86-535C-AF16-D929-6B121725B136}"/>
          </ac:picMkLst>
        </pc:picChg>
        <pc:picChg chg="add mod">
          <ac:chgData name="good angel" userId="322f971a48f5a8c9" providerId="LiveId" clId="{F7F37F37-0364-4DB5-A963-0BF7A0D7E646}" dt="2024-02-18T11:22:55.420" v="8163"/>
          <ac:picMkLst>
            <pc:docMk/>
            <pc:sldMk cId="1420622663" sldId="369"/>
            <ac:picMk id="3" creationId="{9BB70405-BF99-8CD8-358B-1DC962212EF7}"/>
          </ac:picMkLst>
        </pc:picChg>
        <pc:picChg chg="mod">
          <ac:chgData name="good angel" userId="322f971a48f5a8c9" providerId="LiveId" clId="{F7F37F37-0364-4DB5-A963-0BF7A0D7E646}" dt="2024-02-17T11:07:31.691" v="5931" actId="1076"/>
          <ac:picMkLst>
            <pc:docMk/>
            <pc:sldMk cId="1420622663" sldId="369"/>
            <ac:picMk id="6" creationId="{B61D93B6-8EAD-A545-FF7B-14D443C64442}"/>
          </ac:picMkLst>
        </pc:picChg>
        <pc:picChg chg="add mod">
          <ac:chgData name="good angel" userId="322f971a48f5a8c9" providerId="LiveId" clId="{F7F37F37-0364-4DB5-A963-0BF7A0D7E646}" dt="2024-02-18T11:22:55.420" v="8163"/>
          <ac:picMkLst>
            <pc:docMk/>
            <pc:sldMk cId="1420622663" sldId="369"/>
            <ac:picMk id="9" creationId="{6D2E9C58-5FD3-95AA-C5B0-E3C1B0673722}"/>
          </ac:picMkLst>
        </pc:picChg>
        <pc:picChg chg="add mod">
          <ac:chgData name="good angel" userId="322f971a48f5a8c9" providerId="LiveId" clId="{F7F37F37-0364-4DB5-A963-0BF7A0D7E646}" dt="2024-02-18T11:22:55.420" v="8163"/>
          <ac:picMkLst>
            <pc:docMk/>
            <pc:sldMk cId="1420622663" sldId="369"/>
            <ac:picMk id="11" creationId="{9DC326E8-5464-B539-AAEA-365C26638BD7}"/>
          </ac:picMkLst>
        </pc:picChg>
        <pc:picChg chg="del">
          <ac:chgData name="good angel" userId="322f971a48f5a8c9" providerId="LiveId" clId="{F7F37F37-0364-4DB5-A963-0BF7A0D7E646}" dt="2024-02-17T11:07:03.452" v="5928" actId="478"/>
          <ac:picMkLst>
            <pc:docMk/>
            <pc:sldMk cId="1420622663" sldId="369"/>
            <ac:picMk id="14" creationId="{BB09613B-33D9-11CA-3278-0A409F0A7E59}"/>
          </ac:picMkLst>
        </pc:picChg>
        <pc:picChg chg="del">
          <ac:chgData name="good angel" userId="322f971a48f5a8c9" providerId="LiveId" clId="{F7F37F37-0364-4DB5-A963-0BF7A0D7E646}" dt="2024-02-17T11:07:00.624" v="5926" actId="478"/>
          <ac:picMkLst>
            <pc:docMk/>
            <pc:sldMk cId="1420622663" sldId="369"/>
            <ac:picMk id="21" creationId="{3BE0694B-E1F4-019E-E36B-72FB78D501CD}"/>
          </ac:picMkLst>
        </pc:picChg>
        <pc:picChg chg="mod">
          <ac:chgData name="good angel" userId="322f971a48f5a8c9" providerId="LiveId" clId="{F7F37F37-0364-4DB5-A963-0BF7A0D7E646}" dt="2024-02-17T11:07:26.606" v="5930"/>
          <ac:picMkLst>
            <pc:docMk/>
            <pc:sldMk cId="1420622663" sldId="369"/>
            <ac:picMk id="23" creationId="{74B4EC88-AF74-7847-E8F8-B51A0B057C17}"/>
          </ac:picMkLst>
        </pc:picChg>
        <pc:picChg chg="mod">
          <ac:chgData name="good angel" userId="322f971a48f5a8c9" providerId="LiveId" clId="{F7F37F37-0364-4DB5-A963-0BF7A0D7E646}" dt="2024-02-17T11:07:26.606" v="5930"/>
          <ac:picMkLst>
            <pc:docMk/>
            <pc:sldMk cId="1420622663" sldId="369"/>
            <ac:picMk id="24" creationId="{287ADCCC-0CF3-B949-2101-30C52C095175}"/>
          </ac:picMkLst>
        </pc:picChg>
        <pc:picChg chg="mod">
          <ac:chgData name="good angel" userId="322f971a48f5a8c9" providerId="LiveId" clId="{F7F37F37-0364-4DB5-A963-0BF7A0D7E646}" dt="2024-02-17T11:07:26.606" v="5930"/>
          <ac:picMkLst>
            <pc:docMk/>
            <pc:sldMk cId="1420622663" sldId="369"/>
            <ac:picMk id="26" creationId="{F109633B-E2A8-DDE4-8AF8-0FCC0B72690F}"/>
          </ac:picMkLst>
        </pc:picChg>
        <pc:picChg chg="del">
          <ac:chgData name="good angel" userId="322f971a48f5a8c9" providerId="LiveId" clId="{F7F37F37-0364-4DB5-A963-0BF7A0D7E646}" dt="2024-02-17T11:07:00.624" v="5926" actId="478"/>
          <ac:picMkLst>
            <pc:docMk/>
            <pc:sldMk cId="1420622663" sldId="369"/>
            <ac:picMk id="27" creationId="{86B015F2-731F-F83A-B415-27967F35C766}"/>
          </ac:picMkLst>
        </pc:picChg>
        <pc:picChg chg="del">
          <ac:chgData name="good angel" userId="322f971a48f5a8c9" providerId="LiveId" clId="{F7F37F37-0364-4DB5-A963-0BF7A0D7E646}" dt="2024-02-17T11:07:00.624" v="5926" actId="478"/>
          <ac:picMkLst>
            <pc:docMk/>
            <pc:sldMk cId="1420622663" sldId="369"/>
            <ac:picMk id="34" creationId="{3516104F-9003-6633-2EB4-3572D78E67CD}"/>
          </ac:picMkLst>
        </pc:picChg>
        <pc:picChg chg="del">
          <ac:chgData name="good angel" userId="322f971a48f5a8c9" providerId="LiveId" clId="{F7F37F37-0364-4DB5-A963-0BF7A0D7E646}" dt="2024-02-18T11:22:54.749" v="8162" actId="478"/>
          <ac:picMkLst>
            <pc:docMk/>
            <pc:sldMk cId="1420622663" sldId="369"/>
            <ac:picMk id="55" creationId="{581B18FA-44F9-74F8-24BE-B0AF34A6183E}"/>
          </ac:picMkLst>
        </pc:picChg>
        <pc:picChg chg="del">
          <ac:chgData name="good angel" userId="322f971a48f5a8c9" providerId="LiveId" clId="{F7F37F37-0364-4DB5-A963-0BF7A0D7E646}" dt="2024-02-18T11:22:54.749" v="8162" actId="478"/>
          <ac:picMkLst>
            <pc:docMk/>
            <pc:sldMk cId="1420622663" sldId="369"/>
            <ac:picMk id="57" creationId="{40D1970D-548E-E6EB-E2AB-DAD5B9758C49}"/>
          </ac:picMkLst>
        </pc:picChg>
        <pc:picChg chg="del">
          <ac:chgData name="good angel" userId="322f971a48f5a8c9" providerId="LiveId" clId="{F7F37F37-0364-4DB5-A963-0BF7A0D7E646}" dt="2024-02-18T11:22:54.749" v="8162" actId="478"/>
          <ac:picMkLst>
            <pc:docMk/>
            <pc:sldMk cId="1420622663" sldId="369"/>
            <ac:picMk id="58" creationId="{2C3B14BA-C9FE-47F7-9F0F-03D65DF1BBD6}"/>
          </ac:picMkLst>
        </pc:picChg>
        <pc:cxnChg chg="del">
          <ac:chgData name="good angel" userId="322f971a48f5a8c9" providerId="LiveId" clId="{F7F37F37-0364-4DB5-A963-0BF7A0D7E646}" dt="2024-02-17T11:07:02.185" v="5927" actId="478"/>
          <ac:cxnSpMkLst>
            <pc:docMk/>
            <pc:sldMk cId="1420622663" sldId="369"/>
            <ac:cxnSpMk id="9" creationId="{3D148CC1-4512-2440-1C81-2B6857695FA5}"/>
          </ac:cxnSpMkLst>
        </pc:cxnChg>
        <pc:cxnChg chg="del">
          <ac:chgData name="good angel" userId="322f971a48f5a8c9" providerId="LiveId" clId="{F7F37F37-0364-4DB5-A963-0BF7A0D7E646}" dt="2024-02-17T11:07:00.624" v="5926" actId="478"/>
          <ac:cxnSpMkLst>
            <pc:docMk/>
            <pc:sldMk cId="1420622663" sldId="369"/>
            <ac:cxnSpMk id="11" creationId="{FBBD5887-3E60-48F8-0EBA-B606A1A1A7CB}"/>
          </ac:cxnSpMkLst>
        </pc:cxnChg>
        <pc:cxnChg chg="del">
          <ac:chgData name="good angel" userId="322f971a48f5a8c9" providerId="LiveId" clId="{F7F37F37-0364-4DB5-A963-0BF7A0D7E646}" dt="2024-02-17T11:07:00.624" v="5926" actId="478"/>
          <ac:cxnSpMkLst>
            <pc:docMk/>
            <pc:sldMk cId="1420622663" sldId="369"/>
            <ac:cxnSpMk id="15" creationId="{72CB6BB8-8DAE-507C-DA1F-B3EE79D52381}"/>
          </ac:cxnSpMkLst>
        </pc:cxnChg>
        <pc:cxnChg chg="mod">
          <ac:chgData name="good angel" userId="322f971a48f5a8c9" providerId="LiveId" clId="{F7F37F37-0364-4DB5-A963-0BF7A0D7E646}" dt="2024-02-17T11:07:26.606" v="5930"/>
          <ac:cxnSpMkLst>
            <pc:docMk/>
            <pc:sldMk cId="1420622663" sldId="369"/>
            <ac:cxnSpMk id="18" creationId="{11838F7E-EEB3-5B3A-42A6-349B506D9233}"/>
          </ac:cxnSpMkLst>
        </pc:cxnChg>
        <pc:cxnChg chg="mod">
          <ac:chgData name="good angel" userId="322f971a48f5a8c9" providerId="LiveId" clId="{F7F37F37-0364-4DB5-A963-0BF7A0D7E646}" dt="2024-02-17T11:07:26.606" v="5930"/>
          <ac:cxnSpMkLst>
            <pc:docMk/>
            <pc:sldMk cId="1420622663" sldId="369"/>
            <ac:cxnSpMk id="19" creationId="{E47B7633-5B28-0477-B38D-86EE83B08098}"/>
          </ac:cxnSpMkLst>
        </pc:cxnChg>
        <pc:cxnChg chg="mod">
          <ac:chgData name="good angel" userId="322f971a48f5a8c9" providerId="LiveId" clId="{F7F37F37-0364-4DB5-A963-0BF7A0D7E646}" dt="2024-02-17T11:07:26.606" v="5930"/>
          <ac:cxnSpMkLst>
            <pc:docMk/>
            <pc:sldMk cId="1420622663" sldId="369"/>
            <ac:cxnSpMk id="20" creationId="{69EB3939-AB51-B27E-3AA8-F5874D202FF7}"/>
          </ac:cxnSpMkLst>
        </pc:cxnChg>
        <pc:cxnChg chg="add mod">
          <ac:chgData name="good angel" userId="322f971a48f5a8c9" providerId="LiveId" clId="{F7F37F37-0364-4DB5-A963-0BF7A0D7E646}" dt="2024-02-18T14:41:34.479" v="10451" actId="1076"/>
          <ac:cxnSpMkLst>
            <pc:docMk/>
            <pc:sldMk cId="1420622663" sldId="369"/>
            <ac:cxnSpMk id="21" creationId="{A89C85D0-960E-8418-A8B7-A7C2F7C96C44}"/>
          </ac:cxnSpMkLst>
        </pc:cxnChg>
        <pc:cxnChg chg="del">
          <ac:chgData name="good angel" userId="322f971a48f5a8c9" providerId="LiveId" clId="{F7F37F37-0364-4DB5-A963-0BF7A0D7E646}" dt="2024-02-17T11:07:00.624" v="5926" actId="478"/>
          <ac:cxnSpMkLst>
            <pc:docMk/>
            <pc:sldMk cId="1420622663" sldId="369"/>
            <ac:cxnSpMk id="22" creationId="{3B01514D-8017-FB2C-A6E9-F5FCA6176E5A}"/>
          </ac:cxnSpMkLst>
        </pc:cxnChg>
        <pc:cxnChg chg="add mod">
          <ac:chgData name="good angel" userId="322f971a48f5a8c9" providerId="LiveId" clId="{F7F37F37-0364-4DB5-A963-0BF7A0D7E646}" dt="2024-02-18T14:41:31.787" v="10450" actId="1076"/>
          <ac:cxnSpMkLst>
            <pc:docMk/>
            <pc:sldMk cId="1420622663" sldId="369"/>
            <ac:cxnSpMk id="27" creationId="{C2D0CDC6-07C4-1409-9440-9B16406298B8}"/>
          </ac:cxnSpMkLst>
        </pc:cxnChg>
        <pc:cxnChg chg="del">
          <ac:chgData name="good angel" userId="322f971a48f5a8c9" providerId="LiveId" clId="{F7F37F37-0364-4DB5-A963-0BF7A0D7E646}" dt="2024-02-17T11:07:00.624" v="5926" actId="478"/>
          <ac:cxnSpMkLst>
            <pc:docMk/>
            <pc:sldMk cId="1420622663" sldId="369"/>
            <ac:cxnSpMk id="30" creationId="{78341D4D-583A-D01B-981C-5A2BDB684738}"/>
          </ac:cxnSpMkLst>
        </pc:cxnChg>
      </pc:sldChg>
      <pc:sldChg chg="new del">
        <pc:chgData name="good angel" userId="322f971a48f5a8c9" providerId="LiveId" clId="{F7F37F37-0364-4DB5-A963-0BF7A0D7E646}" dt="2024-02-17T11:09:03.500" v="5950" actId="2696"/>
        <pc:sldMkLst>
          <pc:docMk/>
          <pc:sldMk cId="572810672" sldId="370"/>
        </pc:sldMkLst>
      </pc:sldChg>
      <pc:sldChg chg="addSp delSp modSp add mod modAnim">
        <pc:chgData name="good angel" userId="322f971a48f5a8c9" providerId="LiveId" clId="{F7F37F37-0364-4DB5-A963-0BF7A0D7E646}" dt="2024-02-19T09:57:07.640" v="11343" actId="1076"/>
        <pc:sldMkLst>
          <pc:docMk/>
          <pc:sldMk cId="2182091623" sldId="370"/>
        </pc:sldMkLst>
        <pc:spChg chg="mod">
          <ac:chgData name="good angel" userId="322f971a48f5a8c9" providerId="LiveId" clId="{F7F37F37-0364-4DB5-A963-0BF7A0D7E646}" dt="2024-02-17T12:23:50.538" v="6439" actId="164"/>
          <ac:spMkLst>
            <pc:docMk/>
            <pc:sldMk cId="2182091623" sldId="370"/>
            <ac:spMk id="3" creationId="{3FC86E9B-93BE-4CE6-A79A-BC51CE47FD34}"/>
          </ac:spMkLst>
        </pc:spChg>
        <pc:spChg chg="mod">
          <ac:chgData name="good angel" userId="322f971a48f5a8c9" providerId="LiveId" clId="{F7F37F37-0364-4DB5-A963-0BF7A0D7E646}" dt="2024-02-17T11:10:10.189" v="5956" actId="1076"/>
          <ac:spMkLst>
            <pc:docMk/>
            <pc:sldMk cId="2182091623" sldId="370"/>
            <ac:spMk id="4" creationId="{EB3FD1BB-62F8-5170-F0FF-4EA87D62E151}"/>
          </ac:spMkLst>
        </pc:spChg>
        <pc:spChg chg="mod">
          <ac:chgData name="good angel" userId="322f971a48f5a8c9" providerId="LiveId" clId="{F7F37F37-0364-4DB5-A963-0BF7A0D7E646}" dt="2024-02-17T11:10:10.189" v="5956" actId="1076"/>
          <ac:spMkLst>
            <pc:docMk/>
            <pc:sldMk cId="2182091623" sldId="370"/>
            <ac:spMk id="5" creationId="{4E60BA64-EEA2-980D-6C9D-AF4FA7B17812}"/>
          </ac:spMkLst>
        </pc:spChg>
        <pc:spChg chg="mod">
          <ac:chgData name="good angel" userId="322f971a48f5a8c9" providerId="LiveId" clId="{F7F37F37-0364-4DB5-A963-0BF7A0D7E646}" dt="2024-02-17T11:10:10.189" v="5956" actId="1076"/>
          <ac:spMkLst>
            <pc:docMk/>
            <pc:sldMk cId="2182091623" sldId="370"/>
            <ac:spMk id="7" creationId="{05B8D949-CE1F-F20F-927B-6D885AB946F4}"/>
          </ac:spMkLst>
        </pc:spChg>
        <pc:spChg chg="mod">
          <ac:chgData name="good angel" userId="322f971a48f5a8c9" providerId="LiveId" clId="{F7F37F37-0364-4DB5-A963-0BF7A0D7E646}" dt="2024-02-17T11:09:34.801" v="5952" actId="1076"/>
          <ac:spMkLst>
            <pc:docMk/>
            <pc:sldMk cId="2182091623" sldId="370"/>
            <ac:spMk id="10" creationId="{2647B0F0-3539-2243-2C95-9A4873F0B1A0}"/>
          </ac:spMkLst>
        </pc:spChg>
        <pc:spChg chg="mod">
          <ac:chgData name="good angel" userId="322f971a48f5a8c9" providerId="LiveId" clId="{F7F37F37-0364-4DB5-A963-0BF7A0D7E646}" dt="2024-02-17T11:10:10.189" v="5956" actId="1076"/>
          <ac:spMkLst>
            <pc:docMk/>
            <pc:sldMk cId="2182091623" sldId="370"/>
            <ac:spMk id="13" creationId="{82951C12-9528-60F5-27D5-701F1F3B500F}"/>
          </ac:spMkLst>
        </pc:spChg>
        <pc:spChg chg="mod">
          <ac:chgData name="good angel" userId="322f971a48f5a8c9" providerId="LiveId" clId="{F7F37F37-0364-4DB5-A963-0BF7A0D7E646}" dt="2024-02-17T11:10:10.189" v="5956" actId="1076"/>
          <ac:spMkLst>
            <pc:docMk/>
            <pc:sldMk cId="2182091623" sldId="370"/>
            <ac:spMk id="16" creationId="{1DC749A8-00DD-5091-5B95-3421DB096AC7}"/>
          </ac:spMkLst>
        </pc:spChg>
        <pc:spChg chg="mod">
          <ac:chgData name="good angel" userId="322f971a48f5a8c9" providerId="LiveId" clId="{F7F37F37-0364-4DB5-A963-0BF7A0D7E646}" dt="2024-02-17T11:09:34.801" v="5952" actId="1076"/>
          <ac:spMkLst>
            <pc:docMk/>
            <pc:sldMk cId="2182091623" sldId="370"/>
            <ac:spMk id="17" creationId="{78405B73-BDCE-6C89-B550-4966FA376B29}"/>
          </ac:spMkLst>
        </pc:spChg>
        <pc:spChg chg="mod">
          <ac:chgData name="good angel" userId="322f971a48f5a8c9" providerId="LiveId" clId="{F7F37F37-0364-4DB5-A963-0BF7A0D7E646}" dt="2024-02-17T12:13:04.301" v="6367" actId="164"/>
          <ac:spMkLst>
            <pc:docMk/>
            <pc:sldMk cId="2182091623" sldId="370"/>
            <ac:spMk id="19" creationId="{603DF615-F4D5-79D5-DD91-7540154AF830}"/>
          </ac:spMkLst>
        </pc:spChg>
        <pc:spChg chg="mod">
          <ac:chgData name="good angel" userId="322f971a48f5a8c9" providerId="LiveId" clId="{F7F37F37-0364-4DB5-A963-0BF7A0D7E646}" dt="2024-02-17T12:13:04.301" v="6367" actId="164"/>
          <ac:spMkLst>
            <pc:docMk/>
            <pc:sldMk cId="2182091623" sldId="370"/>
            <ac:spMk id="20" creationId="{21004AF0-F93A-A1A2-3F8C-198A13A5BCA6}"/>
          </ac:spMkLst>
        </pc:spChg>
        <pc:spChg chg="mod">
          <ac:chgData name="good angel" userId="322f971a48f5a8c9" providerId="LiveId" clId="{F7F37F37-0364-4DB5-A963-0BF7A0D7E646}" dt="2024-02-17T11:10:10.189" v="5956" actId="1076"/>
          <ac:spMkLst>
            <pc:docMk/>
            <pc:sldMk cId="2182091623" sldId="370"/>
            <ac:spMk id="25" creationId="{A815A51A-E185-B29F-BBCB-A440DF28DE16}"/>
          </ac:spMkLst>
        </pc:spChg>
        <pc:spChg chg="mod">
          <ac:chgData name="good angel" userId="322f971a48f5a8c9" providerId="LiveId" clId="{F7F37F37-0364-4DB5-A963-0BF7A0D7E646}" dt="2024-02-17T11:10:10.189" v="5956" actId="1076"/>
          <ac:spMkLst>
            <pc:docMk/>
            <pc:sldMk cId="2182091623" sldId="370"/>
            <ac:spMk id="28" creationId="{5914976F-3134-901F-0EAB-E7BAA8BF944F}"/>
          </ac:spMkLst>
        </pc:spChg>
        <pc:spChg chg="mod">
          <ac:chgData name="good angel" userId="322f971a48f5a8c9" providerId="LiveId" clId="{F7F37F37-0364-4DB5-A963-0BF7A0D7E646}" dt="2024-02-17T11:10:10.189" v="5956" actId="1076"/>
          <ac:spMkLst>
            <pc:docMk/>
            <pc:sldMk cId="2182091623" sldId="370"/>
            <ac:spMk id="29" creationId="{EDF8F9C4-DBE2-3073-E4CB-8DBBE3206D45}"/>
          </ac:spMkLst>
        </pc:spChg>
        <pc:spChg chg="mod">
          <ac:chgData name="good angel" userId="322f971a48f5a8c9" providerId="LiveId" clId="{F7F37F37-0364-4DB5-A963-0BF7A0D7E646}" dt="2024-02-17T11:10:41.756" v="5961" actId="1076"/>
          <ac:spMkLst>
            <pc:docMk/>
            <pc:sldMk cId="2182091623" sldId="370"/>
            <ac:spMk id="37" creationId="{2ED79D48-EEB4-470D-AEAF-2F6E086FBA7A}"/>
          </ac:spMkLst>
        </pc:spChg>
        <pc:spChg chg="add mod">
          <ac:chgData name="good angel" userId="322f971a48f5a8c9" providerId="LiveId" clId="{F7F37F37-0364-4DB5-A963-0BF7A0D7E646}" dt="2024-02-17T11:21:38.649" v="5992" actId="1076"/>
          <ac:spMkLst>
            <pc:docMk/>
            <pc:sldMk cId="2182091623" sldId="370"/>
            <ac:spMk id="44" creationId="{07FE5A48-D410-6E45-4F45-7FDAF9C4D4FC}"/>
          </ac:spMkLst>
        </pc:spChg>
        <pc:spChg chg="add mod">
          <ac:chgData name="good angel" userId="322f971a48f5a8c9" providerId="LiveId" clId="{F7F37F37-0364-4DB5-A963-0BF7A0D7E646}" dt="2024-02-17T11:21:44.215" v="6001" actId="20577"/>
          <ac:spMkLst>
            <pc:docMk/>
            <pc:sldMk cId="2182091623" sldId="370"/>
            <ac:spMk id="45" creationId="{653D27E7-4586-C412-F885-2FA84F2BDD0C}"/>
          </ac:spMkLst>
        </pc:spChg>
        <pc:spChg chg="add mod">
          <ac:chgData name="good angel" userId="322f971a48f5a8c9" providerId="LiveId" clId="{F7F37F37-0364-4DB5-A963-0BF7A0D7E646}" dt="2024-02-17T11:22:31.334" v="6006" actId="1076"/>
          <ac:spMkLst>
            <pc:docMk/>
            <pc:sldMk cId="2182091623" sldId="370"/>
            <ac:spMk id="46" creationId="{A6676E50-49C3-6935-620A-B1C6F27C23F8}"/>
          </ac:spMkLst>
        </pc:spChg>
        <pc:spChg chg="add mod ord">
          <ac:chgData name="good angel" userId="322f971a48f5a8c9" providerId="LiveId" clId="{F7F37F37-0364-4DB5-A963-0BF7A0D7E646}" dt="2024-02-17T11:37:38.056" v="6168" actId="166"/>
          <ac:spMkLst>
            <pc:docMk/>
            <pc:sldMk cId="2182091623" sldId="370"/>
            <ac:spMk id="47" creationId="{1C25421D-B0EE-5885-056C-CA74D9C07492}"/>
          </ac:spMkLst>
        </pc:spChg>
        <pc:spChg chg="mod">
          <ac:chgData name="good angel" userId="322f971a48f5a8c9" providerId="LiveId" clId="{F7F37F37-0364-4DB5-A963-0BF7A0D7E646}" dt="2024-02-17T11:10:10.189" v="5956" actId="1076"/>
          <ac:spMkLst>
            <pc:docMk/>
            <pc:sldMk cId="2182091623" sldId="370"/>
            <ac:spMk id="48" creationId="{8B4338A8-5CAC-9FAA-7910-6350D9078961}"/>
          </ac:spMkLst>
        </pc:spChg>
        <pc:spChg chg="mod">
          <ac:chgData name="good angel" userId="322f971a48f5a8c9" providerId="LiveId" clId="{F7F37F37-0364-4DB5-A963-0BF7A0D7E646}" dt="2024-02-17T11:10:10.189" v="5956" actId="1076"/>
          <ac:spMkLst>
            <pc:docMk/>
            <pc:sldMk cId="2182091623" sldId="370"/>
            <ac:spMk id="49" creationId="{A5432479-D19E-4DC2-B179-6F86F4FF94E2}"/>
          </ac:spMkLst>
        </pc:spChg>
        <pc:spChg chg="add mod">
          <ac:chgData name="good angel" userId="322f971a48f5a8c9" providerId="LiveId" clId="{F7F37F37-0364-4DB5-A963-0BF7A0D7E646}" dt="2024-02-17T11:22:48.730" v="6014" actId="20577"/>
          <ac:spMkLst>
            <pc:docMk/>
            <pc:sldMk cId="2182091623" sldId="370"/>
            <ac:spMk id="50" creationId="{C31D570E-5E22-106C-7CF7-CB6B16473FE9}"/>
          </ac:spMkLst>
        </pc:spChg>
        <pc:spChg chg="add mod">
          <ac:chgData name="good angel" userId="322f971a48f5a8c9" providerId="LiveId" clId="{F7F37F37-0364-4DB5-A963-0BF7A0D7E646}" dt="2024-02-17T11:23:19.552" v="6023" actId="20577"/>
          <ac:spMkLst>
            <pc:docMk/>
            <pc:sldMk cId="2182091623" sldId="370"/>
            <ac:spMk id="51" creationId="{0D03AC60-45CB-7A24-3CD1-4BF1963EBDEF}"/>
          </ac:spMkLst>
        </pc:spChg>
        <pc:spChg chg="add mod">
          <ac:chgData name="good angel" userId="322f971a48f5a8c9" providerId="LiveId" clId="{F7F37F37-0364-4DB5-A963-0BF7A0D7E646}" dt="2024-02-17T11:23:49.879" v="6046" actId="1076"/>
          <ac:spMkLst>
            <pc:docMk/>
            <pc:sldMk cId="2182091623" sldId="370"/>
            <ac:spMk id="52" creationId="{4BEE87DF-590B-3539-B6B9-5C6F87577B3C}"/>
          </ac:spMkLst>
        </pc:spChg>
        <pc:spChg chg="mod">
          <ac:chgData name="good angel" userId="322f971a48f5a8c9" providerId="LiveId" clId="{F7F37F37-0364-4DB5-A963-0BF7A0D7E646}" dt="2024-02-17T11:10:10.189" v="5956" actId="1076"/>
          <ac:spMkLst>
            <pc:docMk/>
            <pc:sldMk cId="2182091623" sldId="370"/>
            <ac:spMk id="53" creationId="{0C6BB495-24F0-E7DF-7177-5025DCFEF20F}"/>
          </ac:spMkLst>
        </pc:spChg>
        <pc:spChg chg="mod">
          <ac:chgData name="good angel" userId="322f971a48f5a8c9" providerId="LiveId" clId="{F7F37F37-0364-4DB5-A963-0BF7A0D7E646}" dt="2024-02-17T11:10:10.189" v="5956" actId="1076"/>
          <ac:spMkLst>
            <pc:docMk/>
            <pc:sldMk cId="2182091623" sldId="370"/>
            <ac:spMk id="54" creationId="{4A787E29-D627-7480-BBBF-9DA5C7EEAF45}"/>
          </ac:spMkLst>
        </pc:spChg>
        <pc:spChg chg="mod">
          <ac:chgData name="good angel" userId="322f971a48f5a8c9" providerId="LiveId" clId="{F7F37F37-0364-4DB5-A963-0BF7A0D7E646}" dt="2024-02-17T11:10:10.189" v="5956" actId="1076"/>
          <ac:spMkLst>
            <pc:docMk/>
            <pc:sldMk cId="2182091623" sldId="370"/>
            <ac:spMk id="56" creationId="{5FCB0081-80C3-23BB-F23A-5FFF59C3135B}"/>
          </ac:spMkLst>
        </pc:spChg>
        <pc:spChg chg="add mod">
          <ac:chgData name="good angel" userId="322f971a48f5a8c9" providerId="LiveId" clId="{F7F37F37-0364-4DB5-A963-0BF7A0D7E646}" dt="2024-02-17T11:23:46.706" v="6045" actId="1076"/>
          <ac:spMkLst>
            <pc:docMk/>
            <pc:sldMk cId="2182091623" sldId="370"/>
            <ac:spMk id="59" creationId="{858A7F4B-745C-A48F-8BFA-5FA5A4F0462C}"/>
          </ac:spMkLst>
        </pc:spChg>
        <pc:spChg chg="add mod">
          <ac:chgData name="good angel" userId="322f971a48f5a8c9" providerId="LiveId" clId="{F7F37F37-0364-4DB5-A963-0BF7A0D7E646}" dt="2024-02-17T11:26:07.243" v="6071" actId="1076"/>
          <ac:spMkLst>
            <pc:docMk/>
            <pc:sldMk cId="2182091623" sldId="370"/>
            <ac:spMk id="60" creationId="{CA264C3D-2828-B47A-8985-8D2089C49991}"/>
          </ac:spMkLst>
        </pc:spChg>
        <pc:spChg chg="add mod">
          <ac:chgData name="good angel" userId="322f971a48f5a8c9" providerId="LiveId" clId="{F7F37F37-0364-4DB5-A963-0BF7A0D7E646}" dt="2024-02-17T11:25:41.207" v="6062" actId="120"/>
          <ac:spMkLst>
            <pc:docMk/>
            <pc:sldMk cId="2182091623" sldId="370"/>
            <ac:spMk id="61" creationId="{DEA3062C-B024-6591-06F5-C38179989BC0}"/>
          </ac:spMkLst>
        </pc:spChg>
        <pc:spChg chg="add mod">
          <ac:chgData name="good angel" userId="322f971a48f5a8c9" providerId="LiveId" clId="{F7F37F37-0364-4DB5-A963-0BF7A0D7E646}" dt="2024-02-17T11:25:59.999" v="6070" actId="1076"/>
          <ac:spMkLst>
            <pc:docMk/>
            <pc:sldMk cId="2182091623" sldId="370"/>
            <ac:spMk id="62" creationId="{311C7C84-ED95-D513-E394-E4685A04AC5D}"/>
          </ac:spMkLst>
        </pc:spChg>
        <pc:spChg chg="add mod">
          <ac:chgData name="good angel" userId="322f971a48f5a8c9" providerId="LiveId" clId="{F7F37F37-0364-4DB5-A963-0BF7A0D7E646}" dt="2024-02-17T12:03:06.356" v="6316" actId="571"/>
          <ac:spMkLst>
            <pc:docMk/>
            <pc:sldMk cId="2182091623" sldId="370"/>
            <ac:spMk id="63" creationId="{3C4C07EF-F26D-512F-8306-36BE34AF40D1}"/>
          </ac:spMkLst>
        </pc:spChg>
        <pc:spChg chg="add mod">
          <ac:chgData name="good angel" userId="322f971a48f5a8c9" providerId="LiveId" clId="{F7F37F37-0364-4DB5-A963-0BF7A0D7E646}" dt="2024-02-17T12:03:06.356" v="6316" actId="571"/>
          <ac:spMkLst>
            <pc:docMk/>
            <pc:sldMk cId="2182091623" sldId="370"/>
            <ac:spMk id="64" creationId="{90B01532-7712-A168-89BB-DDFF898D4CF6}"/>
          </ac:spMkLst>
        </pc:spChg>
        <pc:spChg chg="add mod">
          <ac:chgData name="good angel" userId="322f971a48f5a8c9" providerId="LiveId" clId="{F7F37F37-0364-4DB5-A963-0BF7A0D7E646}" dt="2024-02-17T12:03:06.356" v="6316" actId="571"/>
          <ac:spMkLst>
            <pc:docMk/>
            <pc:sldMk cId="2182091623" sldId="370"/>
            <ac:spMk id="65" creationId="{14934FD0-26A3-BB1F-9B0D-253EAD98ADD4}"/>
          </ac:spMkLst>
        </pc:spChg>
        <pc:spChg chg="add mod">
          <ac:chgData name="good angel" userId="322f971a48f5a8c9" providerId="LiveId" clId="{F7F37F37-0364-4DB5-A963-0BF7A0D7E646}" dt="2024-02-17T12:03:06.356" v="6316" actId="571"/>
          <ac:spMkLst>
            <pc:docMk/>
            <pc:sldMk cId="2182091623" sldId="370"/>
            <ac:spMk id="67" creationId="{B375685D-B9A0-9C2A-08E6-DC41471C1A27}"/>
          </ac:spMkLst>
        </pc:spChg>
        <pc:grpChg chg="mod">
          <ac:chgData name="good angel" userId="322f971a48f5a8c9" providerId="LiveId" clId="{F7F37F37-0364-4DB5-A963-0BF7A0D7E646}" dt="2024-02-17T11:10:10.189" v="5956" actId="1076"/>
          <ac:grpSpMkLst>
            <pc:docMk/>
            <pc:sldMk cId="2182091623" sldId="370"/>
            <ac:grpSpMk id="2" creationId="{8A58CDC7-F670-A2B1-306A-F594349640D5}"/>
          </ac:grpSpMkLst>
        </pc:grpChg>
        <pc:grpChg chg="mod">
          <ac:chgData name="good angel" userId="322f971a48f5a8c9" providerId="LiveId" clId="{F7F37F37-0364-4DB5-A963-0BF7A0D7E646}" dt="2024-02-17T11:10:10.189" v="5956" actId="1076"/>
          <ac:grpSpMkLst>
            <pc:docMk/>
            <pc:sldMk cId="2182091623" sldId="370"/>
            <ac:grpSpMk id="8" creationId="{44DB087E-84E5-DFBC-D25A-9316E12DE3AA}"/>
          </ac:grpSpMkLst>
        </pc:grpChg>
        <pc:grpChg chg="add mod">
          <ac:chgData name="good angel" userId="322f971a48f5a8c9" providerId="LiveId" clId="{F7F37F37-0364-4DB5-A963-0BF7A0D7E646}" dt="2024-02-17T12:13:04.301" v="6367" actId="164"/>
          <ac:grpSpMkLst>
            <pc:docMk/>
            <pc:sldMk cId="2182091623" sldId="370"/>
            <ac:grpSpMk id="18" creationId="{4FD30BA9-6A16-4F9E-5216-36818A61197C}"/>
          </ac:grpSpMkLst>
        </pc:grpChg>
        <pc:grpChg chg="add del mod">
          <ac:chgData name="good angel" userId="322f971a48f5a8c9" providerId="LiveId" clId="{F7F37F37-0364-4DB5-A963-0BF7A0D7E646}" dt="2024-02-17T11:13:50.622" v="5981" actId="165"/>
          <ac:grpSpMkLst>
            <pc:docMk/>
            <pc:sldMk cId="2182091623" sldId="370"/>
            <ac:grpSpMk id="24" creationId="{AC241D92-9921-69A5-20E8-196C9D146C03}"/>
          </ac:grpSpMkLst>
        </pc:grpChg>
        <pc:grpChg chg="add mod">
          <ac:chgData name="good angel" userId="322f971a48f5a8c9" providerId="LiveId" clId="{F7F37F37-0364-4DB5-A963-0BF7A0D7E646}" dt="2024-02-17T12:13:04.301" v="6367" actId="164"/>
          <ac:grpSpMkLst>
            <pc:docMk/>
            <pc:sldMk cId="2182091623" sldId="370"/>
            <ac:grpSpMk id="39" creationId="{BE42E981-1E98-D480-E227-41A70CF480EF}"/>
          </ac:grpSpMkLst>
        </pc:grpChg>
        <pc:grpChg chg="add mod">
          <ac:chgData name="good angel" userId="322f971a48f5a8c9" providerId="LiveId" clId="{F7F37F37-0364-4DB5-A963-0BF7A0D7E646}" dt="2024-02-17T12:13:04.301" v="6367" actId="164"/>
          <ac:grpSpMkLst>
            <pc:docMk/>
            <pc:sldMk cId="2182091623" sldId="370"/>
            <ac:grpSpMk id="68" creationId="{447E2050-50A7-E1B4-7DC5-5159B2B0BE94}"/>
          </ac:grpSpMkLst>
        </pc:grpChg>
        <pc:grpChg chg="add mod">
          <ac:chgData name="good angel" userId="322f971a48f5a8c9" providerId="LiveId" clId="{F7F37F37-0364-4DB5-A963-0BF7A0D7E646}" dt="2024-02-17T12:11:19.192" v="6337" actId="164"/>
          <ac:grpSpMkLst>
            <pc:docMk/>
            <pc:sldMk cId="2182091623" sldId="370"/>
            <ac:grpSpMk id="69" creationId="{83A4EB0B-9166-EBE7-A5F9-EC9CE7426107}"/>
          </ac:grpSpMkLst>
        </pc:grpChg>
        <pc:grpChg chg="add mod">
          <ac:chgData name="good angel" userId="322f971a48f5a8c9" providerId="LiveId" clId="{F7F37F37-0364-4DB5-A963-0BF7A0D7E646}" dt="2024-02-17T12:13:04.301" v="6367" actId="164"/>
          <ac:grpSpMkLst>
            <pc:docMk/>
            <pc:sldMk cId="2182091623" sldId="370"/>
            <ac:grpSpMk id="70" creationId="{805AC571-2AF7-5546-7415-1DA128BA207F}"/>
          </ac:grpSpMkLst>
        </pc:grpChg>
        <pc:grpChg chg="add mod">
          <ac:chgData name="good angel" userId="322f971a48f5a8c9" providerId="LiveId" clId="{F7F37F37-0364-4DB5-A963-0BF7A0D7E646}" dt="2024-02-17T12:18:23.366" v="6413" actId="164"/>
          <ac:grpSpMkLst>
            <pc:docMk/>
            <pc:sldMk cId="2182091623" sldId="370"/>
            <ac:grpSpMk id="71" creationId="{6C2D273D-D917-8BAF-D116-C14269233B2C}"/>
          </ac:grpSpMkLst>
        </pc:grpChg>
        <pc:grpChg chg="add mod">
          <ac:chgData name="good angel" userId="322f971a48f5a8c9" providerId="LiveId" clId="{F7F37F37-0364-4DB5-A963-0BF7A0D7E646}" dt="2024-02-17T12:23:50.538" v="6439" actId="164"/>
          <ac:grpSpMkLst>
            <pc:docMk/>
            <pc:sldMk cId="2182091623" sldId="370"/>
            <ac:grpSpMk id="72" creationId="{7D4F167F-A9FF-C550-15F9-5BCB27A722F0}"/>
          </ac:grpSpMkLst>
        </pc:grpChg>
        <pc:picChg chg="mod">
          <ac:chgData name="good angel" userId="322f971a48f5a8c9" providerId="LiveId" clId="{F7F37F37-0364-4DB5-A963-0BF7A0D7E646}" dt="2024-02-17T11:10:10.189" v="5956" actId="1076"/>
          <ac:picMkLst>
            <pc:docMk/>
            <pc:sldMk cId="2182091623" sldId="370"/>
            <ac:picMk id="6" creationId="{9F8737B0-37C3-FE5A-7278-FA1342CFA353}"/>
          </ac:picMkLst>
        </pc:picChg>
        <pc:picChg chg="add mod">
          <ac:chgData name="good angel" userId="322f971a48f5a8c9" providerId="LiveId" clId="{F7F37F37-0364-4DB5-A963-0BF7A0D7E646}" dt="2024-02-19T09:57:07.640" v="11343" actId="1076"/>
          <ac:picMkLst>
            <pc:docMk/>
            <pc:sldMk cId="2182091623" sldId="370"/>
            <ac:picMk id="12" creationId="{C171EBC5-2D45-DAD4-EDC7-596992498552}"/>
          </ac:picMkLst>
        </pc:picChg>
        <pc:picChg chg="mod">
          <ac:chgData name="good angel" userId="322f971a48f5a8c9" providerId="LiveId" clId="{F7F37F37-0364-4DB5-A963-0BF7A0D7E646}" dt="2024-02-17T12:18:23.366" v="6413" actId="164"/>
          <ac:picMkLst>
            <pc:docMk/>
            <pc:sldMk cId="2182091623" sldId="370"/>
            <ac:picMk id="14" creationId="{14AB8BB0-78D0-386E-C242-1AE7C31E13EE}"/>
          </ac:picMkLst>
        </pc:picChg>
        <pc:picChg chg="mod">
          <ac:chgData name="good angel" userId="322f971a48f5a8c9" providerId="LiveId" clId="{F7F37F37-0364-4DB5-A963-0BF7A0D7E646}" dt="2024-02-17T11:10:10.189" v="5956" actId="1076"/>
          <ac:picMkLst>
            <pc:docMk/>
            <pc:sldMk cId="2182091623" sldId="370"/>
            <ac:picMk id="21" creationId="{A966533E-E64F-5DCD-2070-73DBA44EA532}"/>
          </ac:picMkLst>
        </pc:picChg>
        <pc:picChg chg="add mod">
          <ac:chgData name="good angel" userId="322f971a48f5a8c9" providerId="LiveId" clId="{F7F37F37-0364-4DB5-A963-0BF7A0D7E646}" dt="2024-02-17T12:13:04.301" v="6367" actId="164"/>
          <ac:picMkLst>
            <pc:docMk/>
            <pc:sldMk cId="2182091623" sldId="370"/>
            <ac:picMk id="23" creationId="{94E03708-4CC4-70E8-85C3-C933102A94FC}"/>
          </ac:picMkLst>
        </pc:picChg>
        <pc:picChg chg="mod">
          <ac:chgData name="good angel" userId="322f971a48f5a8c9" providerId="LiveId" clId="{F7F37F37-0364-4DB5-A963-0BF7A0D7E646}" dt="2024-02-17T11:10:10.189" v="5956" actId="1076"/>
          <ac:picMkLst>
            <pc:docMk/>
            <pc:sldMk cId="2182091623" sldId="370"/>
            <ac:picMk id="27" creationId="{C3436F2C-BE8D-1A1F-610F-033EC35BF78B}"/>
          </ac:picMkLst>
        </pc:picChg>
        <pc:picChg chg="del mod topLvl">
          <ac:chgData name="good angel" userId="322f971a48f5a8c9" providerId="LiveId" clId="{F7F37F37-0364-4DB5-A963-0BF7A0D7E646}" dt="2024-02-17T11:13:58.935" v="5984" actId="478"/>
          <ac:picMkLst>
            <pc:docMk/>
            <pc:sldMk cId="2182091623" sldId="370"/>
            <ac:picMk id="33" creationId="{63418151-2CDA-C530-F590-01C7F37B598E}"/>
          </ac:picMkLst>
        </pc:picChg>
        <pc:picChg chg="mod">
          <ac:chgData name="good angel" userId="322f971a48f5a8c9" providerId="LiveId" clId="{F7F37F37-0364-4DB5-A963-0BF7A0D7E646}" dt="2024-02-17T11:10:10.189" v="5956" actId="1076"/>
          <ac:picMkLst>
            <pc:docMk/>
            <pc:sldMk cId="2182091623" sldId="370"/>
            <ac:picMk id="34" creationId="{0626A0D9-C6A3-62CB-CF2D-E236E535E8DA}"/>
          </ac:picMkLst>
        </pc:picChg>
        <pc:picChg chg="del mod topLvl">
          <ac:chgData name="good angel" userId="322f971a48f5a8c9" providerId="LiveId" clId="{F7F37F37-0364-4DB5-A963-0BF7A0D7E646}" dt="2024-02-17T11:13:57.406" v="5983" actId="478"/>
          <ac:picMkLst>
            <pc:docMk/>
            <pc:sldMk cId="2182091623" sldId="370"/>
            <ac:picMk id="36" creationId="{2B396564-1CE3-7086-DACA-423856F010C3}"/>
          </ac:picMkLst>
        </pc:picChg>
        <pc:picChg chg="del mod topLvl">
          <ac:chgData name="good angel" userId="322f971a48f5a8c9" providerId="LiveId" clId="{F7F37F37-0364-4DB5-A963-0BF7A0D7E646}" dt="2024-02-17T11:13:55.724" v="5982" actId="478"/>
          <ac:picMkLst>
            <pc:docMk/>
            <pc:sldMk cId="2182091623" sldId="370"/>
            <ac:picMk id="38" creationId="{4C52E68F-6809-E3F5-A7BD-5541F83F3659}"/>
          </ac:picMkLst>
        </pc:picChg>
        <pc:picChg chg="add mod">
          <ac:chgData name="good angel" userId="322f971a48f5a8c9" providerId="LiveId" clId="{F7F37F37-0364-4DB5-A963-0BF7A0D7E646}" dt="2024-02-17T12:13:04.301" v="6367" actId="164"/>
          <ac:picMkLst>
            <pc:docMk/>
            <pc:sldMk cId="2182091623" sldId="370"/>
            <ac:picMk id="40" creationId="{D7E15005-0AC6-8AC0-4402-0BE4A951CA29}"/>
          </ac:picMkLst>
        </pc:picChg>
        <pc:picChg chg="add mod">
          <ac:chgData name="good angel" userId="322f971a48f5a8c9" providerId="LiveId" clId="{F7F37F37-0364-4DB5-A963-0BF7A0D7E646}" dt="2024-02-17T12:13:04.301" v="6367" actId="164"/>
          <ac:picMkLst>
            <pc:docMk/>
            <pc:sldMk cId="2182091623" sldId="370"/>
            <ac:picMk id="41" creationId="{1D628F1F-7980-8E0A-0415-703A11DBBA01}"/>
          </ac:picMkLst>
        </pc:picChg>
        <pc:picChg chg="add mod ord">
          <ac:chgData name="good angel" userId="322f971a48f5a8c9" providerId="LiveId" clId="{F7F37F37-0364-4DB5-A963-0BF7A0D7E646}" dt="2024-02-17T12:13:04.301" v="6367" actId="164"/>
          <ac:picMkLst>
            <pc:docMk/>
            <pc:sldMk cId="2182091623" sldId="370"/>
            <ac:picMk id="42" creationId="{D190D024-5900-5C5C-98C0-FF032132938B}"/>
          </ac:picMkLst>
        </pc:picChg>
        <pc:picChg chg="mod">
          <ac:chgData name="good angel" userId="322f971a48f5a8c9" providerId="LiveId" clId="{F7F37F37-0364-4DB5-A963-0BF7A0D7E646}" dt="2024-02-17T11:10:10.189" v="5956" actId="1076"/>
          <ac:picMkLst>
            <pc:docMk/>
            <pc:sldMk cId="2182091623" sldId="370"/>
            <ac:picMk id="55" creationId="{14E820F9-59D9-053E-E5ED-213A1F59C7CB}"/>
          </ac:picMkLst>
        </pc:picChg>
        <pc:picChg chg="mod">
          <ac:chgData name="good angel" userId="322f971a48f5a8c9" providerId="LiveId" clId="{F7F37F37-0364-4DB5-A963-0BF7A0D7E646}" dt="2024-02-17T11:10:10.189" v="5956" actId="1076"/>
          <ac:picMkLst>
            <pc:docMk/>
            <pc:sldMk cId="2182091623" sldId="370"/>
            <ac:picMk id="57" creationId="{AF5B7282-B9DC-BACF-926F-185D3B83C387}"/>
          </ac:picMkLst>
        </pc:picChg>
        <pc:picChg chg="mod">
          <ac:chgData name="good angel" userId="322f971a48f5a8c9" providerId="LiveId" clId="{F7F37F37-0364-4DB5-A963-0BF7A0D7E646}" dt="2024-02-17T11:10:10.189" v="5956" actId="1076"/>
          <ac:picMkLst>
            <pc:docMk/>
            <pc:sldMk cId="2182091623" sldId="370"/>
            <ac:picMk id="58" creationId="{1BD11653-D40D-0DFC-F94A-4A52F70B7417}"/>
          </ac:picMkLst>
        </pc:picChg>
        <pc:picChg chg="add mod">
          <ac:chgData name="good angel" userId="322f971a48f5a8c9" providerId="LiveId" clId="{F7F37F37-0364-4DB5-A963-0BF7A0D7E646}" dt="2024-02-17T12:03:06.356" v="6316" actId="571"/>
          <ac:picMkLst>
            <pc:docMk/>
            <pc:sldMk cId="2182091623" sldId="370"/>
            <ac:picMk id="66" creationId="{8E24E476-3505-9185-3380-6B38E9565DDB}"/>
          </ac:picMkLst>
        </pc:picChg>
        <pc:cxnChg chg="mod">
          <ac:chgData name="good angel" userId="322f971a48f5a8c9" providerId="LiveId" clId="{F7F37F37-0364-4DB5-A963-0BF7A0D7E646}" dt="2024-02-17T12:23:50.538" v="6439" actId="164"/>
          <ac:cxnSpMkLst>
            <pc:docMk/>
            <pc:sldMk cId="2182091623" sldId="370"/>
            <ac:cxnSpMk id="9" creationId="{E009044D-DD4C-8FA8-F3F3-D631CB8EBB1A}"/>
          </ac:cxnSpMkLst>
        </pc:cxnChg>
        <pc:cxnChg chg="mod">
          <ac:chgData name="good angel" userId="322f971a48f5a8c9" providerId="LiveId" clId="{F7F37F37-0364-4DB5-A963-0BF7A0D7E646}" dt="2024-02-17T12:18:23.366" v="6413" actId="164"/>
          <ac:cxnSpMkLst>
            <pc:docMk/>
            <pc:sldMk cId="2182091623" sldId="370"/>
            <ac:cxnSpMk id="11" creationId="{F6364298-3936-0618-DC47-606CA274CABF}"/>
          </ac:cxnSpMkLst>
        </pc:cxnChg>
        <pc:cxnChg chg="mod">
          <ac:chgData name="good angel" userId="322f971a48f5a8c9" providerId="LiveId" clId="{F7F37F37-0364-4DB5-A963-0BF7A0D7E646}" dt="2024-02-17T11:10:10.189" v="5956" actId="1076"/>
          <ac:cxnSpMkLst>
            <pc:docMk/>
            <pc:sldMk cId="2182091623" sldId="370"/>
            <ac:cxnSpMk id="15" creationId="{E23EAE72-AB17-7A34-8115-1145F1956D81}"/>
          </ac:cxnSpMkLst>
        </pc:cxnChg>
        <pc:cxnChg chg="mod">
          <ac:chgData name="good angel" userId="322f971a48f5a8c9" providerId="LiveId" clId="{F7F37F37-0364-4DB5-A963-0BF7A0D7E646}" dt="2024-02-17T11:10:10.189" v="5956" actId="1076"/>
          <ac:cxnSpMkLst>
            <pc:docMk/>
            <pc:sldMk cId="2182091623" sldId="370"/>
            <ac:cxnSpMk id="22" creationId="{EB3B663F-C795-FA20-24F7-B3257531B3CC}"/>
          </ac:cxnSpMkLst>
        </pc:cxnChg>
        <pc:cxnChg chg="mod topLvl">
          <ac:chgData name="good angel" userId="322f971a48f5a8c9" providerId="LiveId" clId="{F7F37F37-0364-4DB5-A963-0BF7A0D7E646}" dt="2024-02-17T12:13:04.301" v="6367" actId="164"/>
          <ac:cxnSpMkLst>
            <pc:docMk/>
            <pc:sldMk cId="2182091623" sldId="370"/>
            <ac:cxnSpMk id="26" creationId="{6CA1F93F-329B-A4F5-CC60-9391618A8AF4}"/>
          </ac:cxnSpMkLst>
        </pc:cxnChg>
        <pc:cxnChg chg="mod">
          <ac:chgData name="good angel" userId="322f971a48f5a8c9" providerId="LiveId" clId="{F7F37F37-0364-4DB5-A963-0BF7A0D7E646}" dt="2024-02-17T11:10:10.189" v="5956" actId="1076"/>
          <ac:cxnSpMkLst>
            <pc:docMk/>
            <pc:sldMk cId="2182091623" sldId="370"/>
            <ac:cxnSpMk id="30" creationId="{00DEE40A-AFAD-E1B5-0900-CC9408BD2C89}"/>
          </ac:cxnSpMkLst>
        </pc:cxnChg>
        <pc:cxnChg chg="mod topLvl">
          <ac:chgData name="good angel" userId="322f971a48f5a8c9" providerId="LiveId" clId="{F7F37F37-0364-4DB5-A963-0BF7A0D7E646}" dt="2024-02-17T12:13:04.301" v="6367" actId="164"/>
          <ac:cxnSpMkLst>
            <pc:docMk/>
            <pc:sldMk cId="2182091623" sldId="370"/>
            <ac:cxnSpMk id="31" creationId="{620CF63F-682E-28CC-97BA-438973DD71E9}"/>
          </ac:cxnSpMkLst>
        </pc:cxnChg>
        <pc:cxnChg chg="mod topLvl">
          <ac:chgData name="good angel" userId="322f971a48f5a8c9" providerId="LiveId" clId="{F7F37F37-0364-4DB5-A963-0BF7A0D7E646}" dt="2024-02-17T12:13:04.301" v="6367" actId="164"/>
          <ac:cxnSpMkLst>
            <pc:docMk/>
            <pc:sldMk cId="2182091623" sldId="370"/>
            <ac:cxnSpMk id="32" creationId="{782B08F1-999F-1B19-6A32-0BA284711AF6}"/>
          </ac:cxnSpMkLst>
        </pc:cxnChg>
        <pc:cxnChg chg="mod">
          <ac:chgData name="good angel" userId="322f971a48f5a8c9" providerId="LiveId" clId="{F7F37F37-0364-4DB5-A963-0BF7A0D7E646}" dt="2024-02-17T11:10:33.105" v="5960" actId="14100"/>
          <ac:cxnSpMkLst>
            <pc:docMk/>
            <pc:sldMk cId="2182091623" sldId="370"/>
            <ac:cxnSpMk id="35" creationId="{C442FE70-DF4F-6E94-6FB9-2629B5344896}"/>
          </ac:cxnSpMkLst>
        </pc:cxnChg>
        <pc:cxnChg chg="add mod">
          <ac:chgData name="good angel" userId="322f971a48f5a8c9" providerId="LiveId" clId="{F7F37F37-0364-4DB5-A963-0BF7A0D7E646}" dt="2024-02-17T11:21:38.649" v="5992" actId="1076"/>
          <ac:cxnSpMkLst>
            <pc:docMk/>
            <pc:sldMk cId="2182091623" sldId="370"/>
            <ac:cxnSpMk id="43" creationId="{229BA6FE-BB60-B1EB-E5E6-F4C474117D44}"/>
          </ac:cxnSpMkLst>
        </pc:cxnChg>
      </pc:sldChg>
      <pc:sldChg chg="addSp delSp modSp add mod modAnim">
        <pc:chgData name="good angel" userId="322f971a48f5a8c9" providerId="LiveId" clId="{F7F37F37-0364-4DB5-A963-0BF7A0D7E646}" dt="2024-02-22T12:43:31.626" v="13058" actId="1076"/>
        <pc:sldMkLst>
          <pc:docMk/>
          <pc:sldMk cId="2732995269" sldId="371"/>
        </pc:sldMkLst>
        <pc:spChg chg="mod">
          <ac:chgData name="good angel" userId="322f971a48f5a8c9" providerId="LiveId" clId="{F7F37F37-0364-4DB5-A963-0BF7A0D7E646}" dt="2024-02-17T11:35:50.941" v="6114" actId="20577"/>
          <ac:spMkLst>
            <pc:docMk/>
            <pc:sldMk cId="2732995269" sldId="371"/>
            <ac:spMk id="36" creationId="{B9DAE9E7-DF42-ADE4-B059-5E1AB4BE505D}"/>
          </ac:spMkLst>
        </pc:spChg>
        <pc:spChg chg="mod">
          <ac:chgData name="good angel" userId="322f971a48f5a8c9" providerId="LiveId" clId="{F7F37F37-0364-4DB5-A963-0BF7A0D7E646}" dt="2024-02-17T11:36:35.632" v="6164" actId="113"/>
          <ac:spMkLst>
            <pc:docMk/>
            <pc:sldMk cId="2732995269" sldId="371"/>
            <ac:spMk id="38" creationId="{044F4AE7-AB2D-296C-E76E-05448915F8A8}"/>
          </ac:spMkLst>
        </pc:spChg>
        <pc:spChg chg="ord">
          <ac:chgData name="good angel" userId="322f971a48f5a8c9" providerId="LiveId" clId="{F7F37F37-0364-4DB5-A963-0BF7A0D7E646}" dt="2024-02-17T11:29:05.534" v="6073" actId="166"/>
          <ac:spMkLst>
            <pc:docMk/>
            <pc:sldMk cId="2732995269" sldId="371"/>
            <ac:spMk id="47" creationId="{DE19FA5A-188E-6F16-9983-47E73DFF6D3F}"/>
          </ac:spMkLst>
        </pc:spChg>
        <pc:spChg chg="mod">
          <ac:chgData name="good angel" userId="322f971a48f5a8c9" providerId="LiveId" clId="{F7F37F37-0364-4DB5-A963-0BF7A0D7E646}" dt="2024-02-17T11:36:17.139" v="6162" actId="20577"/>
          <ac:spMkLst>
            <pc:docMk/>
            <pc:sldMk cId="2732995269" sldId="371"/>
            <ac:spMk id="63" creationId="{69B565F5-1045-CC09-AD88-22E1F0948A61}"/>
          </ac:spMkLst>
        </pc:spChg>
        <pc:spChg chg="mod">
          <ac:chgData name="good angel" userId="322f971a48f5a8c9" providerId="LiveId" clId="{F7F37F37-0364-4DB5-A963-0BF7A0D7E646}" dt="2024-02-17T11:35:29.305" v="6098" actId="20577"/>
          <ac:spMkLst>
            <pc:docMk/>
            <pc:sldMk cId="2732995269" sldId="371"/>
            <ac:spMk id="64" creationId="{DC73BB0C-9E77-360F-3825-BB2E1B058787}"/>
          </ac:spMkLst>
        </pc:spChg>
        <pc:grpChg chg="add mod">
          <ac:chgData name="good angel" userId="322f971a48f5a8c9" providerId="LiveId" clId="{F7F37F37-0364-4DB5-A963-0BF7A0D7E646}" dt="2024-02-17T11:36:38.079" v="6165" actId="1076"/>
          <ac:grpSpMkLst>
            <pc:docMk/>
            <pc:sldMk cId="2732995269" sldId="371"/>
            <ac:grpSpMk id="33" creationId="{0FC00EA5-6285-7D77-839E-2AA54B859A02}"/>
          </ac:grpSpMkLst>
        </pc:grpChg>
        <pc:grpChg chg="add mod">
          <ac:chgData name="good angel" userId="322f971a48f5a8c9" providerId="LiveId" clId="{F7F37F37-0364-4DB5-A963-0BF7A0D7E646}" dt="2024-02-17T12:14:49.255" v="6389" actId="164"/>
          <ac:grpSpMkLst>
            <pc:docMk/>
            <pc:sldMk cId="2732995269" sldId="371"/>
            <ac:grpSpMk id="65" creationId="{2FB2BFEA-C99D-A49F-A7F2-B71853022BAC}"/>
          </ac:grpSpMkLst>
        </pc:grpChg>
        <pc:picChg chg="add mod ord">
          <ac:chgData name="good angel" userId="322f971a48f5a8c9" providerId="LiveId" clId="{F7F37F37-0364-4DB5-A963-0BF7A0D7E646}" dt="2024-02-22T12:43:31.626" v="13058" actId="1076"/>
          <ac:picMkLst>
            <pc:docMk/>
            <pc:sldMk cId="2732995269" sldId="371"/>
            <ac:picMk id="24" creationId="{4F897423-CFDF-3AC2-B7B1-E4283BE866AD}"/>
          </ac:picMkLst>
        </pc:picChg>
        <pc:picChg chg="mod ord">
          <ac:chgData name="good angel" userId="322f971a48f5a8c9" providerId="LiveId" clId="{F7F37F37-0364-4DB5-A963-0BF7A0D7E646}" dt="2024-02-17T12:15:11.519" v="6393" actId="171"/>
          <ac:picMkLst>
            <pc:docMk/>
            <pc:sldMk cId="2732995269" sldId="371"/>
            <ac:picMk id="42" creationId="{52F1D66C-AFA9-C749-E965-19582AF59597}"/>
          </ac:picMkLst>
        </pc:picChg>
        <pc:picChg chg="add del mod">
          <ac:chgData name="good angel" userId="322f971a48f5a8c9" providerId="LiveId" clId="{F7F37F37-0364-4DB5-A963-0BF7A0D7E646}" dt="2024-02-22T12:43:01.508" v="13056" actId="478"/>
          <ac:picMkLst>
            <pc:docMk/>
            <pc:sldMk cId="2732995269" sldId="371"/>
            <ac:picMk id="66" creationId="{7E887507-A9FE-B235-E87A-91510C6569AF}"/>
          </ac:picMkLst>
        </pc:picChg>
        <pc:cxnChg chg="mod">
          <ac:chgData name="good angel" userId="322f971a48f5a8c9" providerId="LiveId" clId="{F7F37F37-0364-4DB5-A963-0BF7A0D7E646}" dt="2024-02-17T12:14:49.255" v="6389" actId="164"/>
          <ac:cxnSpMkLst>
            <pc:docMk/>
            <pc:sldMk cId="2732995269" sldId="371"/>
            <ac:cxnSpMk id="26" creationId="{0859BBCB-1055-50F9-21B4-2FADBED5B150}"/>
          </ac:cxnSpMkLst>
        </pc:cxnChg>
        <pc:cxnChg chg="mod">
          <ac:chgData name="good angel" userId="322f971a48f5a8c9" providerId="LiveId" clId="{F7F37F37-0364-4DB5-A963-0BF7A0D7E646}" dt="2024-02-17T12:14:49.255" v="6389" actId="164"/>
          <ac:cxnSpMkLst>
            <pc:docMk/>
            <pc:sldMk cId="2732995269" sldId="371"/>
            <ac:cxnSpMk id="31" creationId="{6F87FAC3-ED8F-3212-8B77-B929B651F8AA}"/>
          </ac:cxnSpMkLst>
        </pc:cxnChg>
        <pc:cxnChg chg="mod">
          <ac:chgData name="good angel" userId="322f971a48f5a8c9" providerId="LiveId" clId="{F7F37F37-0364-4DB5-A963-0BF7A0D7E646}" dt="2024-02-17T12:14:49.255" v="6389" actId="164"/>
          <ac:cxnSpMkLst>
            <pc:docMk/>
            <pc:sldMk cId="2732995269" sldId="371"/>
            <ac:cxnSpMk id="32" creationId="{AF1A9242-954A-30B3-CA41-990D9FC0F03E}"/>
          </ac:cxnSpMkLst>
        </pc:cxnChg>
      </pc:sldChg>
      <pc:sldChg chg="addSp delSp modSp add mod ord modAnim">
        <pc:chgData name="good angel" userId="322f971a48f5a8c9" providerId="LiveId" clId="{F7F37F37-0364-4DB5-A963-0BF7A0D7E646}" dt="2024-02-17T12:08:54.425" v="6330" actId="164"/>
        <pc:sldMkLst>
          <pc:docMk/>
          <pc:sldMk cId="444943420" sldId="372"/>
        </pc:sldMkLst>
        <pc:spChg chg="mod">
          <ac:chgData name="good angel" userId="322f971a48f5a8c9" providerId="LiveId" clId="{F7F37F37-0364-4DB5-A963-0BF7A0D7E646}" dt="2024-02-17T11:45:13.947" v="6174"/>
          <ac:spMkLst>
            <pc:docMk/>
            <pc:sldMk cId="444943420" sldId="372"/>
            <ac:spMk id="36" creationId="{5C8FC0BD-7DBB-7CFD-FE25-CEC677BFB44A}"/>
          </ac:spMkLst>
        </pc:spChg>
        <pc:spChg chg="mod">
          <ac:chgData name="good angel" userId="322f971a48f5a8c9" providerId="LiveId" clId="{F7F37F37-0364-4DB5-A963-0BF7A0D7E646}" dt="2024-02-17T11:45:13.947" v="6174"/>
          <ac:spMkLst>
            <pc:docMk/>
            <pc:sldMk cId="444943420" sldId="372"/>
            <ac:spMk id="38" creationId="{0668D036-E312-70E8-50EE-EDAC53CFF63E}"/>
          </ac:spMkLst>
        </pc:spChg>
        <pc:spChg chg="mod">
          <ac:chgData name="good angel" userId="322f971a48f5a8c9" providerId="LiveId" clId="{F7F37F37-0364-4DB5-A963-0BF7A0D7E646}" dt="2024-02-17T11:46:20.104" v="6179" actId="165"/>
          <ac:spMkLst>
            <pc:docMk/>
            <pc:sldMk cId="444943420" sldId="372"/>
            <ac:spMk id="67" creationId="{CD09B47B-7DF1-E9D1-9C9D-45B3EA4921FA}"/>
          </ac:spMkLst>
        </pc:spChg>
        <pc:spChg chg="add mod">
          <ac:chgData name="good angel" userId="322f971a48f5a8c9" providerId="LiveId" clId="{F7F37F37-0364-4DB5-A963-0BF7A0D7E646}" dt="2024-02-17T12:00:59.978" v="6312" actId="207"/>
          <ac:spMkLst>
            <pc:docMk/>
            <pc:sldMk cId="444943420" sldId="372"/>
            <ac:spMk id="73" creationId="{984BB58B-D284-21C2-41F3-FDC487861484}"/>
          </ac:spMkLst>
        </pc:spChg>
        <pc:spChg chg="add del mod">
          <ac:chgData name="good angel" userId="322f971a48f5a8c9" providerId="LiveId" clId="{F7F37F37-0364-4DB5-A963-0BF7A0D7E646}" dt="2024-02-17T11:53:13.828" v="6265" actId="478"/>
          <ac:spMkLst>
            <pc:docMk/>
            <pc:sldMk cId="444943420" sldId="372"/>
            <ac:spMk id="80" creationId="{08177928-C54E-324C-EEDF-6C243B1B8164}"/>
          </ac:spMkLst>
        </pc:spChg>
        <pc:grpChg chg="add mod">
          <ac:chgData name="good angel" userId="322f971a48f5a8c9" providerId="LiveId" clId="{F7F37F37-0364-4DB5-A963-0BF7A0D7E646}" dt="2024-02-17T11:46:52.434" v="6184" actId="164"/>
          <ac:grpSpMkLst>
            <pc:docMk/>
            <pc:sldMk cId="444943420" sldId="372"/>
            <ac:grpSpMk id="12" creationId="{C7D973D4-4BAA-85D0-BFE1-CF5AF4CCB25A}"/>
          </ac:grpSpMkLst>
        </pc:grpChg>
        <pc:grpChg chg="mod">
          <ac:chgData name="good angel" userId="322f971a48f5a8c9" providerId="LiveId" clId="{F7F37F37-0364-4DB5-A963-0BF7A0D7E646}" dt="2024-02-17T11:45:13.947" v="6174"/>
          <ac:grpSpMkLst>
            <pc:docMk/>
            <pc:sldMk cId="444943420" sldId="372"/>
            <ac:grpSpMk id="24" creationId="{638B69F5-8B48-4F65-1F6C-738BC0F74CF8}"/>
          </ac:grpSpMkLst>
        </pc:grpChg>
        <pc:grpChg chg="add del mod">
          <ac:chgData name="good angel" userId="322f971a48f5a8c9" providerId="LiveId" clId="{F7F37F37-0364-4DB5-A963-0BF7A0D7E646}" dt="2024-02-17T11:46:20.104" v="6179" actId="165"/>
          <ac:grpSpMkLst>
            <pc:docMk/>
            <pc:sldMk cId="444943420" sldId="372"/>
            <ac:grpSpMk id="63" creationId="{AF7586A8-81AA-EC5F-2E29-F3D1652098FC}"/>
          </ac:grpSpMkLst>
        </pc:grpChg>
        <pc:grpChg chg="mod topLvl">
          <ac:chgData name="good angel" userId="322f971a48f5a8c9" providerId="LiveId" clId="{F7F37F37-0364-4DB5-A963-0BF7A0D7E646}" dt="2024-02-17T11:46:52.434" v="6184" actId="164"/>
          <ac:grpSpMkLst>
            <pc:docMk/>
            <pc:sldMk cId="444943420" sldId="372"/>
            <ac:grpSpMk id="65" creationId="{43B03C93-7C73-3AC9-26FB-EC9FEFB2DBE7}"/>
          </ac:grpSpMkLst>
        </pc:grpChg>
        <pc:grpChg chg="add mod">
          <ac:chgData name="good angel" userId="322f971a48f5a8c9" providerId="LiveId" clId="{F7F37F37-0364-4DB5-A963-0BF7A0D7E646}" dt="2024-02-17T11:55:15.817" v="6282" actId="1076"/>
          <ac:grpSpMkLst>
            <pc:docMk/>
            <pc:sldMk cId="444943420" sldId="372"/>
            <ac:grpSpMk id="68" creationId="{3AC67B71-B848-D037-4EF1-BBB55B6D8986}"/>
          </ac:grpSpMkLst>
        </pc:grpChg>
        <pc:grpChg chg="add mod">
          <ac:chgData name="good angel" userId="322f971a48f5a8c9" providerId="LiveId" clId="{F7F37F37-0364-4DB5-A963-0BF7A0D7E646}" dt="2024-02-17T11:55:07.633" v="6281" actId="1076"/>
          <ac:grpSpMkLst>
            <pc:docMk/>
            <pc:sldMk cId="444943420" sldId="372"/>
            <ac:grpSpMk id="86" creationId="{B4BFA099-E92C-D444-9C49-AAE621B90DAD}"/>
          </ac:grpSpMkLst>
        </pc:grpChg>
        <pc:grpChg chg="add mod">
          <ac:chgData name="good angel" userId="322f971a48f5a8c9" providerId="LiveId" clId="{F7F37F37-0364-4DB5-A963-0BF7A0D7E646}" dt="2024-02-17T12:08:54.425" v="6330" actId="164"/>
          <ac:grpSpMkLst>
            <pc:docMk/>
            <pc:sldMk cId="444943420" sldId="372"/>
            <ac:grpSpMk id="87" creationId="{7BF18CBC-9D60-CC65-DF90-40510E1CEBDA}"/>
          </ac:grpSpMkLst>
        </pc:grpChg>
        <pc:picChg chg="mod">
          <ac:chgData name="good angel" userId="322f971a48f5a8c9" providerId="LiveId" clId="{F7F37F37-0364-4DB5-A963-0BF7A0D7E646}" dt="2024-02-17T11:45:13.947" v="6174"/>
          <ac:picMkLst>
            <pc:docMk/>
            <pc:sldMk cId="444943420" sldId="372"/>
            <ac:picMk id="33" creationId="{18C1D866-D6ED-3464-197B-BF4E3CDC80B1}"/>
          </ac:picMkLst>
        </pc:picChg>
        <pc:picChg chg="mod">
          <ac:chgData name="good angel" userId="322f971a48f5a8c9" providerId="LiveId" clId="{F7F37F37-0364-4DB5-A963-0BF7A0D7E646}" dt="2024-02-17T11:46:20.104" v="6179" actId="165"/>
          <ac:picMkLst>
            <pc:docMk/>
            <pc:sldMk cId="444943420" sldId="372"/>
            <ac:picMk id="66" creationId="{84F2CC7A-2136-F111-047E-AB112E67728B}"/>
          </ac:picMkLst>
        </pc:picChg>
        <pc:cxnChg chg="mod">
          <ac:chgData name="good angel" userId="322f971a48f5a8c9" providerId="LiveId" clId="{F7F37F37-0364-4DB5-A963-0BF7A0D7E646}" dt="2024-02-17T12:08:54.425" v="6330" actId="164"/>
          <ac:cxnSpMkLst>
            <pc:docMk/>
            <pc:sldMk cId="444943420" sldId="372"/>
            <ac:cxnSpMk id="26" creationId="{04412038-2BD7-FE6B-E416-D24CBB36F6AC}"/>
          </ac:cxnSpMkLst>
        </pc:cxnChg>
        <pc:cxnChg chg="mod">
          <ac:chgData name="good angel" userId="322f971a48f5a8c9" providerId="LiveId" clId="{F7F37F37-0364-4DB5-A963-0BF7A0D7E646}" dt="2024-02-17T12:08:54.425" v="6330" actId="164"/>
          <ac:cxnSpMkLst>
            <pc:docMk/>
            <pc:sldMk cId="444943420" sldId="372"/>
            <ac:cxnSpMk id="31" creationId="{1D61731E-602D-5DB8-4594-22847C90D117}"/>
          </ac:cxnSpMkLst>
        </pc:cxnChg>
        <pc:cxnChg chg="mod">
          <ac:chgData name="good angel" userId="322f971a48f5a8c9" providerId="LiveId" clId="{F7F37F37-0364-4DB5-A963-0BF7A0D7E646}" dt="2024-02-17T12:08:54.425" v="6330" actId="164"/>
          <ac:cxnSpMkLst>
            <pc:docMk/>
            <pc:sldMk cId="444943420" sldId="372"/>
            <ac:cxnSpMk id="32" creationId="{B09D8720-2868-42E5-2C60-3DD97D108469}"/>
          </ac:cxnSpMkLst>
        </pc:cxnChg>
        <pc:cxnChg chg="mod topLvl">
          <ac:chgData name="good angel" userId="322f971a48f5a8c9" providerId="LiveId" clId="{F7F37F37-0364-4DB5-A963-0BF7A0D7E646}" dt="2024-02-17T11:46:52.434" v="6184" actId="164"/>
          <ac:cxnSpMkLst>
            <pc:docMk/>
            <pc:sldMk cId="444943420" sldId="372"/>
            <ac:cxnSpMk id="64" creationId="{1A9B5FFA-28DD-F053-48C4-A17EB522BB72}"/>
          </ac:cxnSpMkLst>
        </pc:cxnChg>
        <pc:cxnChg chg="add mod">
          <ac:chgData name="good angel" userId="322f971a48f5a8c9" providerId="LiveId" clId="{F7F37F37-0364-4DB5-A963-0BF7A0D7E646}" dt="2024-02-17T11:47:51.378" v="6190" actId="14100"/>
          <ac:cxnSpMkLst>
            <pc:docMk/>
            <pc:sldMk cId="444943420" sldId="372"/>
            <ac:cxnSpMk id="69" creationId="{4DCBCD86-1F93-50B3-A138-9B83A74238D2}"/>
          </ac:cxnSpMkLst>
        </pc:cxnChg>
        <pc:cxnChg chg="add mod">
          <ac:chgData name="good angel" userId="322f971a48f5a8c9" providerId="LiveId" clId="{F7F37F37-0364-4DB5-A963-0BF7A0D7E646}" dt="2024-02-17T11:54:52.107" v="6279" actId="164"/>
          <ac:cxnSpMkLst>
            <pc:docMk/>
            <pc:sldMk cId="444943420" sldId="372"/>
            <ac:cxnSpMk id="74" creationId="{0DA61CF4-23C0-2339-B238-2476DB808D48}"/>
          </ac:cxnSpMkLst>
        </pc:cxnChg>
        <pc:cxnChg chg="add mod">
          <ac:chgData name="good angel" userId="322f971a48f5a8c9" providerId="LiveId" clId="{F7F37F37-0364-4DB5-A963-0BF7A0D7E646}" dt="2024-02-17T11:54:52.107" v="6279" actId="164"/>
          <ac:cxnSpMkLst>
            <pc:docMk/>
            <pc:sldMk cId="444943420" sldId="372"/>
            <ac:cxnSpMk id="76" creationId="{EDB38F5D-9A75-D2CA-56CA-6FC5C80BE64A}"/>
          </ac:cxnSpMkLst>
        </pc:cxnChg>
      </pc:sldChg>
      <pc:sldChg chg="modSp add del mod ord">
        <pc:chgData name="good angel" userId="322f971a48f5a8c9" providerId="LiveId" clId="{F7F37F37-0364-4DB5-A963-0BF7A0D7E646}" dt="2024-02-17T11:55:22.623" v="6285" actId="2696"/>
        <pc:sldMkLst>
          <pc:docMk/>
          <pc:sldMk cId="1125296636" sldId="373"/>
        </pc:sldMkLst>
        <pc:spChg chg="mod">
          <ac:chgData name="good angel" userId="322f971a48f5a8c9" providerId="LiveId" clId="{F7F37F37-0364-4DB5-A963-0BF7A0D7E646}" dt="2024-02-17T11:53:35.812" v="6267" actId="207"/>
          <ac:spMkLst>
            <pc:docMk/>
            <pc:sldMk cId="1125296636" sldId="373"/>
            <ac:spMk id="73" creationId="{FD8C352D-1806-44BF-6AE6-2E3FDC48C5A0}"/>
          </ac:spMkLst>
        </pc:spChg>
      </pc:sldChg>
      <pc:sldChg chg="addSp modSp add mod modAnim">
        <pc:chgData name="good angel" userId="322f971a48f5a8c9" providerId="LiveId" clId="{F7F37F37-0364-4DB5-A963-0BF7A0D7E646}" dt="2024-02-17T12:09:04.378" v="6331" actId="164"/>
        <pc:sldMkLst>
          <pc:docMk/>
          <pc:sldMk cId="1162796045" sldId="373"/>
        </pc:sldMkLst>
        <pc:spChg chg="add mod">
          <ac:chgData name="good angel" userId="322f971a48f5a8c9" providerId="LiveId" clId="{F7F37F37-0364-4DB5-A963-0BF7A0D7E646}" dt="2024-02-17T12:00:47.983" v="6310" actId="207"/>
          <ac:spMkLst>
            <pc:docMk/>
            <pc:sldMk cId="1162796045" sldId="373"/>
            <ac:spMk id="63" creationId="{4F7BD95B-9D5C-2E73-CA48-D0BB7AC391C8}"/>
          </ac:spMkLst>
        </pc:spChg>
        <pc:spChg chg="mod">
          <ac:chgData name="good angel" userId="322f971a48f5a8c9" providerId="LiveId" clId="{F7F37F37-0364-4DB5-A963-0BF7A0D7E646}" dt="2024-02-17T12:00:52.826" v="6311" actId="207"/>
          <ac:spMkLst>
            <pc:docMk/>
            <pc:sldMk cId="1162796045" sldId="373"/>
            <ac:spMk id="73" creationId="{D136A67A-8A61-E8DB-E45D-215683FBF699}"/>
          </ac:spMkLst>
        </pc:spChg>
        <pc:grpChg chg="add mod">
          <ac:chgData name="good angel" userId="322f971a48f5a8c9" providerId="LiveId" clId="{F7F37F37-0364-4DB5-A963-0BF7A0D7E646}" dt="2024-02-17T12:09:04.378" v="6331" actId="164"/>
          <ac:grpSpMkLst>
            <pc:docMk/>
            <pc:sldMk cId="1162796045" sldId="373"/>
            <ac:grpSpMk id="75" creationId="{A3A636E6-689E-9645-751C-B3CD15B94E39}"/>
          </ac:grpSpMkLst>
        </pc:grpChg>
        <pc:cxnChg chg="mod">
          <ac:chgData name="good angel" userId="322f971a48f5a8c9" providerId="LiveId" clId="{F7F37F37-0364-4DB5-A963-0BF7A0D7E646}" dt="2024-02-17T12:09:04.378" v="6331" actId="164"/>
          <ac:cxnSpMkLst>
            <pc:docMk/>
            <pc:sldMk cId="1162796045" sldId="373"/>
            <ac:cxnSpMk id="26" creationId="{7E51C2D2-4655-200E-86FE-7CB616A6A4DA}"/>
          </ac:cxnSpMkLst>
        </pc:cxnChg>
        <pc:cxnChg chg="mod">
          <ac:chgData name="good angel" userId="322f971a48f5a8c9" providerId="LiveId" clId="{F7F37F37-0364-4DB5-A963-0BF7A0D7E646}" dt="2024-02-17T12:09:04.378" v="6331" actId="164"/>
          <ac:cxnSpMkLst>
            <pc:docMk/>
            <pc:sldMk cId="1162796045" sldId="373"/>
            <ac:cxnSpMk id="31" creationId="{840E0E9A-F9E0-B6CB-3911-5DD69CD5F07E}"/>
          </ac:cxnSpMkLst>
        </pc:cxnChg>
        <pc:cxnChg chg="mod">
          <ac:chgData name="good angel" userId="322f971a48f5a8c9" providerId="LiveId" clId="{F7F37F37-0364-4DB5-A963-0BF7A0D7E646}" dt="2024-02-17T12:09:04.378" v="6331" actId="164"/>
          <ac:cxnSpMkLst>
            <pc:docMk/>
            <pc:sldMk cId="1162796045" sldId="373"/>
            <ac:cxnSpMk id="32" creationId="{7633263A-8AB9-D544-9928-69FD3854ABB0}"/>
          </ac:cxnSpMkLst>
        </pc:cxnChg>
        <pc:cxnChg chg="add mod">
          <ac:chgData name="good angel" userId="322f971a48f5a8c9" providerId="LiveId" clId="{F7F37F37-0364-4DB5-A963-0BF7A0D7E646}" dt="2024-02-17T11:56:31.875" v="6303" actId="1076"/>
          <ac:cxnSpMkLst>
            <pc:docMk/>
            <pc:sldMk cId="1162796045" sldId="373"/>
            <ac:cxnSpMk id="71" creationId="{0D0A677B-ED48-DE9D-AC8D-B47469FC2A0E}"/>
          </ac:cxnSpMkLst>
        </pc:cxnChg>
      </pc:sldChg>
      <pc:sldChg chg="addSp modSp add mod ord">
        <pc:chgData name="good angel" userId="322f971a48f5a8c9" providerId="LiveId" clId="{F7F37F37-0364-4DB5-A963-0BF7A0D7E646}" dt="2024-02-19T09:57:17.053" v="11346"/>
        <pc:sldMkLst>
          <pc:docMk/>
          <pc:sldMk cId="2441300767" sldId="374"/>
        </pc:sldMkLst>
        <pc:spChg chg="mod">
          <ac:chgData name="good angel" userId="322f971a48f5a8c9" providerId="LiveId" clId="{F7F37F37-0364-4DB5-A963-0BF7A0D7E646}" dt="2024-02-17T12:24:17.706" v="6440" actId="164"/>
          <ac:spMkLst>
            <pc:docMk/>
            <pc:sldMk cId="2441300767" sldId="374"/>
            <ac:spMk id="3" creationId="{870D2373-8F28-8D1A-3385-8C7230DE78B5}"/>
          </ac:spMkLst>
        </pc:spChg>
        <pc:grpChg chg="add mod">
          <ac:chgData name="good angel" userId="322f971a48f5a8c9" providerId="LiveId" clId="{F7F37F37-0364-4DB5-A963-0BF7A0D7E646}" dt="2024-02-17T12:24:17.706" v="6440" actId="164"/>
          <ac:grpSpMkLst>
            <pc:docMk/>
            <pc:sldMk cId="2441300767" sldId="374"/>
            <ac:grpSpMk id="19" creationId="{451DAA40-67FF-33E0-AB4A-AB0E78C04A80}"/>
          </ac:grpSpMkLst>
        </pc:grpChg>
        <pc:picChg chg="add mod">
          <ac:chgData name="good angel" userId="322f971a48f5a8c9" providerId="LiveId" clId="{F7F37F37-0364-4DB5-A963-0BF7A0D7E646}" dt="2024-02-19T09:57:17.053" v="11346"/>
          <ac:picMkLst>
            <pc:docMk/>
            <pc:sldMk cId="2441300767" sldId="374"/>
            <ac:picMk id="12" creationId="{D81DCFD7-EE5B-4B40-B9F5-9A227F64D72B}"/>
          </ac:picMkLst>
        </pc:picChg>
        <pc:picChg chg="add mod">
          <ac:chgData name="good angel" userId="322f971a48f5a8c9" providerId="LiveId" clId="{F7F37F37-0364-4DB5-A963-0BF7A0D7E646}" dt="2024-02-17T12:07:33.918" v="6328" actId="1076"/>
          <ac:picMkLst>
            <pc:docMk/>
            <pc:sldMk cId="2441300767" sldId="374"/>
            <ac:picMk id="18" creationId="{F74FCAF3-6CEC-D2A4-3D71-71597020B13F}"/>
          </ac:picMkLst>
        </pc:picChg>
        <pc:cxnChg chg="mod">
          <ac:chgData name="good angel" userId="322f971a48f5a8c9" providerId="LiveId" clId="{F7F37F37-0364-4DB5-A963-0BF7A0D7E646}" dt="2024-02-17T12:24:17.706" v="6440" actId="164"/>
          <ac:cxnSpMkLst>
            <pc:docMk/>
            <pc:sldMk cId="2441300767" sldId="374"/>
            <ac:cxnSpMk id="9" creationId="{5FB5BCC0-F526-1FB2-4A7C-699AD2D7A53D}"/>
          </ac:cxnSpMkLst>
        </pc:cxnChg>
      </pc:sldChg>
      <pc:sldChg chg="addSp modSp add mod modTransition modAnim">
        <pc:chgData name="good angel" userId="322f971a48f5a8c9" providerId="LiveId" clId="{F7F37F37-0364-4DB5-A963-0BF7A0D7E646}" dt="2024-02-19T09:57:14.822" v="11345" actId="1076"/>
        <pc:sldMkLst>
          <pc:docMk/>
          <pc:sldMk cId="830283053" sldId="375"/>
        </pc:sldMkLst>
        <pc:spChg chg="mod">
          <ac:chgData name="good angel" userId="322f971a48f5a8c9" providerId="LiveId" clId="{F7F37F37-0364-4DB5-A963-0BF7A0D7E646}" dt="2024-02-17T12:24:29.109" v="6441" actId="164"/>
          <ac:spMkLst>
            <pc:docMk/>
            <pc:sldMk cId="830283053" sldId="375"/>
            <ac:spMk id="3" creationId="{54C3771A-E6C4-0E8A-3781-152F571F7C00}"/>
          </ac:spMkLst>
        </pc:spChg>
        <pc:spChg chg="mod">
          <ac:chgData name="good angel" userId="322f971a48f5a8c9" providerId="LiveId" clId="{F7F37F37-0364-4DB5-A963-0BF7A0D7E646}" dt="2024-02-17T12:21:16.787" v="6428" actId="164"/>
          <ac:spMkLst>
            <pc:docMk/>
            <pc:sldMk cId="830283053" sldId="375"/>
            <ac:spMk id="44" creationId="{8C7951D4-8BF5-E17E-77E7-83FD236A567E}"/>
          </ac:spMkLst>
        </pc:spChg>
        <pc:spChg chg="mod">
          <ac:chgData name="good angel" userId="322f971a48f5a8c9" providerId="LiveId" clId="{F7F37F37-0364-4DB5-A963-0BF7A0D7E646}" dt="2024-02-17T12:21:16.787" v="6428" actId="164"/>
          <ac:spMkLst>
            <pc:docMk/>
            <pc:sldMk cId="830283053" sldId="375"/>
            <ac:spMk id="45" creationId="{D42D3C93-C45E-5359-0210-A3C2E131E3E9}"/>
          </ac:spMkLst>
        </pc:spChg>
        <pc:spChg chg="mod">
          <ac:chgData name="good angel" userId="322f971a48f5a8c9" providerId="LiveId" clId="{F7F37F37-0364-4DB5-A963-0BF7A0D7E646}" dt="2024-02-17T12:21:16.787" v="6428" actId="164"/>
          <ac:spMkLst>
            <pc:docMk/>
            <pc:sldMk cId="830283053" sldId="375"/>
            <ac:spMk id="46" creationId="{DCB61CEA-2678-81A8-30A4-89B09C0703D4}"/>
          </ac:spMkLst>
        </pc:spChg>
        <pc:spChg chg="mod">
          <ac:chgData name="good angel" userId="322f971a48f5a8c9" providerId="LiveId" clId="{F7F37F37-0364-4DB5-A963-0BF7A0D7E646}" dt="2024-02-17T12:21:16.787" v="6428" actId="164"/>
          <ac:spMkLst>
            <pc:docMk/>
            <pc:sldMk cId="830283053" sldId="375"/>
            <ac:spMk id="47" creationId="{973EC6FF-7A14-2DC9-560E-300738E23027}"/>
          </ac:spMkLst>
        </pc:spChg>
        <pc:spChg chg="mod">
          <ac:chgData name="good angel" userId="322f971a48f5a8c9" providerId="LiveId" clId="{F7F37F37-0364-4DB5-A963-0BF7A0D7E646}" dt="2024-02-17T12:21:16.787" v="6428" actId="164"/>
          <ac:spMkLst>
            <pc:docMk/>
            <pc:sldMk cId="830283053" sldId="375"/>
            <ac:spMk id="50" creationId="{21E269E4-EDB4-D36F-9A68-EC99E2C4A262}"/>
          </ac:spMkLst>
        </pc:spChg>
        <pc:spChg chg="mod">
          <ac:chgData name="good angel" userId="322f971a48f5a8c9" providerId="LiveId" clId="{F7F37F37-0364-4DB5-A963-0BF7A0D7E646}" dt="2024-02-17T12:21:16.787" v="6428" actId="164"/>
          <ac:spMkLst>
            <pc:docMk/>
            <pc:sldMk cId="830283053" sldId="375"/>
            <ac:spMk id="51" creationId="{512A4C12-3680-9157-84C2-8D5301B6D5B7}"/>
          </ac:spMkLst>
        </pc:spChg>
        <pc:spChg chg="mod">
          <ac:chgData name="good angel" userId="322f971a48f5a8c9" providerId="LiveId" clId="{F7F37F37-0364-4DB5-A963-0BF7A0D7E646}" dt="2024-02-17T12:21:16.787" v="6428" actId="164"/>
          <ac:spMkLst>
            <pc:docMk/>
            <pc:sldMk cId="830283053" sldId="375"/>
            <ac:spMk id="52" creationId="{017E4FE8-3C04-A7B7-3796-7303C36B3DB7}"/>
          </ac:spMkLst>
        </pc:spChg>
        <pc:spChg chg="mod">
          <ac:chgData name="good angel" userId="322f971a48f5a8c9" providerId="LiveId" clId="{F7F37F37-0364-4DB5-A963-0BF7A0D7E646}" dt="2024-02-17T12:21:16.787" v="6428" actId="164"/>
          <ac:spMkLst>
            <pc:docMk/>
            <pc:sldMk cId="830283053" sldId="375"/>
            <ac:spMk id="59" creationId="{38509F45-616D-BDDE-5055-96BE7572F5E1}"/>
          </ac:spMkLst>
        </pc:spChg>
        <pc:spChg chg="mod">
          <ac:chgData name="good angel" userId="322f971a48f5a8c9" providerId="LiveId" clId="{F7F37F37-0364-4DB5-A963-0BF7A0D7E646}" dt="2024-02-17T12:21:16.787" v="6428" actId="164"/>
          <ac:spMkLst>
            <pc:docMk/>
            <pc:sldMk cId="830283053" sldId="375"/>
            <ac:spMk id="60" creationId="{9A797461-D05D-B653-35FB-84A11A8C8AC7}"/>
          </ac:spMkLst>
        </pc:spChg>
        <pc:spChg chg="mod">
          <ac:chgData name="good angel" userId="322f971a48f5a8c9" providerId="LiveId" clId="{F7F37F37-0364-4DB5-A963-0BF7A0D7E646}" dt="2024-02-17T12:21:16.787" v="6428" actId="164"/>
          <ac:spMkLst>
            <pc:docMk/>
            <pc:sldMk cId="830283053" sldId="375"/>
            <ac:spMk id="61" creationId="{654D1943-708C-488D-2AA9-1F154A7987FB}"/>
          </ac:spMkLst>
        </pc:spChg>
        <pc:spChg chg="mod">
          <ac:chgData name="good angel" userId="322f971a48f5a8c9" providerId="LiveId" clId="{F7F37F37-0364-4DB5-A963-0BF7A0D7E646}" dt="2024-02-17T12:21:16.787" v="6428" actId="164"/>
          <ac:spMkLst>
            <pc:docMk/>
            <pc:sldMk cId="830283053" sldId="375"/>
            <ac:spMk id="62" creationId="{A16A1D21-92AA-3CE2-BE79-4A8E3567C268}"/>
          </ac:spMkLst>
        </pc:spChg>
        <pc:spChg chg="mod">
          <ac:chgData name="good angel" userId="322f971a48f5a8c9" providerId="LiveId" clId="{F7F37F37-0364-4DB5-A963-0BF7A0D7E646}" dt="2024-02-17T12:21:16.787" v="6428" actId="164"/>
          <ac:spMkLst>
            <pc:docMk/>
            <pc:sldMk cId="830283053" sldId="375"/>
            <ac:spMk id="63" creationId="{963F172B-A116-BD75-5F0F-5814FE09EE29}"/>
          </ac:spMkLst>
        </pc:spChg>
        <pc:spChg chg="mod">
          <ac:chgData name="good angel" userId="322f971a48f5a8c9" providerId="LiveId" clId="{F7F37F37-0364-4DB5-A963-0BF7A0D7E646}" dt="2024-02-17T12:21:16.787" v="6428" actId="164"/>
          <ac:spMkLst>
            <pc:docMk/>
            <pc:sldMk cId="830283053" sldId="375"/>
            <ac:spMk id="73" creationId="{F9FC0E5A-117B-0D98-43CF-F929E50CE874}"/>
          </ac:spMkLst>
        </pc:spChg>
        <pc:grpChg chg="mod">
          <ac:chgData name="good angel" userId="322f971a48f5a8c9" providerId="LiveId" clId="{F7F37F37-0364-4DB5-A963-0BF7A0D7E646}" dt="2024-02-17T12:21:16.787" v="6428" actId="164"/>
          <ac:grpSpMkLst>
            <pc:docMk/>
            <pc:sldMk cId="830283053" sldId="375"/>
            <ac:grpSpMk id="39" creationId="{366097F6-5C2C-0F8D-9DF0-5A7523A10780}"/>
          </ac:grpSpMkLst>
        </pc:grpChg>
        <pc:grpChg chg="mod">
          <ac:chgData name="good angel" userId="322f971a48f5a8c9" providerId="LiveId" clId="{F7F37F37-0364-4DB5-A963-0BF7A0D7E646}" dt="2024-02-17T12:21:16.787" v="6428" actId="164"/>
          <ac:grpSpMkLst>
            <pc:docMk/>
            <pc:sldMk cId="830283053" sldId="375"/>
            <ac:grpSpMk id="68" creationId="{338688A5-6F1F-3964-5110-1733FB45454A}"/>
          </ac:grpSpMkLst>
        </pc:grpChg>
        <pc:grpChg chg="add mod">
          <ac:chgData name="good angel" userId="322f971a48f5a8c9" providerId="LiveId" clId="{F7F37F37-0364-4DB5-A963-0BF7A0D7E646}" dt="2024-02-17T12:21:16.787" v="6428" actId="164"/>
          <ac:grpSpMkLst>
            <pc:docMk/>
            <pc:sldMk cId="830283053" sldId="375"/>
            <ac:grpSpMk id="70" creationId="{B115820B-8D54-4047-B0C2-C3188E4955C0}"/>
          </ac:grpSpMkLst>
        </pc:grpChg>
        <pc:grpChg chg="add mod">
          <ac:chgData name="good angel" userId="322f971a48f5a8c9" providerId="LiveId" clId="{F7F37F37-0364-4DB5-A963-0BF7A0D7E646}" dt="2024-02-17T12:24:29.109" v="6441" actId="164"/>
          <ac:grpSpMkLst>
            <pc:docMk/>
            <pc:sldMk cId="830283053" sldId="375"/>
            <ac:grpSpMk id="72" creationId="{E41C3F5C-9963-360D-A39E-592150ECC9DF}"/>
          </ac:grpSpMkLst>
        </pc:grpChg>
        <pc:grpChg chg="mod">
          <ac:chgData name="good angel" userId="322f971a48f5a8c9" providerId="LiveId" clId="{F7F37F37-0364-4DB5-A963-0BF7A0D7E646}" dt="2024-02-17T12:21:16.787" v="6428" actId="164"/>
          <ac:grpSpMkLst>
            <pc:docMk/>
            <pc:sldMk cId="830283053" sldId="375"/>
            <ac:grpSpMk id="75" creationId="{7B0E06F3-0F6D-C56B-B687-A630890169F6}"/>
          </ac:grpSpMkLst>
        </pc:grpChg>
        <pc:grpChg chg="mod">
          <ac:chgData name="good angel" userId="322f971a48f5a8c9" providerId="LiveId" clId="{F7F37F37-0364-4DB5-A963-0BF7A0D7E646}" dt="2024-02-17T12:21:16.787" v="6428" actId="164"/>
          <ac:grpSpMkLst>
            <pc:docMk/>
            <pc:sldMk cId="830283053" sldId="375"/>
            <ac:grpSpMk id="86" creationId="{603F5555-4A98-EC10-CE7E-4C08A14F105A}"/>
          </ac:grpSpMkLst>
        </pc:grpChg>
        <pc:picChg chg="mod">
          <ac:chgData name="good angel" userId="322f971a48f5a8c9" providerId="LiveId" clId="{F7F37F37-0364-4DB5-A963-0BF7A0D7E646}" dt="2024-02-17T12:21:16.787" v="6428" actId="164"/>
          <ac:picMkLst>
            <pc:docMk/>
            <pc:sldMk cId="830283053" sldId="375"/>
            <ac:picMk id="40" creationId="{A8408A61-3631-F5EB-B74A-2EB7D2B146D0}"/>
          </ac:picMkLst>
        </pc:picChg>
        <pc:picChg chg="mod">
          <ac:chgData name="good angel" userId="322f971a48f5a8c9" providerId="LiveId" clId="{F7F37F37-0364-4DB5-A963-0BF7A0D7E646}" dt="2024-02-17T12:21:16.787" v="6428" actId="164"/>
          <ac:picMkLst>
            <pc:docMk/>
            <pc:sldMk cId="830283053" sldId="375"/>
            <ac:picMk id="41" creationId="{BEC82940-9D9D-5D80-6870-32A415786E1C}"/>
          </ac:picMkLst>
        </pc:picChg>
        <pc:picChg chg="mod">
          <ac:chgData name="good angel" userId="322f971a48f5a8c9" providerId="LiveId" clId="{F7F37F37-0364-4DB5-A963-0BF7A0D7E646}" dt="2024-02-17T12:21:16.787" v="6428" actId="164"/>
          <ac:picMkLst>
            <pc:docMk/>
            <pc:sldMk cId="830283053" sldId="375"/>
            <ac:picMk id="42" creationId="{41E996AE-76F1-AC9E-B884-1D34507CED2D}"/>
          </ac:picMkLst>
        </pc:picChg>
        <pc:picChg chg="add mod">
          <ac:chgData name="good angel" userId="322f971a48f5a8c9" providerId="LiveId" clId="{F7F37F37-0364-4DB5-A963-0BF7A0D7E646}" dt="2024-02-19T09:57:14.822" v="11345" actId="1076"/>
          <ac:picMkLst>
            <pc:docMk/>
            <pc:sldMk cId="830283053" sldId="375"/>
            <ac:picMk id="77" creationId="{3E7824FD-C1AF-8616-2458-E9DB697C5B5C}"/>
          </ac:picMkLst>
        </pc:picChg>
        <pc:cxnChg chg="mod">
          <ac:chgData name="good angel" userId="322f971a48f5a8c9" providerId="LiveId" clId="{F7F37F37-0364-4DB5-A963-0BF7A0D7E646}" dt="2024-02-17T12:24:29.109" v="6441" actId="164"/>
          <ac:cxnSpMkLst>
            <pc:docMk/>
            <pc:sldMk cId="830283053" sldId="375"/>
            <ac:cxnSpMk id="9" creationId="{7EE53E06-4149-347C-AAFD-44CCCF78FEAC}"/>
          </ac:cxnSpMkLst>
        </pc:cxnChg>
        <pc:cxnChg chg="mod">
          <ac:chgData name="good angel" userId="322f971a48f5a8c9" providerId="LiveId" clId="{F7F37F37-0364-4DB5-A963-0BF7A0D7E646}" dt="2024-02-17T12:21:16.787" v="6428" actId="164"/>
          <ac:cxnSpMkLst>
            <pc:docMk/>
            <pc:sldMk cId="830283053" sldId="375"/>
            <ac:cxnSpMk id="43" creationId="{07EAC1E5-A78B-6647-3B24-4A5786462A76}"/>
          </ac:cxnSpMkLst>
        </pc:cxnChg>
        <pc:cxnChg chg="mod">
          <ac:chgData name="good angel" userId="322f971a48f5a8c9" providerId="LiveId" clId="{F7F37F37-0364-4DB5-A963-0BF7A0D7E646}" dt="2024-02-17T12:21:16.787" v="6428" actId="164"/>
          <ac:cxnSpMkLst>
            <pc:docMk/>
            <pc:sldMk cId="830283053" sldId="375"/>
            <ac:cxnSpMk id="69" creationId="{ACBECCDC-D829-39B1-BFAA-8946C68C155E}"/>
          </ac:cxnSpMkLst>
        </pc:cxnChg>
        <pc:cxnChg chg="mod">
          <ac:chgData name="good angel" userId="322f971a48f5a8c9" providerId="LiveId" clId="{F7F37F37-0364-4DB5-A963-0BF7A0D7E646}" dt="2024-02-17T12:21:16.787" v="6428" actId="164"/>
          <ac:cxnSpMkLst>
            <pc:docMk/>
            <pc:sldMk cId="830283053" sldId="375"/>
            <ac:cxnSpMk id="71" creationId="{84BDC0F2-5DFA-037C-1DA3-C3F0FEF0F54B}"/>
          </ac:cxnSpMkLst>
        </pc:cxnChg>
      </pc:sldChg>
      <pc:sldChg chg="addSp delSp modSp add mod ord">
        <pc:chgData name="good angel" userId="322f971a48f5a8c9" providerId="LiveId" clId="{F7F37F37-0364-4DB5-A963-0BF7A0D7E646}" dt="2024-02-17T12:55:51.790" v="6605"/>
        <pc:sldMkLst>
          <pc:docMk/>
          <pc:sldMk cId="1974825490" sldId="376"/>
        </pc:sldMkLst>
        <pc:spChg chg="mod">
          <ac:chgData name="good angel" userId="322f971a48f5a8c9" providerId="LiveId" clId="{F7F37F37-0364-4DB5-A963-0BF7A0D7E646}" dt="2024-02-17T12:30:36.983" v="6447" actId="1076"/>
          <ac:spMkLst>
            <pc:docMk/>
            <pc:sldMk cId="1974825490" sldId="376"/>
            <ac:spMk id="3" creationId="{7C85CAB3-1573-3539-905F-4A6B3D8760C5}"/>
          </ac:spMkLst>
        </pc:spChg>
        <pc:spChg chg="mod">
          <ac:chgData name="good angel" userId="322f971a48f5a8c9" providerId="LiveId" clId="{F7F37F37-0364-4DB5-A963-0BF7A0D7E646}" dt="2024-02-17T12:30:36.983" v="6447" actId="1076"/>
          <ac:spMkLst>
            <pc:docMk/>
            <pc:sldMk cId="1974825490" sldId="376"/>
            <ac:spMk id="4" creationId="{CEC1589E-4A35-6F39-C36A-A7B2F9C062B0}"/>
          </ac:spMkLst>
        </pc:spChg>
        <pc:spChg chg="mod">
          <ac:chgData name="good angel" userId="322f971a48f5a8c9" providerId="LiveId" clId="{F7F37F37-0364-4DB5-A963-0BF7A0D7E646}" dt="2024-02-17T12:30:36.983" v="6447" actId="1076"/>
          <ac:spMkLst>
            <pc:docMk/>
            <pc:sldMk cId="1974825490" sldId="376"/>
            <ac:spMk id="5" creationId="{1CEB4FDF-9400-AC99-B032-D9E9F191FCE0}"/>
          </ac:spMkLst>
        </pc:spChg>
        <pc:spChg chg="mod">
          <ac:chgData name="good angel" userId="322f971a48f5a8c9" providerId="LiveId" clId="{F7F37F37-0364-4DB5-A963-0BF7A0D7E646}" dt="2024-02-17T12:30:09.053" v="6444" actId="1076"/>
          <ac:spMkLst>
            <pc:docMk/>
            <pc:sldMk cId="1974825490" sldId="376"/>
            <ac:spMk id="7" creationId="{AD96996B-EB43-22CA-B330-A31C42479D50}"/>
          </ac:spMkLst>
        </pc:spChg>
        <pc:spChg chg="mod">
          <ac:chgData name="good angel" userId="322f971a48f5a8c9" providerId="LiveId" clId="{F7F37F37-0364-4DB5-A963-0BF7A0D7E646}" dt="2024-02-17T12:30:20.134" v="6445" actId="1076"/>
          <ac:spMkLst>
            <pc:docMk/>
            <pc:sldMk cId="1974825490" sldId="376"/>
            <ac:spMk id="10" creationId="{2C31FDB9-A847-D5A7-C999-32CE20DFA5F2}"/>
          </ac:spMkLst>
        </pc:spChg>
        <pc:spChg chg="mod">
          <ac:chgData name="good angel" userId="322f971a48f5a8c9" providerId="LiveId" clId="{F7F37F37-0364-4DB5-A963-0BF7A0D7E646}" dt="2024-02-17T12:30:09.053" v="6444" actId="1076"/>
          <ac:spMkLst>
            <pc:docMk/>
            <pc:sldMk cId="1974825490" sldId="376"/>
            <ac:spMk id="13" creationId="{3FA2895C-0DDC-F3EF-71DF-2FB8B95EA810}"/>
          </ac:spMkLst>
        </pc:spChg>
        <pc:spChg chg="mod">
          <ac:chgData name="good angel" userId="322f971a48f5a8c9" providerId="LiveId" clId="{F7F37F37-0364-4DB5-A963-0BF7A0D7E646}" dt="2024-02-17T12:30:09.053" v="6444" actId="1076"/>
          <ac:spMkLst>
            <pc:docMk/>
            <pc:sldMk cId="1974825490" sldId="376"/>
            <ac:spMk id="16" creationId="{04BBF2E2-6B8B-6EA5-A10D-C3E6B4DC262F}"/>
          </ac:spMkLst>
        </pc:spChg>
        <pc:spChg chg="mod">
          <ac:chgData name="good angel" userId="322f971a48f5a8c9" providerId="LiveId" clId="{F7F37F37-0364-4DB5-A963-0BF7A0D7E646}" dt="2024-02-17T12:30:20.134" v="6445" actId="1076"/>
          <ac:spMkLst>
            <pc:docMk/>
            <pc:sldMk cId="1974825490" sldId="376"/>
            <ac:spMk id="17" creationId="{9729A712-AD31-2B13-EBDF-4102E440272C}"/>
          </ac:spMkLst>
        </pc:spChg>
        <pc:spChg chg="add mod">
          <ac:chgData name="good angel" userId="322f971a48f5a8c9" providerId="LiveId" clId="{F7F37F37-0364-4DB5-A963-0BF7A0D7E646}" dt="2024-02-17T12:31:31.725" v="6467" actId="1076"/>
          <ac:spMkLst>
            <pc:docMk/>
            <pc:sldMk cId="1974825490" sldId="376"/>
            <ac:spMk id="20" creationId="{710E5BE3-9AD4-321C-B648-BEDC49E16449}"/>
          </ac:spMkLst>
        </pc:spChg>
        <pc:spChg chg="mod">
          <ac:chgData name="good angel" userId="322f971a48f5a8c9" providerId="LiveId" clId="{F7F37F37-0364-4DB5-A963-0BF7A0D7E646}" dt="2024-02-17T12:30:09.053" v="6444" actId="1076"/>
          <ac:spMkLst>
            <pc:docMk/>
            <pc:sldMk cId="1974825490" sldId="376"/>
            <ac:spMk id="25" creationId="{0C08E6CB-18E3-E2C2-5995-8E3EB4313FB7}"/>
          </ac:spMkLst>
        </pc:spChg>
        <pc:spChg chg="mod">
          <ac:chgData name="good angel" userId="322f971a48f5a8c9" providerId="LiveId" clId="{F7F37F37-0364-4DB5-A963-0BF7A0D7E646}" dt="2024-02-17T12:30:09.053" v="6444" actId="1076"/>
          <ac:spMkLst>
            <pc:docMk/>
            <pc:sldMk cId="1974825490" sldId="376"/>
            <ac:spMk id="28" creationId="{524288EE-4C30-9C43-521F-59CBFD16EB1A}"/>
          </ac:spMkLst>
        </pc:spChg>
        <pc:spChg chg="mod">
          <ac:chgData name="good angel" userId="322f971a48f5a8c9" providerId="LiveId" clId="{F7F37F37-0364-4DB5-A963-0BF7A0D7E646}" dt="2024-02-17T12:30:09.053" v="6444" actId="1076"/>
          <ac:spMkLst>
            <pc:docMk/>
            <pc:sldMk cId="1974825490" sldId="376"/>
            <ac:spMk id="29" creationId="{94C78449-1DC1-207C-1332-4AC11FD50261}"/>
          </ac:spMkLst>
        </pc:spChg>
        <pc:spChg chg="mod">
          <ac:chgData name="good angel" userId="322f971a48f5a8c9" providerId="LiveId" clId="{F7F37F37-0364-4DB5-A963-0BF7A0D7E646}" dt="2024-02-17T12:55:30.887" v="6602" actId="1076"/>
          <ac:spMkLst>
            <pc:docMk/>
            <pc:sldMk cId="1974825490" sldId="376"/>
            <ac:spMk id="32" creationId="{F73BF4E9-51DD-C2C6-57FF-FA6F21CF9F67}"/>
          </ac:spMkLst>
        </pc:spChg>
        <pc:spChg chg="mod">
          <ac:chgData name="good angel" userId="322f971a48f5a8c9" providerId="LiveId" clId="{F7F37F37-0364-4DB5-A963-0BF7A0D7E646}" dt="2024-02-17T12:55:30.887" v="6602" actId="1076"/>
          <ac:spMkLst>
            <pc:docMk/>
            <pc:sldMk cId="1974825490" sldId="376"/>
            <ac:spMk id="33" creationId="{6D3BFDB4-5C82-4F5D-89F9-DAB02E7CEA39}"/>
          </ac:spMkLst>
        </pc:spChg>
        <pc:spChg chg="add mod">
          <ac:chgData name="good angel" userId="322f971a48f5a8c9" providerId="LiveId" clId="{F7F37F37-0364-4DB5-A963-0BF7A0D7E646}" dt="2024-02-17T12:55:30.887" v="6602" actId="1076"/>
          <ac:spMkLst>
            <pc:docMk/>
            <pc:sldMk cId="1974825490" sldId="376"/>
            <ac:spMk id="36" creationId="{F85A2E6F-BF22-6DB4-079F-4899779A3965}"/>
          </ac:spMkLst>
        </pc:spChg>
        <pc:spChg chg="mod">
          <ac:chgData name="good angel" userId="322f971a48f5a8c9" providerId="LiveId" clId="{F7F37F37-0364-4DB5-A963-0BF7A0D7E646}" dt="2024-02-17T12:30:36.983" v="6447" actId="1076"/>
          <ac:spMkLst>
            <pc:docMk/>
            <pc:sldMk cId="1974825490" sldId="376"/>
            <ac:spMk id="37" creationId="{0A8AEEFB-2EED-6386-3109-F93B0D58C052}"/>
          </ac:spMkLst>
        </pc:spChg>
        <pc:spChg chg="add mod">
          <ac:chgData name="good angel" userId="322f971a48f5a8c9" providerId="LiveId" clId="{F7F37F37-0364-4DB5-A963-0BF7A0D7E646}" dt="2024-02-17T12:55:30.887" v="6602" actId="1076"/>
          <ac:spMkLst>
            <pc:docMk/>
            <pc:sldMk cId="1974825490" sldId="376"/>
            <ac:spMk id="46" creationId="{7FEDFAAF-7862-5006-E3F9-9955FBCC3C08}"/>
          </ac:spMkLst>
        </pc:spChg>
        <pc:spChg chg="mod">
          <ac:chgData name="good angel" userId="322f971a48f5a8c9" providerId="LiveId" clId="{F7F37F37-0364-4DB5-A963-0BF7A0D7E646}" dt="2024-02-17T12:30:09.053" v="6444" actId="1076"/>
          <ac:spMkLst>
            <pc:docMk/>
            <pc:sldMk cId="1974825490" sldId="376"/>
            <ac:spMk id="48" creationId="{BAB49FE4-D0F7-81E6-B355-5E1F14F964F8}"/>
          </ac:spMkLst>
        </pc:spChg>
        <pc:spChg chg="mod">
          <ac:chgData name="good angel" userId="322f971a48f5a8c9" providerId="LiveId" clId="{F7F37F37-0364-4DB5-A963-0BF7A0D7E646}" dt="2024-02-17T12:30:09.053" v="6444" actId="1076"/>
          <ac:spMkLst>
            <pc:docMk/>
            <pc:sldMk cId="1974825490" sldId="376"/>
            <ac:spMk id="49" creationId="{84CEBD3D-7C14-11DE-DFDA-FD87EDA34AD4}"/>
          </ac:spMkLst>
        </pc:spChg>
        <pc:spChg chg="add mod">
          <ac:chgData name="good angel" userId="322f971a48f5a8c9" providerId="LiveId" clId="{F7F37F37-0364-4DB5-A963-0BF7A0D7E646}" dt="2024-02-17T12:55:30.887" v="6602" actId="1076"/>
          <ac:spMkLst>
            <pc:docMk/>
            <pc:sldMk cId="1974825490" sldId="376"/>
            <ac:spMk id="50" creationId="{151E56CB-11AB-02EF-4CBA-FAE66490BC06}"/>
          </ac:spMkLst>
        </pc:spChg>
        <pc:spChg chg="add del mod">
          <ac:chgData name="good angel" userId="322f971a48f5a8c9" providerId="LiveId" clId="{F7F37F37-0364-4DB5-A963-0BF7A0D7E646}" dt="2024-02-17T12:42:46.298" v="6562" actId="478"/>
          <ac:spMkLst>
            <pc:docMk/>
            <pc:sldMk cId="1974825490" sldId="376"/>
            <ac:spMk id="52" creationId="{F134BD64-C6BD-D1E9-95E6-0982EC734D6B}"/>
          </ac:spMkLst>
        </pc:spChg>
        <pc:spChg chg="mod">
          <ac:chgData name="good angel" userId="322f971a48f5a8c9" providerId="LiveId" clId="{F7F37F37-0364-4DB5-A963-0BF7A0D7E646}" dt="2024-02-17T12:30:09.053" v="6444" actId="1076"/>
          <ac:spMkLst>
            <pc:docMk/>
            <pc:sldMk cId="1974825490" sldId="376"/>
            <ac:spMk id="53" creationId="{DAE35401-38DD-3AD6-A96D-409D3C59288F}"/>
          </ac:spMkLst>
        </pc:spChg>
        <pc:spChg chg="mod">
          <ac:chgData name="good angel" userId="322f971a48f5a8c9" providerId="LiveId" clId="{F7F37F37-0364-4DB5-A963-0BF7A0D7E646}" dt="2024-02-17T12:30:09.053" v="6444" actId="1076"/>
          <ac:spMkLst>
            <pc:docMk/>
            <pc:sldMk cId="1974825490" sldId="376"/>
            <ac:spMk id="54" creationId="{F5FBFB2B-0FFA-01E6-E734-B05A5F1D4923}"/>
          </ac:spMkLst>
        </pc:spChg>
        <pc:spChg chg="mod">
          <ac:chgData name="good angel" userId="322f971a48f5a8c9" providerId="LiveId" clId="{F7F37F37-0364-4DB5-A963-0BF7A0D7E646}" dt="2024-02-17T12:30:09.053" v="6444" actId="1076"/>
          <ac:spMkLst>
            <pc:docMk/>
            <pc:sldMk cId="1974825490" sldId="376"/>
            <ac:spMk id="56" creationId="{DC00C968-3605-20E7-66EC-829A4A5A9B4D}"/>
          </ac:spMkLst>
        </pc:spChg>
        <pc:spChg chg="add mod">
          <ac:chgData name="good angel" userId="322f971a48f5a8c9" providerId="LiveId" clId="{F7F37F37-0364-4DB5-A963-0BF7A0D7E646}" dt="2024-02-17T12:55:30.887" v="6602" actId="1076"/>
          <ac:spMkLst>
            <pc:docMk/>
            <pc:sldMk cId="1974825490" sldId="376"/>
            <ac:spMk id="75" creationId="{8D417541-F7FB-F31C-4A89-81E91D398D15}"/>
          </ac:spMkLst>
        </pc:spChg>
        <pc:grpChg chg="mod">
          <ac:chgData name="good angel" userId="322f971a48f5a8c9" providerId="LiveId" clId="{F7F37F37-0364-4DB5-A963-0BF7A0D7E646}" dt="2024-02-17T12:30:36.983" v="6447" actId="1076"/>
          <ac:grpSpMkLst>
            <pc:docMk/>
            <pc:sldMk cId="1974825490" sldId="376"/>
            <ac:grpSpMk id="2" creationId="{0A745303-0BBA-E87F-9BEE-B3BA2A973CEE}"/>
          </ac:grpSpMkLst>
        </pc:grpChg>
        <pc:grpChg chg="mod">
          <ac:chgData name="good angel" userId="322f971a48f5a8c9" providerId="LiveId" clId="{F7F37F37-0364-4DB5-A963-0BF7A0D7E646}" dt="2024-02-17T12:30:36.983" v="6447" actId="1076"/>
          <ac:grpSpMkLst>
            <pc:docMk/>
            <pc:sldMk cId="1974825490" sldId="376"/>
            <ac:grpSpMk id="8" creationId="{CD0DCE55-8678-04BE-174C-C73361E32CE4}"/>
          </ac:grpSpMkLst>
        </pc:grpChg>
        <pc:grpChg chg="mod">
          <ac:chgData name="good angel" userId="322f971a48f5a8c9" providerId="LiveId" clId="{F7F37F37-0364-4DB5-A963-0BF7A0D7E646}" dt="2024-02-17T12:30:36.983" v="6447" actId="1076"/>
          <ac:grpSpMkLst>
            <pc:docMk/>
            <pc:sldMk cId="1974825490" sldId="376"/>
            <ac:grpSpMk id="19" creationId="{1F362C4F-E2E9-393C-376C-1C40DA329406}"/>
          </ac:grpSpMkLst>
        </pc:grpChg>
        <pc:grpChg chg="add mod">
          <ac:chgData name="good angel" userId="322f971a48f5a8c9" providerId="LiveId" clId="{F7F37F37-0364-4DB5-A963-0BF7A0D7E646}" dt="2024-02-17T12:55:30.887" v="6602" actId="1076"/>
          <ac:grpSpMkLst>
            <pc:docMk/>
            <pc:sldMk cId="1974825490" sldId="376"/>
            <ac:grpSpMk id="24" creationId="{9FB5D7DD-0EE1-1DB2-49A7-336616AB6881}"/>
          </ac:grpSpMkLst>
        </pc:grpChg>
        <pc:grpChg chg="mod">
          <ac:chgData name="good angel" userId="322f971a48f5a8c9" providerId="LiveId" clId="{F7F37F37-0364-4DB5-A963-0BF7A0D7E646}" dt="2024-02-17T12:55:30.887" v="6602" actId="1076"/>
          <ac:grpSpMkLst>
            <pc:docMk/>
            <pc:sldMk cId="1974825490" sldId="376"/>
            <ac:grpSpMk id="26" creationId="{12B260DA-6495-63E0-A373-EA1F0550D834}"/>
          </ac:grpSpMkLst>
        </pc:grpChg>
        <pc:grpChg chg="add mod">
          <ac:chgData name="good angel" userId="322f971a48f5a8c9" providerId="LiveId" clId="{F7F37F37-0364-4DB5-A963-0BF7A0D7E646}" dt="2024-02-17T12:55:30.887" v="6602" actId="1076"/>
          <ac:grpSpMkLst>
            <pc:docMk/>
            <pc:sldMk cId="1974825490" sldId="376"/>
            <ac:grpSpMk id="38" creationId="{0C66CA8B-5886-5B51-7187-8F057D7DC4A6}"/>
          </ac:grpSpMkLst>
        </pc:grpChg>
        <pc:grpChg chg="add mod">
          <ac:chgData name="good angel" userId="322f971a48f5a8c9" providerId="LiveId" clId="{F7F37F37-0364-4DB5-A963-0BF7A0D7E646}" dt="2024-02-17T12:55:30.887" v="6602" actId="1076"/>
          <ac:grpSpMkLst>
            <pc:docMk/>
            <pc:sldMk cId="1974825490" sldId="376"/>
            <ac:grpSpMk id="44" creationId="{9BB7AF78-2DC5-D368-EBAB-8D3B3D89127E}"/>
          </ac:grpSpMkLst>
        </pc:grpChg>
        <pc:grpChg chg="add mod">
          <ac:chgData name="good angel" userId="322f971a48f5a8c9" providerId="LiveId" clId="{F7F37F37-0364-4DB5-A963-0BF7A0D7E646}" dt="2024-02-17T12:55:30.887" v="6602" actId="1076"/>
          <ac:grpSpMkLst>
            <pc:docMk/>
            <pc:sldMk cId="1974825490" sldId="376"/>
            <ac:grpSpMk id="47" creationId="{EAF1C4C2-2B28-56C0-C368-FBDABD027413}"/>
          </ac:grpSpMkLst>
        </pc:grpChg>
        <pc:grpChg chg="add mod">
          <ac:chgData name="good angel" userId="322f971a48f5a8c9" providerId="LiveId" clId="{F7F37F37-0364-4DB5-A963-0BF7A0D7E646}" dt="2024-02-17T12:55:30.887" v="6602" actId="1076"/>
          <ac:grpSpMkLst>
            <pc:docMk/>
            <pc:sldMk cId="1974825490" sldId="376"/>
            <ac:grpSpMk id="51" creationId="{CA38D463-1704-CFDD-D8D0-3490D4DB685A}"/>
          </ac:grpSpMkLst>
        </pc:grpChg>
        <pc:grpChg chg="add mod">
          <ac:chgData name="good angel" userId="322f971a48f5a8c9" providerId="LiveId" clId="{F7F37F37-0364-4DB5-A963-0BF7A0D7E646}" dt="2024-02-17T12:55:30.887" v="6602" actId="1076"/>
          <ac:grpSpMkLst>
            <pc:docMk/>
            <pc:sldMk cId="1974825490" sldId="376"/>
            <ac:grpSpMk id="76" creationId="{D78D9678-46D1-E278-2040-9BA6DCBFE1F9}"/>
          </ac:grpSpMkLst>
        </pc:grpChg>
        <pc:grpChg chg="add mod">
          <ac:chgData name="good angel" userId="322f971a48f5a8c9" providerId="LiveId" clId="{F7F37F37-0364-4DB5-A963-0BF7A0D7E646}" dt="2024-02-17T12:55:30.887" v="6602" actId="1076"/>
          <ac:grpSpMkLst>
            <pc:docMk/>
            <pc:sldMk cId="1974825490" sldId="376"/>
            <ac:grpSpMk id="80" creationId="{B687E3A9-AE68-2DFD-387F-B7FB54EF0827}"/>
          </ac:grpSpMkLst>
        </pc:grpChg>
        <pc:picChg chg="mod">
          <ac:chgData name="good angel" userId="322f971a48f5a8c9" providerId="LiveId" clId="{F7F37F37-0364-4DB5-A963-0BF7A0D7E646}" dt="2024-02-17T12:30:36.983" v="6447" actId="1076"/>
          <ac:picMkLst>
            <pc:docMk/>
            <pc:sldMk cId="1974825490" sldId="376"/>
            <ac:picMk id="6" creationId="{F162F3F3-D7A9-E476-0D97-884ECBD661D3}"/>
          </ac:picMkLst>
        </pc:picChg>
        <pc:picChg chg="mod">
          <ac:chgData name="good angel" userId="322f971a48f5a8c9" providerId="LiveId" clId="{F7F37F37-0364-4DB5-A963-0BF7A0D7E646}" dt="2024-02-17T12:31:40.962" v="6469" actId="1076"/>
          <ac:picMkLst>
            <pc:docMk/>
            <pc:sldMk cId="1974825490" sldId="376"/>
            <ac:picMk id="14" creationId="{642FE33E-D888-9508-3D76-4EFA9C64C68F}"/>
          </ac:picMkLst>
        </pc:picChg>
        <pc:picChg chg="mod">
          <ac:chgData name="good angel" userId="322f971a48f5a8c9" providerId="LiveId" clId="{F7F37F37-0364-4DB5-A963-0BF7A0D7E646}" dt="2024-02-17T12:30:36.983" v="6447" actId="1076"/>
          <ac:picMkLst>
            <pc:docMk/>
            <pc:sldMk cId="1974825490" sldId="376"/>
            <ac:picMk id="18" creationId="{A48A491E-DE42-A71C-F435-FABECC903B33}"/>
          </ac:picMkLst>
        </pc:picChg>
        <pc:picChg chg="mod">
          <ac:chgData name="good angel" userId="322f971a48f5a8c9" providerId="LiveId" clId="{F7F37F37-0364-4DB5-A963-0BF7A0D7E646}" dt="2024-02-17T12:30:36.983" v="6447" actId="1076"/>
          <ac:picMkLst>
            <pc:docMk/>
            <pc:sldMk cId="1974825490" sldId="376"/>
            <ac:picMk id="21" creationId="{0F9F00A7-8D28-03EF-1271-AAEAFF209F1C}"/>
          </ac:picMkLst>
        </pc:picChg>
        <pc:picChg chg="mod">
          <ac:chgData name="good angel" userId="322f971a48f5a8c9" providerId="LiveId" clId="{F7F37F37-0364-4DB5-A963-0BF7A0D7E646}" dt="2024-02-17T12:30:36.983" v="6447" actId="1076"/>
          <ac:picMkLst>
            <pc:docMk/>
            <pc:sldMk cId="1974825490" sldId="376"/>
            <ac:picMk id="27" creationId="{907DF5DA-5895-7FF7-847F-6BE6A5C67AF8}"/>
          </ac:picMkLst>
        </pc:picChg>
        <pc:picChg chg="mod">
          <ac:chgData name="good angel" userId="322f971a48f5a8c9" providerId="LiveId" clId="{F7F37F37-0364-4DB5-A963-0BF7A0D7E646}" dt="2024-02-17T12:55:30.887" v="6602" actId="1076"/>
          <ac:picMkLst>
            <pc:docMk/>
            <pc:sldMk cId="1974825490" sldId="376"/>
            <ac:picMk id="31" creationId="{21C75A0F-2FF1-DA8C-DB6B-76036169E9EA}"/>
          </ac:picMkLst>
        </pc:picChg>
        <pc:picChg chg="mod">
          <ac:chgData name="good angel" userId="322f971a48f5a8c9" providerId="LiveId" clId="{F7F37F37-0364-4DB5-A963-0BF7A0D7E646}" dt="2024-02-17T12:30:36.983" v="6447" actId="1076"/>
          <ac:picMkLst>
            <pc:docMk/>
            <pc:sldMk cId="1974825490" sldId="376"/>
            <ac:picMk id="34" creationId="{30F32132-164D-E11F-6BB1-A5CBCE5E1EA5}"/>
          </ac:picMkLst>
        </pc:picChg>
        <pc:picChg chg="add mod ord">
          <ac:chgData name="good angel" userId="322f971a48f5a8c9" providerId="LiveId" clId="{F7F37F37-0364-4DB5-A963-0BF7A0D7E646}" dt="2024-02-17T12:55:30.887" v="6602" actId="1076"/>
          <ac:picMkLst>
            <pc:docMk/>
            <pc:sldMk cId="1974825490" sldId="376"/>
            <ac:picMk id="39" creationId="{85E40135-C6A0-4FF1-961B-09C1227E3272}"/>
          </ac:picMkLst>
        </pc:picChg>
        <pc:picChg chg="mod">
          <ac:chgData name="good angel" userId="322f971a48f5a8c9" providerId="LiveId" clId="{F7F37F37-0364-4DB5-A963-0BF7A0D7E646}" dt="2024-02-17T12:30:09.053" v="6444" actId="1076"/>
          <ac:picMkLst>
            <pc:docMk/>
            <pc:sldMk cId="1974825490" sldId="376"/>
            <ac:picMk id="55" creationId="{FABB5D5B-CBF1-E14A-7457-FBDEFB44C121}"/>
          </ac:picMkLst>
        </pc:picChg>
        <pc:picChg chg="mod">
          <ac:chgData name="good angel" userId="322f971a48f5a8c9" providerId="LiveId" clId="{F7F37F37-0364-4DB5-A963-0BF7A0D7E646}" dt="2024-02-17T12:30:09.053" v="6444" actId="1076"/>
          <ac:picMkLst>
            <pc:docMk/>
            <pc:sldMk cId="1974825490" sldId="376"/>
            <ac:picMk id="57" creationId="{1E47F701-944B-BFE1-CD6F-A222766BC378}"/>
          </ac:picMkLst>
        </pc:picChg>
        <pc:picChg chg="mod">
          <ac:chgData name="good angel" userId="322f971a48f5a8c9" providerId="LiveId" clId="{F7F37F37-0364-4DB5-A963-0BF7A0D7E646}" dt="2024-02-17T12:30:09.053" v="6444" actId="1076"/>
          <ac:picMkLst>
            <pc:docMk/>
            <pc:sldMk cId="1974825490" sldId="376"/>
            <ac:picMk id="58" creationId="{7D1A659C-420B-8ADC-317A-CA41E2BD021E}"/>
          </ac:picMkLst>
        </pc:picChg>
        <pc:picChg chg="add mod">
          <ac:chgData name="good angel" userId="322f971a48f5a8c9" providerId="LiveId" clId="{F7F37F37-0364-4DB5-A963-0BF7A0D7E646}" dt="2024-02-17T12:55:30.887" v="6602" actId="1076"/>
          <ac:picMkLst>
            <pc:docMk/>
            <pc:sldMk cId="1974825490" sldId="376"/>
            <ac:picMk id="59" creationId="{D897D85E-D1B3-E977-24E0-40F440A0EEC4}"/>
          </ac:picMkLst>
        </pc:picChg>
        <pc:picChg chg="add mod">
          <ac:chgData name="good angel" userId="322f971a48f5a8c9" providerId="LiveId" clId="{F7F37F37-0364-4DB5-A963-0BF7A0D7E646}" dt="2024-02-17T12:55:30.887" v="6602" actId="1076"/>
          <ac:picMkLst>
            <pc:docMk/>
            <pc:sldMk cId="1974825490" sldId="376"/>
            <ac:picMk id="60" creationId="{3B467DCF-8E7B-E986-2291-A4755810E8BD}"/>
          </ac:picMkLst>
        </pc:picChg>
        <pc:picChg chg="add del mod">
          <ac:chgData name="good angel" userId="322f971a48f5a8c9" providerId="LiveId" clId="{F7F37F37-0364-4DB5-A963-0BF7A0D7E646}" dt="2024-02-17T12:46:02.995" v="6586" actId="478"/>
          <ac:picMkLst>
            <pc:docMk/>
            <pc:sldMk cId="1974825490" sldId="376"/>
            <ac:picMk id="61" creationId="{B4F17CC9-89CE-FA9E-497E-B2EB22645B7B}"/>
          </ac:picMkLst>
        </pc:picChg>
        <pc:picChg chg="add del mod">
          <ac:chgData name="good angel" userId="322f971a48f5a8c9" providerId="LiveId" clId="{F7F37F37-0364-4DB5-A963-0BF7A0D7E646}" dt="2024-02-17T12:46:04.598" v="6587" actId="478"/>
          <ac:picMkLst>
            <pc:docMk/>
            <pc:sldMk cId="1974825490" sldId="376"/>
            <ac:picMk id="62" creationId="{11D0875C-DD0C-8E90-42BE-9FC3837A741D}"/>
          </ac:picMkLst>
        </pc:picChg>
        <pc:picChg chg="add mod">
          <ac:chgData name="good angel" userId="322f971a48f5a8c9" providerId="LiveId" clId="{F7F37F37-0364-4DB5-A963-0BF7A0D7E646}" dt="2024-02-17T12:55:30.887" v="6602" actId="1076"/>
          <ac:picMkLst>
            <pc:docMk/>
            <pc:sldMk cId="1974825490" sldId="376"/>
            <ac:picMk id="63" creationId="{26652763-F23E-9875-4749-803F0B39CAC4}"/>
          </ac:picMkLst>
        </pc:picChg>
        <pc:picChg chg="add mod">
          <ac:chgData name="good angel" userId="322f971a48f5a8c9" providerId="LiveId" clId="{F7F37F37-0364-4DB5-A963-0BF7A0D7E646}" dt="2024-02-17T12:55:30.887" v="6602" actId="1076"/>
          <ac:picMkLst>
            <pc:docMk/>
            <pc:sldMk cId="1974825490" sldId="376"/>
            <ac:picMk id="64" creationId="{45610C2C-F735-6393-E0E3-25F20B6A7FC5}"/>
          </ac:picMkLst>
        </pc:picChg>
        <pc:picChg chg="add del mod">
          <ac:chgData name="good angel" userId="322f971a48f5a8c9" providerId="LiveId" clId="{F7F37F37-0364-4DB5-A963-0BF7A0D7E646}" dt="2024-02-17T12:46:01.393" v="6585" actId="478"/>
          <ac:picMkLst>
            <pc:docMk/>
            <pc:sldMk cId="1974825490" sldId="376"/>
            <ac:picMk id="65" creationId="{072C6634-553F-CB4C-5E26-9CEC81F0D7FA}"/>
          </ac:picMkLst>
        </pc:picChg>
        <pc:picChg chg="add del mod">
          <ac:chgData name="good angel" userId="322f971a48f5a8c9" providerId="LiveId" clId="{F7F37F37-0364-4DB5-A963-0BF7A0D7E646}" dt="2024-02-17T12:46:06.318" v="6588" actId="478"/>
          <ac:picMkLst>
            <pc:docMk/>
            <pc:sldMk cId="1974825490" sldId="376"/>
            <ac:picMk id="66" creationId="{7F4280B5-1058-375D-E6A1-8DA01719CBDC}"/>
          </ac:picMkLst>
        </pc:picChg>
        <pc:picChg chg="add del mod">
          <ac:chgData name="good angel" userId="322f971a48f5a8c9" providerId="LiveId" clId="{F7F37F37-0364-4DB5-A963-0BF7A0D7E646}" dt="2024-02-17T12:46:11.074" v="6590" actId="478"/>
          <ac:picMkLst>
            <pc:docMk/>
            <pc:sldMk cId="1974825490" sldId="376"/>
            <ac:picMk id="67" creationId="{496D4B0C-6D20-CDD1-2E51-A1ED14EA0571}"/>
          </ac:picMkLst>
        </pc:picChg>
        <pc:picChg chg="add del mod">
          <ac:chgData name="good angel" userId="322f971a48f5a8c9" providerId="LiveId" clId="{F7F37F37-0364-4DB5-A963-0BF7A0D7E646}" dt="2024-02-17T12:45:59.728" v="6584" actId="478"/>
          <ac:picMkLst>
            <pc:docMk/>
            <pc:sldMk cId="1974825490" sldId="376"/>
            <ac:picMk id="68" creationId="{82F70513-9078-B8C4-0B0B-8659C8A798DB}"/>
          </ac:picMkLst>
        </pc:picChg>
        <pc:picChg chg="add del mod">
          <ac:chgData name="good angel" userId="322f971a48f5a8c9" providerId="LiveId" clId="{F7F37F37-0364-4DB5-A963-0BF7A0D7E646}" dt="2024-02-17T12:45:58.036" v="6583" actId="478"/>
          <ac:picMkLst>
            <pc:docMk/>
            <pc:sldMk cId="1974825490" sldId="376"/>
            <ac:picMk id="69" creationId="{89D39F02-DBEE-D0B0-36FB-04D8E4B68459}"/>
          </ac:picMkLst>
        </pc:picChg>
        <pc:picChg chg="add del mod">
          <ac:chgData name="good angel" userId="322f971a48f5a8c9" providerId="LiveId" clId="{F7F37F37-0364-4DB5-A963-0BF7A0D7E646}" dt="2024-02-17T12:46:08.311" v="6589" actId="478"/>
          <ac:picMkLst>
            <pc:docMk/>
            <pc:sldMk cId="1974825490" sldId="376"/>
            <ac:picMk id="70" creationId="{1AFD036E-EF11-E932-A71D-CECB3E5DA5A8}"/>
          </ac:picMkLst>
        </pc:picChg>
        <pc:picChg chg="add del mod">
          <ac:chgData name="good angel" userId="322f971a48f5a8c9" providerId="LiveId" clId="{F7F37F37-0364-4DB5-A963-0BF7A0D7E646}" dt="2024-02-17T12:45:56.069" v="6582" actId="478"/>
          <ac:picMkLst>
            <pc:docMk/>
            <pc:sldMk cId="1974825490" sldId="376"/>
            <ac:picMk id="71" creationId="{6468CD6D-5490-BDA9-109B-6C0BD1AE4F28}"/>
          </ac:picMkLst>
        </pc:picChg>
        <pc:picChg chg="add del mod">
          <ac:chgData name="good angel" userId="322f971a48f5a8c9" providerId="LiveId" clId="{F7F37F37-0364-4DB5-A963-0BF7A0D7E646}" dt="2024-02-17T12:45:54.139" v="6581" actId="478"/>
          <ac:picMkLst>
            <pc:docMk/>
            <pc:sldMk cId="1974825490" sldId="376"/>
            <ac:picMk id="72" creationId="{7CB349DD-7E13-AF33-6E2E-84F244C591BA}"/>
          </ac:picMkLst>
        </pc:picChg>
        <pc:picChg chg="add mod">
          <ac:chgData name="good angel" userId="322f971a48f5a8c9" providerId="LiveId" clId="{F7F37F37-0364-4DB5-A963-0BF7A0D7E646}" dt="2024-02-17T12:55:30.887" v="6602" actId="1076"/>
          <ac:picMkLst>
            <pc:docMk/>
            <pc:sldMk cId="1974825490" sldId="376"/>
            <ac:picMk id="73" creationId="{2E1F4615-D8D5-96C8-A5D3-E0A61DF7456D}"/>
          </ac:picMkLst>
        </pc:picChg>
        <pc:picChg chg="add mod">
          <ac:chgData name="good angel" userId="322f971a48f5a8c9" providerId="LiveId" clId="{F7F37F37-0364-4DB5-A963-0BF7A0D7E646}" dt="2024-02-17T12:55:30.887" v="6602" actId="1076"/>
          <ac:picMkLst>
            <pc:docMk/>
            <pc:sldMk cId="1974825490" sldId="376"/>
            <ac:picMk id="74" creationId="{71EC81FC-6262-1E15-E75E-E35FA34A6816}"/>
          </ac:picMkLst>
        </pc:picChg>
        <pc:picChg chg="add mod">
          <ac:chgData name="good angel" userId="322f971a48f5a8c9" providerId="LiveId" clId="{F7F37F37-0364-4DB5-A963-0BF7A0D7E646}" dt="2024-02-17T12:55:30.887" v="6602" actId="1076"/>
          <ac:picMkLst>
            <pc:docMk/>
            <pc:sldMk cId="1974825490" sldId="376"/>
            <ac:picMk id="77" creationId="{FF2C969D-6A68-CE21-A659-7D368B69CEB9}"/>
          </ac:picMkLst>
        </pc:picChg>
        <pc:picChg chg="add mod">
          <ac:chgData name="good angel" userId="322f971a48f5a8c9" providerId="LiveId" clId="{F7F37F37-0364-4DB5-A963-0BF7A0D7E646}" dt="2024-02-17T12:55:39.340" v="6603" actId="1076"/>
          <ac:picMkLst>
            <pc:docMk/>
            <pc:sldMk cId="1974825490" sldId="376"/>
            <ac:picMk id="79" creationId="{EE533C29-7BBE-E202-DCFE-3CEE30162A4D}"/>
          </ac:picMkLst>
        </pc:picChg>
        <pc:cxnChg chg="mod">
          <ac:chgData name="good angel" userId="322f971a48f5a8c9" providerId="LiveId" clId="{F7F37F37-0364-4DB5-A963-0BF7A0D7E646}" dt="2024-02-17T12:30:36.983" v="6447" actId="1076"/>
          <ac:cxnSpMkLst>
            <pc:docMk/>
            <pc:sldMk cId="1974825490" sldId="376"/>
            <ac:cxnSpMk id="9" creationId="{20E48748-DFBC-F65E-7840-4F1BB34553E4}"/>
          </ac:cxnSpMkLst>
        </pc:cxnChg>
        <pc:cxnChg chg="mod">
          <ac:chgData name="good angel" userId="322f971a48f5a8c9" providerId="LiveId" clId="{F7F37F37-0364-4DB5-A963-0BF7A0D7E646}" dt="2024-02-17T12:31:36.638" v="6468" actId="14100"/>
          <ac:cxnSpMkLst>
            <pc:docMk/>
            <pc:sldMk cId="1974825490" sldId="376"/>
            <ac:cxnSpMk id="11" creationId="{D1D9AA5A-F94A-6879-C1CF-20E36B048BED}"/>
          </ac:cxnSpMkLst>
        </pc:cxnChg>
        <pc:cxnChg chg="mod">
          <ac:chgData name="good angel" userId="322f971a48f5a8c9" providerId="LiveId" clId="{F7F37F37-0364-4DB5-A963-0BF7A0D7E646}" dt="2024-02-17T12:30:36.983" v="6447" actId="1076"/>
          <ac:cxnSpMkLst>
            <pc:docMk/>
            <pc:sldMk cId="1974825490" sldId="376"/>
            <ac:cxnSpMk id="15" creationId="{8F86526A-9170-5BEA-A96B-6B5A9E0DA0A6}"/>
          </ac:cxnSpMkLst>
        </pc:cxnChg>
        <pc:cxnChg chg="mod">
          <ac:chgData name="good angel" userId="322f971a48f5a8c9" providerId="LiveId" clId="{F7F37F37-0364-4DB5-A963-0BF7A0D7E646}" dt="2024-02-17T12:30:36.983" v="6447" actId="1076"/>
          <ac:cxnSpMkLst>
            <pc:docMk/>
            <pc:sldMk cId="1974825490" sldId="376"/>
            <ac:cxnSpMk id="22" creationId="{59336C0C-A6F4-FD78-317E-9121AF3078AE}"/>
          </ac:cxnSpMkLst>
        </pc:cxnChg>
        <pc:cxnChg chg="mod">
          <ac:chgData name="good angel" userId="322f971a48f5a8c9" providerId="LiveId" clId="{F7F37F37-0364-4DB5-A963-0BF7A0D7E646}" dt="2024-02-17T12:30:36.983" v="6447" actId="1076"/>
          <ac:cxnSpMkLst>
            <pc:docMk/>
            <pc:sldMk cId="1974825490" sldId="376"/>
            <ac:cxnSpMk id="30" creationId="{9934A0C2-41A0-C8D3-EFD4-83AA3C8B7D5C}"/>
          </ac:cxnSpMkLst>
        </pc:cxnChg>
        <pc:cxnChg chg="mod">
          <ac:chgData name="good angel" userId="322f971a48f5a8c9" providerId="LiveId" clId="{F7F37F37-0364-4DB5-A963-0BF7A0D7E646}" dt="2024-02-17T12:30:36.983" v="6447" actId="1076"/>
          <ac:cxnSpMkLst>
            <pc:docMk/>
            <pc:sldMk cId="1974825490" sldId="376"/>
            <ac:cxnSpMk id="35" creationId="{328542F8-087E-14C0-264F-B2D19F88AFAF}"/>
          </ac:cxnSpMkLst>
        </pc:cxnChg>
        <pc:cxnChg chg="add mod">
          <ac:chgData name="good angel" userId="322f971a48f5a8c9" providerId="LiveId" clId="{F7F37F37-0364-4DB5-A963-0BF7A0D7E646}" dt="2024-02-17T12:55:30.887" v="6602" actId="1076"/>
          <ac:cxnSpMkLst>
            <pc:docMk/>
            <pc:sldMk cId="1974825490" sldId="376"/>
            <ac:cxnSpMk id="40" creationId="{08FF0EF7-630F-E701-F32F-0D4AD1BB8B84}"/>
          </ac:cxnSpMkLst>
        </pc:cxnChg>
        <pc:cxnChg chg="add mod">
          <ac:chgData name="good angel" userId="322f971a48f5a8c9" providerId="LiveId" clId="{F7F37F37-0364-4DB5-A963-0BF7A0D7E646}" dt="2024-02-17T12:55:30.887" v="6602" actId="1076"/>
          <ac:cxnSpMkLst>
            <pc:docMk/>
            <pc:sldMk cId="1974825490" sldId="376"/>
            <ac:cxnSpMk id="45" creationId="{9925C4A7-FEB5-7A92-44B0-328364FC36A2}"/>
          </ac:cxnSpMkLst>
        </pc:cxnChg>
      </pc:sldChg>
      <pc:sldChg chg="addSp delSp modSp add mod modAnim">
        <pc:chgData name="good angel" userId="322f971a48f5a8c9" providerId="LiveId" clId="{F7F37F37-0364-4DB5-A963-0BF7A0D7E646}" dt="2024-02-19T09:57:23.881" v="11348" actId="1076"/>
        <pc:sldMkLst>
          <pc:docMk/>
          <pc:sldMk cId="62693424" sldId="377"/>
        </pc:sldMkLst>
        <pc:grpChg chg="add mod">
          <ac:chgData name="good angel" userId="322f971a48f5a8c9" providerId="LiveId" clId="{F7F37F37-0364-4DB5-A963-0BF7A0D7E646}" dt="2024-02-17T12:55:02.246" v="6598" actId="164"/>
          <ac:grpSpMkLst>
            <pc:docMk/>
            <pc:sldMk cId="62693424" sldId="377"/>
            <ac:grpSpMk id="12" creationId="{7A81777F-E1FE-09EF-CB24-AE332798F04D}"/>
          </ac:grpSpMkLst>
        </pc:grpChg>
        <pc:grpChg chg="mod">
          <ac:chgData name="good angel" userId="322f971a48f5a8c9" providerId="LiveId" clId="{F7F37F37-0364-4DB5-A963-0BF7A0D7E646}" dt="2024-02-17T12:55:02.246" v="6598" actId="164"/>
          <ac:grpSpMkLst>
            <pc:docMk/>
            <pc:sldMk cId="62693424" sldId="377"/>
            <ac:grpSpMk id="51" creationId="{1FB52BE7-2D11-36E5-634D-78A986FCBDF6}"/>
          </ac:grpSpMkLst>
        </pc:grpChg>
        <pc:picChg chg="add mod">
          <ac:chgData name="good angel" userId="322f971a48f5a8c9" providerId="LiveId" clId="{F7F37F37-0364-4DB5-A963-0BF7A0D7E646}" dt="2024-02-17T12:55:56.659" v="6607" actId="1076"/>
          <ac:picMkLst>
            <pc:docMk/>
            <pc:sldMk cId="62693424" sldId="377"/>
            <ac:picMk id="23" creationId="{0A238E30-A05F-5022-2775-48110CF52169}"/>
          </ac:picMkLst>
        </pc:picChg>
        <pc:picChg chg="add mod">
          <ac:chgData name="good angel" userId="322f971a48f5a8c9" providerId="LiveId" clId="{F7F37F37-0364-4DB5-A963-0BF7A0D7E646}" dt="2024-02-19T09:57:23.881" v="11348" actId="1076"/>
          <ac:picMkLst>
            <pc:docMk/>
            <pc:sldMk cId="62693424" sldId="377"/>
            <ac:picMk id="41" creationId="{A0C3A007-A93F-E2D4-4844-E94CAF3FA519}"/>
          </ac:picMkLst>
        </pc:picChg>
        <pc:picChg chg="mod">
          <ac:chgData name="good angel" userId="322f971a48f5a8c9" providerId="LiveId" clId="{F7F37F37-0364-4DB5-A963-0BF7A0D7E646}" dt="2024-02-17T12:55:02.246" v="6598" actId="164"/>
          <ac:picMkLst>
            <pc:docMk/>
            <pc:sldMk cId="62693424" sldId="377"/>
            <ac:picMk id="59" creationId="{93D6CD37-58B6-96DB-8291-B2BC34F910B2}"/>
          </ac:picMkLst>
        </pc:picChg>
        <pc:picChg chg="mod">
          <ac:chgData name="good angel" userId="322f971a48f5a8c9" providerId="LiveId" clId="{F7F37F37-0364-4DB5-A963-0BF7A0D7E646}" dt="2024-02-17T12:55:02.246" v="6598" actId="164"/>
          <ac:picMkLst>
            <pc:docMk/>
            <pc:sldMk cId="62693424" sldId="377"/>
            <ac:picMk id="60" creationId="{B19B9092-462A-EA0B-09E4-4EF251689421}"/>
          </ac:picMkLst>
        </pc:picChg>
        <pc:picChg chg="mod">
          <ac:chgData name="good angel" userId="322f971a48f5a8c9" providerId="LiveId" clId="{F7F37F37-0364-4DB5-A963-0BF7A0D7E646}" dt="2024-02-17T12:55:02.246" v="6598" actId="164"/>
          <ac:picMkLst>
            <pc:docMk/>
            <pc:sldMk cId="62693424" sldId="377"/>
            <ac:picMk id="63" creationId="{B21D45F8-767F-39BB-DCA4-712ADBDCD291}"/>
          </ac:picMkLst>
        </pc:picChg>
        <pc:picChg chg="mod">
          <ac:chgData name="good angel" userId="322f971a48f5a8c9" providerId="LiveId" clId="{F7F37F37-0364-4DB5-A963-0BF7A0D7E646}" dt="2024-02-17T12:55:02.246" v="6598" actId="164"/>
          <ac:picMkLst>
            <pc:docMk/>
            <pc:sldMk cId="62693424" sldId="377"/>
            <ac:picMk id="64" creationId="{F2FFFE48-BDCE-5DCC-73AC-8D1A06F11A61}"/>
          </ac:picMkLst>
        </pc:picChg>
        <pc:picChg chg="mod">
          <ac:chgData name="good angel" userId="322f971a48f5a8c9" providerId="LiveId" clId="{F7F37F37-0364-4DB5-A963-0BF7A0D7E646}" dt="2024-02-17T12:55:02.246" v="6598" actId="164"/>
          <ac:picMkLst>
            <pc:docMk/>
            <pc:sldMk cId="62693424" sldId="377"/>
            <ac:picMk id="73" creationId="{CF6DF8D2-6560-912F-5D65-975DE8E2778C}"/>
          </ac:picMkLst>
        </pc:picChg>
        <pc:picChg chg="mod">
          <ac:chgData name="good angel" userId="322f971a48f5a8c9" providerId="LiveId" clId="{F7F37F37-0364-4DB5-A963-0BF7A0D7E646}" dt="2024-02-17T12:55:02.246" v="6598" actId="164"/>
          <ac:picMkLst>
            <pc:docMk/>
            <pc:sldMk cId="62693424" sldId="377"/>
            <ac:picMk id="74" creationId="{2A948745-61BF-B81E-FEAC-7FD1847C5169}"/>
          </ac:picMkLst>
        </pc:picChg>
        <pc:picChg chg="del">
          <ac:chgData name="good angel" userId="322f971a48f5a8c9" providerId="LiveId" clId="{F7F37F37-0364-4DB5-A963-0BF7A0D7E646}" dt="2024-02-17T12:54:51.293" v="6597" actId="478"/>
          <ac:picMkLst>
            <pc:docMk/>
            <pc:sldMk cId="62693424" sldId="377"/>
            <ac:picMk id="79" creationId="{732420C0-1EEC-B213-D1B3-B2F5D9630DC8}"/>
          </ac:picMkLst>
        </pc:picChg>
      </pc:sldChg>
      <pc:sldChg chg="addSp delSp modSp add mod ord modAnim">
        <pc:chgData name="good angel" userId="322f971a48f5a8c9" providerId="LiveId" clId="{F7F37F37-0364-4DB5-A963-0BF7A0D7E646}" dt="2024-02-17T13:06:50.726" v="6692" actId="1076"/>
        <pc:sldMkLst>
          <pc:docMk/>
          <pc:sldMk cId="386401089" sldId="378"/>
        </pc:sldMkLst>
        <pc:spChg chg="mod topLvl">
          <ac:chgData name="good angel" userId="322f971a48f5a8c9" providerId="LiveId" clId="{F7F37F37-0364-4DB5-A963-0BF7A0D7E646}" dt="2024-02-17T13:03:03.796" v="6650" actId="164"/>
          <ac:spMkLst>
            <pc:docMk/>
            <pc:sldMk cId="386401089" sldId="378"/>
            <ac:spMk id="61" creationId="{44D27BB9-7152-0F39-6E9B-9BAF743128CA}"/>
          </ac:spMkLst>
        </pc:spChg>
        <pc:grpChg chg="add del mod">
          <ac:chgData name="good angel" userId="322f971a48f5a8c9" providerId="LiveId" clId="{F7F37F37-0364-4DB5-A963-0BF7A0D7E646}" dt="2024-02-17T13:01:51.513" v="6631" actId="165"/>
          <ac:grpSpMkLst>
            <pc:docMk/>
            <pc:sldMk cId="386401089" sldId="378"/>
            <ac:grpSpMk id="43" creationId="{C70759F7-C93C-928F-9F6C-01326748A2C2}"/>
          </ac:grpSpMkLst>
        </pc:grpChg>
        <pc:grpChg chg="del mod topLvl">
          <ac:chgData name="good angel" userId="322f971a48f5a8c9" providerId="LiveId" clId="{F7F37F37-0364-4DB5-A963-0BF7A0D7E646}" dt="2024-02-17T13:02:10.851" v="6638" actId="165"/>
          <ac:grpSpMkLst>
            <pc:docMk/>
            <pc:sldMk cId="386401089" sldId="378"/>
            <ac:grpSpMk id="52" creationId="{B96AA76F-CDCB-3313-8665-91E499A9B7A2}"/>
          </ac:grpSpMkLst>
        </pc:grpChg>
        <pc:grpChg chg="add mod">
          <ac:chgData name="good angel" userId="322f971a48f5a8c9" providerId="LiveId" clId="{F7F37F37-0364-4DB5-A963-0BF7A0D7E646}" dt="2024-02-17T13:06:50.726" v="6692" actId="1076"/>
          <ac:grpSpMkLst>
            <pc:docMk/>
            <pc:sldMk cId="386401089" sldId="378"/>
            <ac:grpSpMk id="71" creationId="{5DC4EDE3-83C8-671A-4F87-E72F27D8B81B}"/>
          </ac:grpSpMkLst>
        </pc:grpChg>
        <pc:picChg chg="add mod">
          <ac:chgData name="good angel" userId="322f971a48f5a8c9" providerId="LiveId" clId="{F7F37F37-0364-4DB5-A963-0BF7A0D7E646}" dt="2024-02-17T12:57:58.103" v="6615" actId="1076"/>
          <ac:picMkLst>
            <pc:docMk/>
            <pc:sldMk cId="386401089" sldId="378"/>
            <ac:picMk id="41" creationId="{0377A296-0E9B-77BB-5D80-B93A7B57A2EA}"/>
          </ac:picMkLst>
        </pc:picChg>
        <pc:picChg chg="add mod">
          <ac:chgData name="good angel" userId="322f971a48f5a8c9" providerId="LiveId" clId="{F7F37F37-0364-4DB5-A963-0BF7A0D7E646}" dt="2024-02-17T12:58:15.395" v="6616"/>
          <ac:picMkLst>
            <pc:docMk/>
            <pc:sldMk cId="386401089" sldId="378"/>
            <ac:picMk id="42" creationId="{411AE96F-150A-F54A-4C22-743E1152FE73}"/>
          </ac:picMkLst>
        </pc:picChg>
        <pc:picChg chg="mod topLvl">
          <ac:chgData name="good angel" userId="322f971a48f5a8c9" providerId="LiveId" clId="{F7F37F37-0364-4DB5-A963-0BF7A0D7E646}" dt="2024-02-17T13:03:03.796" v="6650" actId="164"/>
          <ac:picMkLst>
            <pc:docMk/>
            <pc:sldMk cId="386401089" sldId="378"/>
            <ac:picMk id="65" creationId="{158732C9-AB15-8E76-C315-A88AB15E896C}"/>
          </ac:picMkLst>
        </pc:picChg>
        <pc:picChg chg="del">
          <ac:chgData name="good angel" userId="322f971a48f5a8c9" providerId="LiveId" clId="{F7F37F37-0364-4DB5-A963-0BF7A0D7E646}" dt="2024-02-17T12:57:15.254" v="6611" actId="478"/>
          <ac:picMkLst>
            <pc:docMk/>
            <pc:sldMk cId="386401089" sldId="378"/>
            <ac:picMk id="77" creationId="{42BB2516-7FD1-CFD7-91CC-64B6B129F288}"/>
          </ac:picMkLst>
        </pc:picChg>
        <pc:cxnChg chg="mod topLvl">
          <ac:chgData name="good angel" userId="322f971a48f5a8c9" providerId="LiveId" clId="{F7F37F37-0364-4DB5-A963-0BF7A0D7E646}" dt="2024-02-17T13:03:03.796" v="6650" actId="164"/>
          <ac:cxnSpMkLst>
            <pc:docMk/>
            <pc:sldMk cId="386401089" sldId="378"/>
            <ac:cxnSpMk id="62" creationId="{CBF1A35B-5366-3C91-9F2B-B83F90F27DBE}"/>
          </ac:cxnSpMkLst>
        </pc:cxnChg>
      </pc:sldChg>
      <pc:sldChg chg="addSp delSp modSp add mod modTransition modAnim">
        <pc:chgData name="good angel" userId="322f971a48f5a8c9" providerId="LiveId" clId="{F7F37F37-0364-4DB5-A963-0BF7A0D7E646}" dt="2024-02-17T13:56:33.705" v="6989" actId="1076"/>
        <pc:sldMkLst>
          <pc:docMk/>
          <pc:sldMk cId="40681506" sldId="379"/>
        </pc:sldMkLst>
        <pc:spChg chg="mod">
          <ac:chgData name="good angel" userId="322f971a48f5a8c9" providerId="LiveId" clId="{F7F37F37-0364-4DB5-A963-0BF7A0D7E646}" dt="2024-02-17T13:56:30.418" v="6988"/>
          <ac:spMkLst>
            <pc:docMk/>
            <pc:sldMk cId="40681506" sldId="379"/>
            <ac:spMk id="79" creationId="{9BB1830A-F786-E7E7-5454-483EFB2CDD6F}"/>
          </ac:spMkLst>
        </pc:spChg>
        <pc:spChg chg="mod">
          <ac:chgData name="good angel" userId="322f971a48f5a8c9" providerId="LiveId" clId="{F7F37F37-0364-4DB5-A963-0BF7A0D7E646}" dt="2024-02-17T13:56:30.418" v="6988"/>
          <ac:spMkLst>
            <pc:docMk/>
            <pc:sldMk cId="40681506" sldId="379"/>
            <ac:spMk id="82" creationId="{4FEE99F4-D6A5-DC9A-9DF3-4481612135B6}"/>
          </ac:spMkLst>
        </pc:spChg>
        <pc:spChg chg="mod">
          <ac:chgData name="good angel" userId="322f971a48f5a8c9" providerId="LiveId" clId="{F7F37F37-0364-4DB5-A963-0BF7A0D7E646}" dt="2024-02-17T13:56:30.418" v="6988"/>
          <ac:spMkLst>
            <pc:docMk/>
            <pc:sldMk cId="40681506" sldId="379"/>
            <ac:spMk id="85" creationId="{04820600-126F-26A7-7DF7-B198E421F706}"/>
          </ac:spMkLst>
        </pc:spChg>
        <pc:grpChg chg="mod">
          <ac:chgData name="good angel" userId="322f971a48f5a8c9" providerId="LiveId" clId="{F7F37F37-0364-4DB5-A963-0BF7A0D7E646}" dt="2024-02-17T13:07:30.479" v="6699" actId="164"/>
          <ac:grpSpMkLst>
            <pc:docMk/>
            <pc:sldMk cId="40681506" sldId="379"/>
            <ac:grpSpMk id="12" creationId="{563E7001-7EFA-3242-A113-CCF3E89D40AF}"/>
          </ac:grpSpMkLst>
        </pc:grpChg>
        <pc:grpChg chg="mod">
          <ac:chgData name="good angel" userId="322f971a48f5a8c9" providerId="LiveId" clId="{F7F37F37-0364-4DB5-A963-0BF7A0D7E646}" dt="2024-02-17T13:07:30.479" v="6699" actId="164"/>
          <ac:grpSpMkLst>
            <pc:docMk/>
            <pc:sldMk cId="40681506" sldId="379"/>
            <ac:grpSpMk id="38" creationId="{FC9476A0-9D3F-6039-0769-5D17C5C2AC2A}"/>
          </ac:grpSpMkLst>
        </pc:grpChg>
        <pc:grpChg chg="add mod">
          <ac:chgData name="good angel" userId="322f971a48f5a8c9" providerId="LiveId" clId="{F7F37F37-0364-4DB5-A963-0BF7A0D7E646}" dt="2024-02-17T13:07:30.479" v="6699" actId="164"/>
          <ac:grpSpMkLst>
            <pc:docMk/>
            <pc:sldMk cId="40681506" sldId="379"/>
            <ac:grpSpMk id="43" creationId="{D70DC9B7-D06E-2FB7-D81A-23B1218184A4}"/>
          </ac:grpSpMkLst>
        </pc:grpChg>
        <pc:grpChg chg="add mod">
          <ac:chgData name="good angel" userId="322f971a48f5a8c9" providerId="LiveId" clId="{F7F37F37-0364-4DB5-A963-0BF7A0D7E646}" dt="2024-02-17T13:56:33.705" v="6989" actId="1076"/>
          <ac:grpSpMkLst>
            <pc:docMk/>
            <pc:sldMk cId="40681506" sldId="379"/>
            <ac:grpSpMk id="69" creationId="{7AA43BF9-F7C8-631A-5594-DE8138E0B9AA}"/>
          </ac:grpSpMkLst>
        </pc:grpChg>
        <pc:grpChg chg="mod">
          <ac:chgData name="good angel" userId="322f971a48f5a8c9" providerId="LiveId" clId="{F7F37F37-0364-4DB5-A963-0BF7A0D7E646}" dt="2024-02-17T13:07:30.479" v="6699" actId="164"/>
          <ac:grpSpMkLst>
            <pc:docMk/>
            <pc:sldMk cId="40681506" sldId="379"/>
            <ac:grpSpMk id="71" creationId="{B6126D71-873F-A5FF-611D-F8704B9A5875}"/>
          </ac:grpSpMkLst>
        </pc:grpChg>
        <pc:grpChg chg="mod">
          <ac:chgData name="good angel" userId="322f971a48f5a8c9" providerId="LiveId" clId="{F7F37F37-0364-4DB5-A963-0BF7A0D7E646}" dt="2024-02-17T13:07:30.479" v="6699" actId="164"/>
          <ac:grpSpMkLst>
            <pc:docMk/>
            <pc:sldMk cId="40681506" sldId="379"/>
            <ac:grpSpMk id="76" creationId="{6BBFF67D-1837-DD73-3D33-3EBC0F05C5E9}"/>
          </ac:grpSpMkLst>
        </pc:grpChg>
        <pc:grpChg chg="add mod">
          <ac:chgData name="good angel" userId="322f971a48f5a8c9" providerId="LiveId" clId="{F7F37F37-0364-4DB5-A963-0BF7A0D7E646}" dt="2024-02-17T13:56:33.705" v="6989" actId="1076"/>
          <ac:grpSpMkLst>
            <pc:docMk/>
            <pc:sldMk cId="40681506" sldId="379"/>
            <ac:grpSpMk id="77" creationId="{0254F010-3B78-0F0B-03DD-306EB197C204}"/>
          </ac:grpSpMkLst>
        </pc:grpChg>
        <pc:grpChg chg="add mod">
          <ac:chgData name="good angel" userId="322f971a48f5a8c9" providerId="LiveId" clId="{F7F37F37-0364-4DB5-A963-0BF7A0D7E646}" dt="2024-02-17T13:56:33.705" v="6989" actId="1076"/>
          <ac:grpSpMkLst>
            <pc:docMk/>
            <pc:sldMk cId="40681506" sldId="379"/>
            <ac:grpSpMk id="80" creationId="{FAB9232D-EF4C-9599-D71D-6D7606505920}"/>
          </ac:grpSpMkLst>
        </pc:grpChg>
        <pc:grpChg chg="add mod">
          <ac:chgData name="good angel" userId="322f971a48f5a8c9" providerId="LiveId" clId="{F7F37F37-0364-4DB5-A963-0BF7A0D7E646}" dt="2024-02-17T13:56:33.705" v="6989" actId="1076"/>
          <ac:grpSpMkLst>
            <pc:docMk/>
            <pc:sldMk cId="40681506" sldId="379"/>
            <ac:grpSpMk id="83" creationId="{77B123F3-3E16-ADCC-4D1B-EA3EAF0725AA}"/>
          </ac:grpSpMkLst>
        </pc:grpChg>
        <pc:picChg chg="mod">
          <ac:chgData name="good angel" userId="322f971a48f5a8c9" providerId="LiveId" clId="{F7F37F37-0364-4DB5-A963-0BF7A0D7E646}" dt="2024-02-17T13:07:30.479" v="6699" actId="164"/>
          <ac:picMkLst>
            <pc:docMk/>
            <pc:sldMk cId="40681506" sldId="379"/>
            <ac:picMk id="41" creationId="{2D51D5A5-17B2-6BA5-B6AB-63F1CCB7946F}"/>
          </ac:picMkLst>
        </pc:picChg>
        <pc:picChg chg="del mod">
          <ac:chgData name="good angel" userId="322f971a48f5a8c9" providerId="LiveId" clId="{F7F37F37-0364-4DB5-A963-0BF7A0D7E646}" dt="2024-02-17T13:08:59.544" v="6702" actId="478"/>
          <ac:picMkLst>
            <pc:docMk/>
            <pc:sldMk cId="40681506" sldId="379"/>
            <ac:picMk id="42" creationId="{BB9FF892-D587-258D-3E38-7D99EDFE5E75}"/>
          </ac:picMkLst>
        </pc:picChg>
        <pc:picChg chg="add del mod">
          <ac:chgData name="good angel" userId="322f971a48f5a8c9" providerId="LiveId" clId="{F7F37F37-0364-4DB5-A963-0BF7A0D7E646}" dt="2024-02-17T13:56:29.554" v="6987" actId="478"/>
          <ac:picMkLst>
            <pc:docMk/>
            <pc:sldMk cId="40681506" sldId="379"/>
            <ac:picMk id="52" creationId="{55817C93-E2C5-3AAC-0FA7-F63D43CEFA5D}"/>
          </ac:picMkLst>
        </pc:picChg>
        <pc:picChg chg="add del mod">
          <ac:chgData name="good angel" userId="322f971a48f5a8c9" providerId="LiveId" clId="{F7F37F37-0364-4DB5-A963-0BF7A0D7E646}" dt="2024-02-17T13:56:24.640" v="6984" actId="478"/>
          <ac:picMkLst>
            <pc:docMk/>
            <pc:sldMk cId="40681506" sldId="379"/>
            <ac:picMk id="66" creationId="{0EE5FE3B-AAFE-EA20-1F60-6518E6BEB50F}"/>
          </ac:picMkLst>
        </pc:picChg>
        <pc:picChg chg="add del mod">
          <ac:chgData name="good angel" userId="322f971a48f5a8c9" providerId="LiveId" clId="{F7F37F37-0364-4DB5-A963-0BF7A0D7E646}" dt="2024-02-17T13:56:26.051" v="6985" actId="478"/>
          <ac:picMkLst>
            <pc:docMk/>
            <pc:sldMk cId="40681506" sldId="379"/>
            <ac:picMk id="67" creationId="{2139A557-AF14-C48B-2369-448D21F422EB}"/>
          </ac:picMkLst>
        </pc:picChg>
        <pc:picChg chg="add del mod">
          <ac:chgData name="good angel" userId="322f971a48f5a8c9" providerId="LiveId" clId="{F7F37F37-0364-4DB5-A963-0BF7A0D7E646}" dt="2024-02-17T13:56:27.561" v="6986" actId="478"/>
          <ac:picMkLst>
            <pc:docMk/>
            <pc:sldMk cId="40681506" sldId="379"/>
            <ac:picMk id="68" creationId="{F5E62219-4548-2466-300B-E9A22A50C629}"/>
          </ac:picMkLst>
        </pc:picChg>
        <pc:picChg chg="mod">
          <ac:chgData name="good angel" userId="322f971a48f5a8c9" providerId="LiveId" clId="{F7F37F37-0364-4DB5-A963-0BF7A0D7E646}" dt="2024-02-17T13:56:30.418" v="6988"/>
          <ac:picMkLst>
            <pc:docMk/>
            <pc:sldMk cId="40681506" sldId="379"/>
            <ac:picMk id="70" creationId="{2DCAAE13-D034-BDC0-1769-D58E5CA6A47D}"/>
          </ac:picMkLst>
        </pc:picChg>
        <pc:picChg chg="mod">
          <ac:chgData name="good angel" userId="322f971a48f5a8c9" providerId="LiveId" clId="{F7F37F37-0364-4DB5-A963-0BF7A0D7E646}" dt="2024-02-17T13:56:30.418" v="6988"/>
          <ac:picMkLst>
            <pc:docMk/>
            <pc:sldMk cId="40681506" sldId="379"/>
            <ac:picMk id="78" creationId="{C263F4B8-58C5-D587-E53F-94332D82665C}"/>
          </ac:picMkLst>
        </pc:picChg>
        <pc:picChg chg="mod">
          <ac:chgData name="good angel" userId="322f971a48f5a8c9" providerId="LiveId" clId="{F7F37F37-0364-4DB5-A963-0BF7A0D7E646}" dt="2024-02-17T13:56:30.418" v="6988"/>
          <ac:picMkLst>
            <pc:docMk/>
            <pc:sldMk cId="40681506" sldId="379"/>
            <ac:picMk id="81" creationId="{C6E86B3A-3841-AAF1-95D8-7AFE3AC1E438}"/>
          </ac:picMkLst>
        </pc:picChg>
        <pc:picChg chg="mod">
          <ac:chgData name="good angel" userId="322f971a48f5a8c9" providerId="LiveId" clId="{F7F37F37-0364-4DB5-A963-0BF7A0D7E646}" dt="2024-02-17T13:56:30.418" v="6988"/>
          <ac:picMkLst>
            <pc:docMk/>
            <pc:sldMk cId="40681506" sldId="379"/>
            <ac:picMk id="84" creationId="{4A82A971-C50D-9066-009C-2663B6BA2346}"/>
          </ac:picMkLst>
        </pc:picChg>
        <pc:cxnChg chg="mod">
          <ac:chgData name="good angel" userId="322f971a48f5a8c9" providerId="LiveId" clId="{F7F37F37-0364-4DB5-A963-0BF7A0D7E646}" dt="2024-02-17T13:56:30.418" v="6988"/>
          <ac:cxnSpMkLst>
            <pc:docMk/>
            <pc:sldMk cId="40681506" sldId="379"/>
            <ac:cxnSpMk id="72" creationId="{EAC69BA6-703F-341A-CB5D-4A3708CADE81}"/>
          </ac:cxnSpMkLst>
        </pc:cxnChg>
      </pc:sldChg>
      <pc:sldChg chg="addSp delSp modSp add del mod modAnim">
        <pc:chgData name="good angel" userId="322f971a48f5a8c9" providerId="LiveId" clId="{F7F37F37-0364-4DB5-A963-0BF7A0D7E646}" dt="2024-02-17T13:06:52.699" v="6695" actId="2890"/>
        <pc:sldMkLst>
          <pc:docMk/>
          <pc:sldMk cId="3918251058" sldId="379"/>
        </pc:sldMkLst>
        <pc:spChg chg="mod">
          <ac:chgData name="good angel" userId="322f971a48f5a8c9" providerId="LiveId" clId="{F7F37F37-0364-4DB5-A963-0BF7A0D7E646}" dt="2024-02-17T13:06:30.851" v="6689" actId="1076"/>
          <ac:spMkLst>
            <pc:docMk/>
            <pc:sldMk cId="3918251058" sldId="379"/>
            <ac:spMk id="7" creationId="{346BD5B3-450D-FB38-2F1E-9DA23A8B681A}"/>
          </ac:spMkLst>
        </pc:spChg>
        <pc:spChg chg="mod">
          <ac:chgData name="good angel" userId="322f971a48f5a8c9" providerId="LiveId" clId="{F7F37F37-0364-4DB5-A963-0BF7A0D7E646}" dt="2024-02-17T13:06:30.851" v="6689" actId="1076"/>
          <ac:spMkLst>
            <pc:docMk/>
            <pc:sldMk cId="3918251058" sldId="379"/>
            <ac:spMk id="13" creationId="{BE0F8611-56A9-BF48-D432-979DC1C3C1B9}"/>
          </ac:spMkLst>
        </pc:spChg>
        <pc:spChg chg="mod">
          <ac:chgData name="good angel" userId="322f971a48f5a8c9" providerId="LiveId" clId="{F7F37F37-0364-4DB5-A963-0BF7A0D7E646}" dt="2024-02-17T13:06:30.851" v="6689" actId="1076"/>
          <ac:spMkLst>
            <pc:docMk/>
            <pc:sldMk cId="3918251058" sldId="379"/>
            <ac:spMk id="16" creationId="{A53C2BC8-2539-A663-3223-BF45285800D8}"/>
          </ac:spMkLst>
        </pc:spChg>
        <pc:spChg chg="mod">
          <ac:chgData name="good angel" userId="322f971a48f5a8c9" providerId="LiveId" clId="{F7F37F37-0364-4DB5-A963-0BF7A0D7E646}" dt="2024-02-17T13:06:30.851" v="6689" actId="1076"/>
          <ac:spMkLst>
            <pc:docMk/>
            <pc:sldMk cId="3918251058" sldId="379"/>
            <ac:spMk id="25" creationId="{8ADE7002-D722-D0D8-ABAD-E975F0654F4D}"/>
          </ac:spMkLst>
        </pc:spChg>
        <pc:spChg chg="mod">
          <ac:chgData name="good angel" userId="322f971a48f5a8c9" providerId="LiveId" clId="{F7F37F37-0364-4DB5-A963-0BF7A0D7E646}" dt="2024-02-17T13:06:30.851" v="6689" actId="1076"/>
          <ac:spMkLst>
            <pc:docMk/>
            <pc:sldMk cId="3918251058" sldId="379"/>
            <ac:spMk id="28" creationId="{F7FEAB7E-52BA-468C-4FDC-EC56CF7A9F8F}"/>
          </ac:spMkLst>
        </pc:spChg>
        <pc:spChg chg="mod">
          <ac:chgData name="good angel" userId="322f971a48f5a8c9" providerId="LiveId" clId="{F7F37F37-0364-4DB5-A963-0BF7A0D7E646}" dt="2024-02-17T13:06:30.851" v="6689" actId="1076"/>
          <ac:spMkLst>
            <pc:docMk/>
            <pc:sldMk cId="3918251058" sldId="379"/>
            <ac:spMk id="29" creationId="{8BDD91E7-850D-5C11-3F85-8D95514415B4}"/>
          </ac:spMkLst>
        </pc:spChg>
        <pc:spChg chg="mod">
          <ac:chgData name="good angel" userId="322f971a48f5a8c9" providerId="LiveId" clId="{F7F37F37-0364-4DB5-A963-0BF7A0D7E646}" dt="2024-02-17T13:06:26.996" v="6686" actId="1076"/>
          <ac:spMkLst>
            <pc:docMk/>
            <pc:sldMk cId="3918251058" sldId="379"/>
            <ac:spMk id="32" creationId="{46877DA7-B2AD-F51B-F8B1-BACFBAA7700E}"/>
          </ac:spMkLst>
        </pc:spChg>
        <pc:spChg chg="mod">
          <ac:chgData name="good angel" userId="322f971a48f5a8c9" providerId="LiveId" clId="{F7F37F37-0364-4DB5-A963-0BF7A0D7E646}" dt="2024-02-17T13:06:26.996" v="6686" actId="1076"/>
          <ac:spMkLst>
            <pc:docMk/>
            <pc:sldMk cId="3918251058" sldId="379"/>
            <ac:spMk id="33" creationId="{DE8C9B83-6125-7820-E88B-D42D6B83CADE}"/>
          </ac:spMkLst>
        </pc:spChg>
        <pc:spChg chg="mod">
          <ac:chgData name="good angel" userId="322f971a48f5a8c9" providerId="LiveId" clId="{F7F37F37-0364-4DB5-A963-0BF7A0D7E646}" dt="2024-02-17T13:06:26.996" v="6686" actId="1076"/>
          <ac:spMkLst>
            <pc:docMk/>
            <pc:sldMk cId="3918251058" sldId="379"/>
            <ac:spMk id="36" creationId="{50C792E5-8555-ED53-EC4E-4F05E519DAB1}"/>
          </ac:spMkLst>
        </pc:spChg>
        <pc:spChg chg="mod">
          <ac:chgData name="good angel" userId="322f971a48f5a8c9" providerId="LiveId" clId="{F7F37F37-0364-4DB5-A963-0BF7A0D7E646}" dt="2024-02-17T13:05:45.878" v="6677" actId="1076"/>
          <ac:spMkLst>
            <pc:docMk/>
            <pc:sldMk cId="3918251058" sldId="379"/>
            <ac:spMk id="46" creationId="{339445B8-B758-ED9B-6266-BC63BB1ECA8B}"/>
          </ac:spMkLst>
        </pc:spChg>
        <pc:spChg chg="mod">
          <ac:chgData name="good angel" userId="322f971a48f5a8c9" providerId="LiveId" clId="{F7F37F37-0364-4DB5-A963-0BF7A0D7E646}" dt="2024-02-17T13:06:30.851" v="6689" actId="1076"/>
          <ac:spMkLst>
            <pc:docMk/>
            <pc:sldMk cId="3918251058" sldId="379"/>
            <ac:spMk id="48" creationId="{20EEB417-FA6C-D442-20C6-0BDF9B35FA74}"/>
          </ac:spMkLst>
        </pc:spChg>
        <pc:spChg chg="mod">
          <ac:chgData name="good angel" userId="322f971a48f5a8c9" providerId="LiveId" clId="{F7F37F37-0364-4DB5-A963-0BF7A0D7E646}" dt="2024-02-17T13:06:30.851" v="6689" actId="1076"/>
          <ac:spMkLst>
            <pc:docMk/>
            <pc:sldMk cId="3918251058" sldId="379"/>
            <ac:spMk id="49" creationId="{C8287B67-D63A-EAE5-1040-7D125E56241D}"/>
          </ac:spMkLst>
        </pc:spChg>
        <pc:spChg chg="mod">
          <ac:chgData name="good angel" userId="322f971a48f5a8c9" providerId="LiveId" clId="{F7F37F37-0364-4DB5-A963-0BF7A0D7E646}" dt="2024-02-17T13:05:45.878" v="6677" actId="1076"/>
          <ac:spMkLst>
            <pc:docMk/>
            <pc:sldMk cId="3918251058" sldId="379"/>
            <ac:spMk id="50" creationId="{B13450A5-503C-6A4B-1211-5B2787A682A4}"/>
          </ac:spMkLst>
        </pc:spChg>
        <pc:spChg chg="mod">
          <ac:chgData name="good angel" userId="322f971a48f5a8c9" providerId="LiveId" clId="{F7F37F37-0364-4DB5-A963-0BF7A0D7E646}" dt="2024-02-17T13:06:30.851" v="6689" actId="1076"/>
          <ac:spMkLst>
            <pc:docMk/>
            <pc:sldMk cId="3918251058" sldId="379"/>
            <ac:spMk id="53" creationId="{E50DB2D5-81F1-1AF3-E0D1-63DC3635B123}"/>
          </ac:spMkLst>
        </pc:spChg>
        <pc:spChg chg="mod">
          <ac:chgData name="good angel" userId="322f971a48f5a8c9" providerId="LiveId" clId="{F7F37F37-0364-4DB5-A963-0BF7A0D7E646}" dt="2024-02-17T13:06:30.851" v="6689" actId="1076"/>
          <ac:spMkLst>
            <pc:docMk/>
            <pc:sldMk cId="3918251058" sldId="379"/>
            <ac:spMk id="54" creationId="{0FD7988F-E619-AC33-17BD-50BC4AC2815B}"/>
          </ac:spMkLst>
        </pc:spChg>
        <pc:spChg chg="mod">
          <ac:chgData name="good angel" userId="322f971a48f5a8c9" providerId="LiveId" clId="{F7F37F37-0364-4DB5-A963-0BF7A0D7E646}" dt="2024-02-17T13:06:30.851" v="6689" actId="1076"/>
          <ac:spMkLst>
            <pc:docMk/>
            <pc:sldMk cId="3918251058" sldId="379"/>
            <ac:spMk id="56" creationId="{4AD4AC73-8D40-E22F-F209-9538A427D702}"/>
          </ac:spMkLst>
        </pc:spChg>
        <pc:spChg chg="mod">
          <ac:chgData name="good angel" userId="322f971a48f5a8c9" providerId="LiveId" clId="{F7F37F37-0364-4DB5-A963-0BF7A0D7E646}" dt="2024-02-17T13:06:26.996" v="6686" actId="1076"/>
          <ac:spMkLst>
            <pc:docMk/>
            <pc:sldMk cId="3918251058" sldId="379"/>
            <ac:spMk id="61" creationId="{2EEFCF44-518B-B36E-D2E3-93F62BD4C14C}"/>
          </ac:spMkLst>
        </pc:spChg>
        <pc:spChg chg="mod">
          <ac:chgData name="good angel" userId="322f971a48f5a8c9" providerId="LiveId" clId="{F7F37F37-0364-4DB5-A963-0BF7A0D7E646}" dt="2024-02-17T13:05:45.878" v="6677" actId="1076"/>
          <ac:spMkLst>
            <pc:docMk/>
            <pc:sldMk cId="3918251058" sldId="379"/>
            <ac:spMk id="75" creationId="{5D1EB445-E800-863D-8B41-24B93F72A9DB}"/>
          </ac:spMkLst>
        </pc:spChg>
        <pc:grpChg chg="mod">
          <ac:chgData name="good angel" userId="322f971a48f5a8c9" providerId="LiveId" clId="{F7F37F37-0364-4DB5-A963-0BF7A0D7E646}" dt="2024-02-17T13:06:27.529" v="6687" actId="1076"/>
          <ac:grpSpMkLst>
            <pc:docMk/>
            <pc:sldMk cId="3918251058" sldId="379"/>
            <ac:grpSpMk id="12" creationId="{2B88143A-66FD-5C72-74CF-342BEBF7CCAB}"/>
          </ac:grpSpMkLst>
        </pc:grpChg>
        <pc:grpChg chg="mod">
          <ac:chgData name="good angel" userId="322f971a48f5a8c9" providerId="LiveId" clId="{F7F37F37-0364-4DB5-A963-0BF7A0D7E646}" dt="2024-02-17T13:06:26.996" v="6686" actId="1076"/>
          <ac:grpSpMkLst>
            <pc:docMk/>
            <pc:sldMk cId="3918251058" sldId="379"/>
            <ac:grpSpMk id="24" creationId="{64B5DC50-9C7E-F77C-AA4C-CA5F956DF7ED}"/>
          </ac:grpSpMkLst>
        </pc:grpChg>
        <pc:grpChg chg="mod">
          <ac:chgData name="good angel" userId="322f971a48f5a8c9" providerId="LiveId" clId="{F7F37F37-0364-4DB5-A963-0BF7A0D7E646}" dt="2024-02-17T13:06:26.996" v="6686" actId="1076"/>
          <ac:grpSpMkLst>
            <pc:docMk/>
            <pc:sldMk cId="3918251058" sldId="379"/>
            <ac:grpSpMk id="26" creationId="{F57FB796-6C23-0AF0-70DA-B8CA747E9E04}"/>
          </ac:grpSpMkLst>
        </pc:grpChg>
        <pc:grpChg chg="mod">
          <ac:chgData name="good angel" userId="322f971a48f5a8c9" providerId="LiveId" clId="{F7F37F37-0364-4DB5-A963-0BF7A0D7E646}" dt="2024-02-17T13:06:26.996" v="6686" actId="1076"/>
          <ac:grpSpMkLst>
            <pc:docMk/>
            <pc:sldMk cId="3918251058" sldId="379"/>
            <ac:grpSpMk id="38" creationId="{D9A52A37-CD59-DC8A-6DC2-43E63B9A1E63}"/>
          </ac:grpSpMkLst>
        </pc:grpChg>
        <pc:grpChg chg="mod">
          <ac:chgData name="good angel" userId="322f971a48f5a8c9" providerId="LiveId" clId="{F7F37F37-0364-4DB5-A963-0BF7A0D7E646}" dt="2024-02-17T13:05:45.878" v="6677" actId="1076"/>
          <ac:grpSpMkLst>
            <pc:docMk/>
            <pc:sldMk cId="3918251058" sldId="379"/>
            <ac:grpSpMk id="44" creationId="{D044571E-05C6-CA90-C6D6-D6E8BE6BCCD8}"/>
          </ac:grpSpMkLst>
        </pc:grpChg>
        <pc:grpChg chg="mod">
          <ac:chgData name="good angel" userId="322f971a48f5a8c9" providerId="LiveId" clId="{F7F37F37-0364-4DB5-A963-0BF7A0D7E646}" dt="2024-02-17T13:05:45.878" v="6677" actId="1076"/>
          <ac:grpSpMkLst>
            <pc:docMk/>
            <pc:sldMk cId="3918251058" sldId="379"/>
            <ac:grpSpMk id="47" creationId="{A4539934-10DF-0A68-0B13-88927EE6FDDA}"/>
          </ac:grpSpMkLst>
        </pc:grpChg>
        <pc:grpChg chg="mod">
          <ac:chgData name="good angel" userId="322f971a48f5a8c9" providerId="LiveId" clId="{F7F37F37-0364-4DB5-A963-0BF7A0D7E646}" dt="2024-02-17T13:05:45.878" v="6677" actId="1076"/>
          <ac:grpSpMkLst>
            <pc:docMk/>
            <pc:sldMk cId="3918251058" sldId="379"/>
            <ac:grpSpMk id="51" creationId="{5B414652-B5A7-DEA3-535F-A05D9ACE14AF}"/>
          </ac:grpSpMkLst>
        </pc:grpChg>
        <pc:grpChg chg="mod">
          <ac:chgData name="good angel" userId="322f971a48f5a8c9" providerId="LiveId" clId="{F7F37F37-0364-4DB5-A963-0BF7A0D7E646}" dt="2024-02-17T13:06:26.996" v="6686" actId="1076"/>
          <ac:grpSpMkLst>
            <pc:docMk/>
            <pc:sldMk cId="3918251058" sldId="379"/>
            <ac:grpSpMk id="71" creationId="{88919FFC-6CEE-2927-5D46-040493C67DF9}"/>
          </ac:grpSpMkLst>
        </pc:grpChg>
        <pc:grpChg chg="mod">
          <ac:chgData name="good angel" userId="322f971a48f5a8c9" providerId="LiveId" clId="{F7F37F37-0364-4DB5-A963-0BF7A0D7E646}" dt="2024-02-17T13:05:45.878" v="6677" actId="1076"/>
          <ac:grpSpMkLst>
            <pc:docMk/>
            <pc:sldMk cId="3918251058" sldId="379"/>
            <ac:grpSpMk id="76" creationId="{D6723DC6-1D32-2137-6F6F-63608AC59009}"/>
          </ac:grpSpMkLst>
        </pc:grpChg>
        <pc:picChg chg="add del">
          <ac:chgData name="good angel" userId="322f971a48f5a8c9" providerId="LiveId" clId="{F7F37F37-0364-4DB5-A963-0BF7A0D7E646}" dt="2024-02-17T13:06:51.751" v="6694" actId="478"/>
          <ac:picMkLst>
            <pc:docMk/>
            <pc:sldMk cId="3918251058" sldId="379"/>
            <ac:picMk id="23" creationId="{6195FB07-592F-11A0-22BC-AC3537F9345D}"/>
          </ac:picMkLst>
        </pc:picChg>
        <pc:picChg chg="mod">
          <ac:chgData name="good angel" userId="322f971a48f5a8c9" providerId="LiveId" clId="{F7F37F37-0364-4DB5-A963-0BF7A0D7E646}" dt="2024-02-17T13:06:26.996" v="6686" actId="1076"/>
          <ac:picMkLst>
            <pc:docMk/>
            <pc:sldMk cId="3918251058" sldId="379"/>
            <ac:picMk id="31" creationId="{335447D7-E043-A6B1-1730-BC485AC3F0E6}"/>
          </ac:picMkLst>
        </pc:picChg>
        <pc:picChg chg="mod">
          <ac:chgData name="good angel" userId="322f971a48f5a8c9" providerId="LiveId" clId="{F7F37F37-0364-4DB5-A963-0BF7A0D7E646}" dt="2024-02-17T13:05:45.878" v="6677" actId="1076"/>
          <ac:picMkLst>
            <pc:docMk/>
            <pc:sldMk cId="3918251058" sldId="379"/>
            <ac:picMk id="39" creationId="{7F4E2996-82DC-008B-7D47-799F4D84CF91}"/>
          </ac:picMkLst>
        </pc:picChg>
        <pc:picChg chg="mod">
          <ac:chgData name="good angel" userId="322f971a48f5a8c9" providerId="LiveId" clId="{F7F37F37-0364-4DB5-A963-0BF7A0D7E646}" dt="2024-02-17T13:06:27.529" v="6687" actId="1076"/>
          <ac:picMkLst>
            <pc:docMk/>
            <pc:sldMk cId="3918251058" sldId="379"/>
            <ac:picMk id="41" creationId="{AAB49BD2-B2D1-8E40-D27F-BDB844CB2CFF}"/>
          </ac:picMkLst>
        </pc:picChg>
        <pc:picChg chg="mod">
          <ac:chgData name="good angel" userId="322f971a48f5a8c9" providerId="LiveId" clId="{F7F37F37-0364-4DB5-A963-0BF7A0D7E646}" dt="2024-02-17T13:05:45.878" v="6677" actId="1076"/>
          <ac:picMkLst>
            <pc:docMk/>
            <pc:sldMk cId="3918251058" sldId="379"/>
            <ac:picMk id="42" creationId="{1B108CA8-D87B-A943-ACBE-39165C847293}"/>
          </ac:picMkLst>
        </pc:picChg>
        <pc:picChg chg="mod">
          <ac:chgData name="good angel" userId="322f971a48f5a8c9" providerId="LiveId" clId="{F7F37F37-0364-4DB5-A963-0BF7A0D7E646}" dt="2024-02-17T13:06:30.851" v="6689" actId="1076"/>
          <ac:picMkLst>
            <pc:docMk/>
            <pc:sldMk cId="3918251058" sldId="379"/>
            <ac:picMk id="55" creationId="{DF9A7DDA-497F-5A5A-8879-FB25D6AA157D}"/>
          </ac:picMkLst>
        </pc:picChg>
        <pc:picChg chg="mod">
          <ac:chgData name="good angel" userId="322f971a48f5a8c9" providerId="LiveId" clId="{F7F37F37-0364-4DB5-A963-0BF7A0D7E646}" dt="2024-02-17T13:06:30.851" v="6689" actId="1076"/>
          <ac:picMkLst>
            <pc:docMk/>
            <pc:sldMk cId="3918251058" sldId="379"/>
            <ac:picMk id="57" creationId="{DEAB28A0-96FF-895B-C5E6-0BF521255910}"/>
          </ac:picMkLst>
        </pc:picChg>
        <pc:picChg chg="mod">
          <ac:chgData name="good angel" userId="322f971a48f5a8c9" providerId="LiveId" clId="{F7F37F37-0364-4DB5-A963-0BF7A0D7E646}" dt="2024-02-17T13:06:30.851" v="6689" actId="1076"/>
          <ac:picMkLst>
            <pc:docMk/>
            <pc:sldMk cId="3918251058" sldId="379"/>
            <ac:picMk id="58" creationId="{12ED8B9E-CA66-D23E-5B05-19E6F4D91601}"/>
          </ac:picMkLst>
        </pc:picChg>
        <pc:picChg chg="mod">
          <ac:chgData name="good angel" userId="322f971a48f5a8c9" providerId="LiveId" clId="{F7F37F37-0364-4DB5-A963-0BF7A0D7E646}" dt="2024-02-17T13:05:45.878" v="6677" actId="1076"/>
          <ac:picMkLst>
            <pc:docMk/>
            <pc:sldMk cId="3918251058" sldId="379"/>
            <ac:picMk id="59" creationId="{77874D14-7E85-D6F7-B021-F6F0F91ADFFC}"/>
          </ac:picMkLst>
        </pc:picChg>
        <pc:picChg chg="mod">
          <ac:chgData name="good angel" userId="322f971a48f5a8c9" providerId="LiveId" clId="{F7F37F37-0364-4DB5-A963-0BF7A0D7E646}" dt="2024-02-17T13:05:45.878" v="6677" actId="1076"/>
          <ac:picMkLst>
            <pc:docMk/>
            <pc:sldMk cId="3918251058" sldId="379"/>
            <ac:picMk id="60" creationId="{32B90131-68F0-EAB8-3E85-4BC8861B5F60}"/>
          </ac:picMkLst>
        </pc:picChg>
        <pc:picChg chg="mod">
          <ac:chgData name="good angel" userId="322f971a48f5a8c9" providerId="LiveId" clId="{F7F37F37-0364-4DB5-A963-0BF7A0D7E646}" dt="2024-02-17T13:05:45.878" v="6677" actId="1076"/>
          <ac:picMkLst>
            <pc:docMk/>
            <pc:sldMk cId="3918251058" sldId="379"/>
            <ac:picMk id="63" creationId="{CDC40538-A6EC-EC8D-B221-9BF84EAFF17A}"/>
          </ac:picMkLst>
        </pc:picChg>
        <pc:picChg chg="mod">
          <ac:chgData name="good angel" userId="322f971a48f5a8c9" providerId="LiveId" clId="{F7F37F37-0364-4DB5-A963-0BF7A0D7E646}" dt="2024-02-17T13:05:45.878" v="6677" actId="1076"/>
          <ac:picMkLst>
            <pc:docMk/>
            <pc:sldMk cId="3918251058" sldId="379"/>
            <ac:picMk id="64" creationId="{FC0BAC94-43F0-144A-4197-CDCC78B22BC3}"/>
          </ac:picMkLst>
        </pc:picChg>
        <pc:picChg chg="mod">
          <ac:chgData name="good angel" userId="322f971a48f5a8c9" providerId="LiveId" clId="{F7F37F37-0364-4DB5-A963-0BF7A0D7E646}" dt="2024-02-17T13:06:26.996" v="6686" actId="1076"/>
          <ac:picMkLst>
            <pc:docMk/>
            <pc:sldMk cId="3918251058" sldId="379"/>
            <ac:picMk id="65" creationId="{E0CF7984-00E8-626C-EE54-3AEF11A80799}"/>
          </ac:picMkLst>
        </pc:picChg>
        <pc:picChg chg="mod">
          <ac:chgData name="good angel" userId="322f971a48f5a8c9" providerId="LiveId" clId="{F7F37F37-0364-4DB5-A963-0BF7A0D7E646}" dt="2024-02-17T13:05:45.878" v="6677" actId="1076"/>
          <ac:picMkLst>
            <pc:docMk/>
            <pc:sldMk cId="3918251058" sldId="379"/>
            <ac:picMk id="73" creationId="{A0474F93-285E-29DC-D754-1F084FAA57AB}"/>
          </ac:picMkLst>
        </pc:picChg>
        <pc:picChg chg="mod">
          <ac:chgData name="good angel" userId="322f971a48f5a8c9" providerId="LiveId" clId="{F7F37F37-0364-4DB5-A963-0BF7A0D7E646}" dt="2024-02-17T13:05:45.878" v="6677" actId="1076"/>
          <ac:picMkLst>
            <pc:docMk/>
            <pc:sldMk cId="3918251058" sldId="379"/>
            <ac:picMk id="74" creationId="{B4EDEA1E-A28D-9644-E751-27BA9E9E6D63}"/>
          </ac:picMkLst>
        </pc:picChg>
        <pc:cxnChg chg="mod">
          <ac:chgData name="good angel" userId="322f971a48f5a8c9" providerId="LiveId" clId="{F7F37F37-0364-4DB5-A963-0BF7A0D7E646}" dt="2024-02-17T13:05:45.878" v="6677" actId="1076"/>
          <ac:cxnSpMkLst>
            <pc:docMk/>
            <pc:sldMk cId="3918251058" sldId="379"/>
            <ac:cxnSpMk id="40" creationId="{5AAA2B06-C484-362E-9EB3-D31A0D2AFD8B}"/>
          </ac:cxnSpMkLst>
        </pc:cxnChg>
        <pc:cxnChg chg="mod">
          <ac:chgData name="good angel" userId="322f971a48f5a8c9" providerId="LiveId" clId="{F7F37F37-0364-4DB5-A963-0BF7A0D7E646}" dt="2024-02-17T13:05:45.878" v="6677" actId="1076"/>
          <ac:cxnSpMkLst>
            <pc:docMk/>
            <pc:sldMk cId="3918251058" sldId="379"/>
            <ac:cxnSpMk id="45" creationId="{3F19C6EF-E63C-24B5-4688-448C9B54305C}"/>
          </ac:cxnSpMkLst>
        </pc:cxnChg>
        <pc:cxnChg chg="mod">
          <ac:chgData name="good angel" userId="322f971a48f5a8c9" providerId="LiveId" clId="{F7F37F37-0364-4DB5-A963-0BF7A0D7E646}" dt="2024-02-17T13:06:26.996" v="6686" actId="1076"/>
          <ac:cxnSpMkLst>
            <pc:docMk/>
            <pc:sldMk cId="3918251058" sldId="379"/>
            <ac:cxnSpMk id="62" creationId="{ED7041B9-C6E2-6D07-9DFF-1BDF13701B5C}"/>
          </ac:cxnSpMkLst>
        </pc:cxnChg>
      </pc:sldChg>
      <pc:sldChg chg="delSp modSp add del mod">
        <pc:chgData name="good angel" userId="322f971a48f5a8c9" providerId="LiveId" clId="{F7F37F37-0364-4DB5-A963-0BF7A0D7E646}" dt="2024-02-17T13:09:52.914" v="6704" actId="2696"/>
        <pc:sldMkLst>
          <pc:docMk/>
          <pc:sldMk cId="982754323" sldId="380"/>
        </pc:sldMkLst>
        <pc:spChg chg="mod">
          <ac:chgData name="good angel" userId="322f971a48f5a8c9" providerId="LiveId" clId="{F7F37F37-0364-4DB5-A963-0BF7A0D7E646}" dt="2024-02-17T13:07:41.200" v="6701" actId="1076"/>
          <ac:spMkLst>
            <pc:docMk/>
            <pc:sldMk cId="982754323" sldId="380"/>
            <ac:spMk id="32" creationId="{BCC3BC10-5C8F-ACBC-E867-A14D107A5678}"/>
          </ac:spMkLst>
        </pc:spChg>
        <pc:spChg chg="mod">
          <ac:chgData name="good angel" userId="322f971a48f5a8c9" providerId="LiveId" clId="{F7F37F37-0364-4DB5-A963-0BF7A0D7E646}" dt="2024-02-17T13:07:41.200" v="6701" actId="1076"/>
          <ac:spMkLst>
            <pc:docMk/>
            <pc:sldMk cId="982754323" sldId="380"/>
            <ac:spMk id="33" creationId="{F5BF6202-5EFD-C708-31AC-6657443814A1}"/>
          </ac:spMkLst>
        </pc:spChg>
        <pc:spChg chg="mod">
          <ac:chgData name="good angel" userId="322f971a48f5a8c9" providerId="LiveId" clId="{F7F37F37-0364-4DB5-A963-0BF7A0D7E646}" dt="2024-02-17T13:07:41.200" v="6701" actId="1076"/>
          <ac:spMkLst>
            <pc:docMk/>
            <pc:sldMk cId="982754323" sldId="380"/>
            <ac:spMk id="36" creationId="{D0E65DC7-1E70-9BB1-57F4-4B34F015D930}"/>
          </ac:spMkLst>
        </pc:spChg>
        <pc:spChg chg="mod">
          <ac:chgData name="good angel" userId="322f971a48f5a8c9" providerId="LiveId" clId="{F7F37F37-0364-4DB5-A963-0BF7A0D7E646}" dt="2024-02-17T13:07:41.200" v="6701" actId="1076"/>
          <ac:spMkLst>
            <pc:docMk/>
            <pc:sldMk cId="982754323" sldId="380"/>
            <ac:spMk id="46" creationId="{22EF4736-5ACC-FCB3-2ED2-FF597E517E03}"/>
          </ac:spMkLst>
        </pc:spChg>
        <pc:spChg chg="mod">
          <ac:chgData name="good angel" userId="322f971a48f5a8c9" providerId="LiveId" clId="{F7F37F37-0364-4DB5-A963-0BF7A0D7E646}" dt="2024-02-17T13:07:41.200" v="6701" actId="1076"/>
          <ac:spMkLst>
            <pc:docMk/>
            <pc:sldMk cId="982754323" sldId="380"/>
            <ac:spMk id="50" creationId="{BC93BE35-41E8-38B6-6795-57169C051EAE}"/>
          </ac:spMkLst>
        </pc:spChg>
        <pc:spChg chg="mod">
          <ac:chgData name="good angel" userId="322f971a48f5a8c9" providerId="LiveId" clId="{F7F37F37-0364-4DB5-A963-0BF7A0D7E646}" dt="2024-02-17T13:07:41.200" v="6701" actId="1076"/>
          <ac:spMkLst>
            <pc:docMk/>
            <pc:sldMk cId="982754323" sldId="380"/>
            <ac:spMk id="61" creationId="{506D6E80-F491-D7F5-4AA3-AB4CACBC79FF}"/>
          </ac:spMkLst>
        </pc:spChg>
        <pc:spChg chg="mod">
          <ac:chgData name="good angel" userId="322f971a48f5a8c9" providerId="LiveId" clId="{F7F37F37-0364-4DB5-A963-0BF7A0D7E646}" dt="2024-02-17T13:07:41.200" v="6701" actId="1076"/>
          <ac:spMkLst>
            <pc:docMk/>
            <pc:sldMk cId="982754323" sldId="380"/>
            <ac:spMk id="75" creationId="{B7854A50-FC35-B5B3-973E-A63E219E552F}"/>
          </ac:spMkLst>
        </pc:spChg>
        <pc:grpChg chg="mod">
          <ac:chgData name="good angel" userId="322f971a48f5a8c9" providerId="LiveId" clId="{F7F37F37-0364-4DB5-A963-0BF7A0D7E646}" dt="2024-02-17T13:07:41.200" v="6701" actId="1076"/>
          <ac:grpSpMkLst>
            <pc:docMk/>
            <pc:sldMk cId="982754323" sldId="380"/>
            <ac:grpSpMk id="12" creationId="{6D34C282-3AD1-A81D-0B12-58F32A276D12}"/>
          </ac:grpSpMkLst>
        </pc:grpChg>
        <pc:grpChg chg="mod">
          <ac:chgData name="good angel" userId="322f971a48f5a8c9" providerId="LiveId" clId="{F7F37F37-0364-4DB5-A963-0BF7A0D7E646}" dt="2024-02-17T13:07:41.200" v="6701" actId="1076"/>
          <ac:grpSpMkLst>
            <pc:docMk/>
            <pc:sldMk cId="982754323" sldId="380"/>
            <ac:grpSpMk id="24" creationId="{1E10460C-5F13-8203-6AD2-0C6A154E8B67}"/>
          </ac:grpSpMkLst>
        </pc:grpChg>
        <pc:grpChg chg="mod">
          <ac:chgData name="good angel" userId="322f971a48f5a8c9" providerId="LiveId" clId="{F7F37F37-0364-4DB5-A963-0BF7A0D7E646}" dt="2024-02-17T13:07:41.200" v="6701" actId="1076"/>
          <ac:grpSpMkLst>
            <pc:docMk/>
            <pc:sldMk cId="982754323" sldId="380"/>
            <ac:grpSpMk id="26" creationId="{3508A080-231A-83F0-FE1D-FB2D2DD2E367}"/>
          </ac:grpSpMkLst>
        </pc:grpChg>
        <pc:grpChg chg="mod">
          <ac:chgData name="good angel" userId="322f971a48f5a8c9" providerId="LiveId" clId="{F7F37F37-0364-4DB5-A963-0BF7A0D7E646}" dt="2024-02-17T13:07:41.200" v="6701" actId="1076"/>
          <ac:grpSpMkLst>
            <pc:docMk/>
            <pc:sldMk cId="982754323" sldId="380"/>
            <ac:grpSpMk id="38" creationId="{733D2938-0106-C483-0D69-C30AB0EB4171}"/>
          </ac:grpSpMkLst>
        </pc:grpChg>
        <pc:grpChg chg="mod">
          <ac:chgData name="good angel" userId="322f971a48f5a8c9" providerId="LiveId" clId="{F7F37F37-0364-4DB5-A963-0BF7A0D7E646}" dt="2024-02-17T13:07:41.200" v="6701" actId="1076"/>
          <ac:grpSpMkLst>
            <pc:docMk/>
            <pc:sldMk cId="982754323" sldId="380"/>
            <ac:grpSpMk id="43" creationId="{7A763DEB-0B08-6EB5-3605-9F7DFFB069AF}"/>
          </ac:grpSpMkLst>
        </pc:grpChg>
        <pc:grpChg chg="mod">
          <ac:chgData name="good angel" userId="322f971a48f5a8c9" providerId="LiveId" clId="{F7F37F37-0364-4DB5-A963-0BF7A0D7E646}" dt="2024-02-17T13:07:41.200" v="6701" actId="1076"/>
          <ac:grpSpMkLst>
            <pc:docMk/>
            <pc:sldMk cId="982754323" sldId="380"/>
            <ac:grpSpMk id="44" creationId="{E431EBA9-B1AC-E8EF-B85A-D242CCF5E17B}"/>
          </ac:grpSpMkLst>
        </pc:grpChg>
        <pc:grpChg chg="mod">
          <ac:chgData name="good angel" userId="322f971a48f5a8c9" providerId="LiveId" clId="{F7F37F37-0364-4DB5-A963-0BF7A0D7E646}" dt="2024-02-17T13:07:41.200" v="6701" actId="1076"/>
          <ac:grpSpMkLst>
            <pc:docMk/>
            <pc:sldMk cId="982754323" sldId="380"/>
            <ac:grpSpMk id="47" creationId="{D7BDA547-4481-E53F-A095-279557FB9F96}"/>
          </ac:grpSpMkLst>
        </pc:grpChg>
        <pc:grpChg chg="mod">
          <ac:chgData name="good angel" userId="322f971a48f5a8c9" providerId="LiveId" clId="{F7F37F37-0364-4DB5-A963-0BF7A0D7E646}" dt="2024-02-17T13:07:41.200" v="6701" actId="1076"/>
          <ac:grpSpMkLst>
            <pc:docMk/>
            <pc:sldMk cId="982754323" sldId="380"/>
            <ac:grpSpMk id="51" creationId="{10BA0868-F2CC-8A9D-3179-48ED401AFCCD}"/>
          </ac:grpSpMkLst>
        </pc:grpChg>
        <pc:grpChg chg="mod">
          <ac:chgData name="good angel" userId="322f971a48f5a8c9" providerId="LiveId" clId="{F7F37F37-0364-4DB5-A963-0BF7A0D7E646}" dt="2024-02-17T13:07:41.200" v="6701" actId="1076"/>
          <ac:grpSpMkLst>
            <pc:docMk/>
            <pc:sldMk cId="982754323" sldId="380"/>
            <ac:grpSpMk id="71" creationId="{4227777D-A36F-B91B-B6D0-D145BFAD7499}"/>
          </ac:grpSpMkLst>
        </pc:grpChg>
        <pc:grpChg chg="mod">
          <ac:chgData name="good angel" userId="322f971a48f5a8c9" providerId="LiveId" clId="{F7F37F37-0364-4DB5-A963-0BF7A0D7E646}" dt="2024-02-17T13:07:41.200" v="6701" actId="1076"/>
          <ac:grpSpMkLst>
            <pc:docMk/>
            <pc:sldMk cId="982754323" sldId="380"/>
            <ac:grpSpMk id="76" creationId="{1BC94A03-A6D0-26D3-1AA4-88E5451205A2}"/>
          </ac:grpSpMkLst>
        </pc:grpChg>
        <pc:picChg chg="mod">
          <ac:chgData name="good angel" userId="322f971a48f5a8c9" providerId="LiveId" clId="{F7F37F37-0364-4DB5-A963-0BF7A0D7E646}" dt="2024-02-17T13:07:41.200" v="6701" actId="1076"/>
          <ac:picMkLst>
            <pc:docMk/>
            <pc:sldMk cId="982754323" sldId="380"/>
            <ac:picMk id="31" creationId="{3970C433-6930-AECE-AD68-4CA76D4BAC52}"/>
          </ac:picMkLst>
        </pc:picChg>
        <pc:picChg chg="mod">
          <ac:chgData name="good angel" userId="322f971a48f5a8c9" providerId="LiveId" clId="{F7F37F37-0364-4DB5-A963-0BF7A0D7E646}" dt="2024-02-17T13:07:41.200" v="6701" actId="1076"/>
          <ac:picMkLst>
            <pc:docMk/>
            <pc:sldMk cId="982754323" sldId="380"/>
            <ac:picMk id="39" creationId="{B01E741E-25CD-3C27-86A9-BB4BBA36773D}"/>
          </ac:picMkLst>
        </pc:picChg>
        <pc:picChg chg="mod">
          <ac:chgData name="good angel" userId="322f971a48f5a8c9" providerId="LiveId" clId="{F7F37F37-0364-4DB5-A963-0BF7A0D7E646}" dt="2024-02-17T13:07:41.200" v="6701" actId="1076"/>
          <ac:picMkLst>
            <pc:docMk/>
            <pc:sldMk cId="982754323" sldId="380"/>
            <ac:picMk id="41" creationId="{8ED51995-8173-434A-E544-27091A3194BC}"/>
          </ac:picMkLst>
        </pc:picChg>
        <pc:picChg chg="del mod">
          <ac:chgData name="good angel" userId="322f971a48f5a8c9" providerId="LiveId" clId="{F7F37F37-0364-4DB5-A963-0BF7A0D7E646}" dt="2024-02-17T13:09:06.562" v="6703" actId="478"/>
          <ac:picMkLst>
            <pc:docMk/>
            <pc:sldMk cId="982754323" sldId="380"/>
            <ac:picMk id="42" creationId="{13D3D367-7D6D-9D23-43EA-DA026E100EF7}"/>
          </ac:picMkLst>
        </pc:picChg>
        <pc:picChg chg="mod">
          <ac:chgData name="good angel" userId="322f971a48f5a8c9" providerId="LiveId" clId="{F7F37F37-0364-4DB5-A963-0BF7A0D7E646}" dt="2024-02-17T13:07:41.200" v="6701" actId="1076"/>
          <ac:picMkLst>
            <pc:docMk/>
            <pc:sldMk cId="982754323" sldId="380"/>
            <ac:picMk id="59" creationId="{A2E6E5F7-F1D3-BBCE-0128-F81B6FD88675}"/>
          </ac:picMkLst>
        </pc:picChg>
        <pc:picChg chg="mod">
          <ac:chgData name="good angel" userId="322f971a48f5a8c9" providerId="LiveId" clId="{F7F37F37-0364-4DB5-A963-0BF7A0D7E646}" dt="2024-02-17T13:07:41.200" v="6701" actId="1076"/>
          <ac:picMkLst>
            <pc:docMk/>
            <pc:sldMk cId="982754323" sldId="380"/>
            <ac:picMk id="60" creationId="{503D812F-824E-35E8-5361-98A1D30DA8D0}"/>
          </ac:picMkLst>
        </pc:picChg>
        <pc:picChg chg="mod">
          <ac:chgData name="good angel" userId="322f971a48f5a8c9" providerId="LiveId" clId="{F7F37F37-0364-4DB5-A963-0BF7A0D7E646}" dt="2024-02-17T13:07:41.200" v="6701" actId="1076"/>
          <ac:picMkLst>
            <pc:docMk/>
            <pc:sldMk cId="982754323" sldId="380"/>
            <ac:picMk id="63" creationId="{40830811-3871-B2DA-E82E-D019894082A4}"/>
          </ac:picMkLst>
        </pc:picChg>
        <pc:picChg chg="mod">
          <ac:chgData name="good angel" userId="322f971a48f5a8c9" providerId="LiveId" clId="{F7F37F37-0364-4DB5-A963-0BF7A0D7E646}" dt="2024-02-17T13:07:41.200" v="6701" actId="1076"/>
          <ac:picMkLst>
            <pc:docMk/>
            <pc:sldMk cId="982754323" sldId="380"/>
            <ac:picMk id="64" creationId="{21238173-8FF8-6401-BFB7-CCED39BA0164}"/>
          </ac:picMkLst>
        </pc:picChg>
        <pc:picChg chg="mod">
          <ac:chgData name="good angel" userId="322f971a48f5a8c9" providerId="LiveId" clId="{F7F37F37-0364-4DB5-A963-0BF7A0D7E646}" dt="2024-02-17T13:07:41.200" v="6701" actId="1076"/>
          <ac:picMkLst>
            <pc:docMk/>
            <pc:sldMk cId="982754323" sldId="380"/>
            <ac:picMk id="65" creationId="{59D5BF26-DA50-FE19-E3F7-CD25D02D5E4F}"/>
          </ac:picMkLst>
        </pc:picChg>
        <pc:picChg chg="mod">
          <ac:chgData name="good angel" userId="322f971a48f5a8c9" providerId="LiveId" clId="{F7F37F37-0364-4DB5-A963-0BF7A0D7E646}" dt="2024-02-17T13:07:41.200" v="6701" actId="1076"/>
          <ac:picMkLst>
            <pc:docMk/>
            <pc:sldMk cId="982754323" sldId="380"/>
            <ac:picMk id="73" creationId="{C22D481B-E9F8-2033-CED5-0021722223D6}"/>
          </ac:picMkLst>
        </pc:picChg>
        <pc:picChg chg="mod">
          <ac:chgData name="good angel" userId="322f971a48f5a8c9" providerId="LiveId" clId="{F7F37F37-0364-4DB5-A963-0BF7A0D7E646}" dt="2024-02-17T13:07:41.200" v="6701" actId="1076"/>
          <ac:picMkLst>
            <pc:docMk/>
            <pc:sldMk cId="982754323" sldId="380"/>
            <ac:picMk id="74" creationId="{B311671F-BC50-38D1-8444-E37F37B3A247}"/>
          </ac:picMkLst>
        </pc:picChg>
        <pc:cxnChg chg="mod">
          <ac:chgData name="good angel" userId="322f971a48f5a8c9" providerId="LiveId" clId="{F7F37F37-0364-4DB5-A963-0BF7A0D7E646}" dt="2024-02-17T13:07:41.200" v="6701" actId="1076"/>
          <ac:cxnSpMkLst>
            <pc:docMk/>
            <pc:sldMk cId="982754323" sldId="380"/>
            <ac:cxnSpMk id="40" creationId="{B7026EED-7CEA-8453-5761-495954A24326}"/>
          </ac:cxnSpMkLst>
        </pc:cxnChg>
        <pc:cxnChg chg="mod">
          <ac:chgData name="good angel" userId="322f971a48f5a8c9" providerId="LiveId" clId="{F7F37F37-0364-4DB5-A963-0BF7A0D7E646}" dt="2024-02-17T13:07:41.200" v="6701" actId="1076"/>
          <ac:cxnSpMkLst>
            <pc:docMk/>
            <pc:sldMk cId="982754323" sldId="380"/>
            <ac:cxnSpMk id="45" creationId="{D5A109D8-FFEC-7D9A-159F-EC49A1C0EE8E}"/>
          </ac:cxnSpMkLst>
        </pc:cxnChg>
        <pc:cxnChg chg="mod">
          <ac:chgData name="good angel" userId="322f971a48f5a8c9" providerId="LiveId" clId="{F7F37F37-0364-4DB5-A963-0BF7A0D7E646}" dt="2024-02-17T13:07:41.200" v="6701" actId="1076"/>
          <ac:cxnSpMkLst>
            <pc:docMk/>
            <pc:sldMk cId="982754323" sldId="380"/>
            <ac:cxnSpMk id="62" creationId="{90CDB79A-3208-C835-4C8F-D495AFE009EF}"/>
          </ac:cxnSpMkLst>
        </pc:cxnChg>
      </pc:sldChg>
      <pc:sldChg chg="addSp delSp modSp add mod modTransition">
        <pc:chgData name="good angel" userId="322f971a48f5a8c9" providerId="LiveId" clId="{F7F37F37-0364-4DB5-A963-0BF7A0D7E646}" dt="2024-02-17T13:49:20.355" v="6856" actId="2085"/>
        <pc:sldMkLst>
          <pc:docMk/>
          <pc:sldMk cId="1978540316" sldId="380"/>
        </pc:sldMkLst>
        <pc:spChg chg="mod">
          <ac:chgData name="good angel" userId="322f971a48f5a8c9" providerId="LiveId" clId="{F7F37F37-0364-4DB5-A963-0BF7A0D7E646}" dt="2024-02-17T13:39:16.838" v="6790" actId="1076"/>
          <ac:spMkLst>
            <pc:docMk/>
            <pc:sldMk cId="1978540316" sldId="380"/>
            <ac:spMk id="32" creationId="{EF65DD1D-7F07-F426-5F85-1C094071ADEB}"/>
          </ac:spMkLst>
        </pc:spChg>
        <pc:spChg chg="mod">
          <ac:chgData name="good angel" userId="322f971a48f5a8c9" providerId="LiveId" clId="{F7F37F37-0364-4DB5-A963-0BF7A0D7E646}" dt="2024-02-17T13:39:16.838" v="6790" actId="1076"/>
          <ac:spMkLst>
            <pc:docMk/>
            <pc:sldMk cId="1978540316" sldId="380"/>
            <ac:spMk id="33" creationId="{48FFF696-A146-B777-AD96-229E6A742D3D}"/>
          </ac:spMkLst>
        </pc:spChg>
        <pc:spChg chg="mod">
          <ac:chgData name="good angel" userId="322f971a48f5a8c9" providerId="LiveId" clId="{F7F37F37-0364-4DB5-A963-0BF7A0D7E646}" dt="2024-02-17T13:39:16.838" v="6790" actId="1076"/>
          <ac:spMkLst>
            <pc:docMk/>
            <pc:sldMk cId="1978540316" sldId="380"/>
            <ac:spMk id="36" creationId="{A4BFC48E-C732-B853-5D44-82CDD633751D}"/>
          </ac:spMkLst>
        </pc:spChg>
        <pc:spChg chg="mod">
          <ac:chgData name="good angel" userId="322f971a48f5a8c9" providerId="LiveId" clId="{F7F37F37-0364-4DB5-A963-0BF7A0D7E646}" dt="2024-02-17T13:39:16.838" v="6790" actId="1076"/>
          <ac:spMkLst>
            <pc:docMk/>
            <pc:sldMk cId="1978540316" sldId="380"/>
            <ac:spMk id="46" creationId="{9C6F57EC-4E4E-2AA6-5951-2E730C358921}"/>
          </ac:spMkLst>
        </pc:spChg>
        <pc:spChg chg="mod">
          <ac:chgData name="good angel" userId="322f971a48f5a8c9" providerId="LiveId" clId="{F7F37F37-0364-4DB5-A963-0BF7A0D7E646}" dt="2024-02-17T13:39:16.838" v="6790" actId="1076"/>
          <ac:spMkLst>
            <pc:docMk/>
            <pc:sldMk cId="1978540316" sldId="380"/>
            <ac:spMk id="50" creationId="{54A8BA00-B9E5-53BF-8592-497C838E18FF}"/>
          </ac:spMkLst>
        </pc:spChg>
        <pc:spChg chg="mod">
          <ac:chgData name="good angel" userId="322f971a48f5a8c9" providerId="LiveId" clId="{F7F37F37-0364-4DB5-A963-0BF7A0D7E646}" dt="2024-02-17T13:39:16.838" v="6790" actId="1076"/>
          <ac:spMkLst>
            <pc:docMk/>
            <pc:sldMk cId="1978540316" sldId="380"/>
            <ac:spMk id="61" creationId="{6E980114-8FF3-EFCB-402B-C36EC0999648}"/>
          </ac:spMkLst>
        </pc:spChg>
        <pc:spChg chg="mod">
          <ac:chgData name="good angel" userId="322f971a48f5a8c9" providerId="LiveId" clId="{F7F37F37-0364-4DB5-A963-0BF7A0D7E646}" dt="2024-02-17T13:39:16.838" v="6790" actId="1076"/>
          <ac:spMkLst>
            <pc:docMk/>
            <pc:sldMk cId="1978540316" sldId="380"/>
            <ac:spMk id="75" creationId="{67E04962-0D89-F8E9-5BAC-D4ED731887AD}"/>
          </ac:spMkLst>
        </pc:spChg>
        <pc:spChg chg="mod">
          <ac:chgData name="good angel" userId="322f971a48f5a8c9" providerId="LiveId" clId="{F7F37F37-0364-4DB5-A963-0BF7A0D7E646}" dt="2024-02-17T13:41:54.249" v="6808"/>
          <ac:spMkLst>
            <pc:docMk/>
            <pc:sldMk cId="1978540316" sldId="380"/>
            <ac:spMk id="90" creationId="{3A6B002D-C81E-6D56-BAE1-ABEA2A606D54}"/>
          </ac:spMkLst>
        </pc:spChg>
        <pc:spChg chg="add mod">
          <ac:chgData name="good angel" userId="322f971a48f5a8c9" providerId="LiveId" clId="{F7F37F37-0364-4DB5-A963-0BF7A0D7E646}" dt="2024-02-17T13:49:20.355" v="6856" actId="2085"/>
          <ac:spMkLst>
            <pc:docMk/>
            <pc:sldMk cId="1978540316" sldId="380"/>
            <ac:spMk id="94" creationId="{C6B54CED-A983-3668-0B1B-88E6320F767B}"/>
          </ac:spMkLst>
        </pc:spChg>
        <pc:spChg chg="add mod">
          <ac:chgData name="good angel" userId="322f971a48f5a8c9" providerId="LiveId" clId="{F7F37F37-0364-4DB5-A963-0BF7A0D7E646}" dt="2024-02-17T13:49:08.405" v="6853" actId="207"/>
          <ac:spMkLst>
            <pc:docMk/>
            <pc:sldMk cId="1978540316" sldId="380"/>
            <ac:spMk id="95" creationId="{8DE3C3BC-642D-CB17-E844-F23ACCED34D4}"/>
          </ac:spMkLst>
        </pc:spChg>
        <pc:spChg chg="add mod">
          <ac:chgData name="good angel" userId="322f971a48f5a8c9" providerId="LiveId" clId="{F7F37F37-0364-4DB5-A963-0BF7A0D7E646}" dt="2024-02-17T13:49:12.465" v="6855" actId="207"/>
          <ac:spMkLst>
            <pc:docMk/>
            <pc:sldMk cId="1978540316" sldId="380"/>
            <ac:spMk id="96" creationId="{88D2D79D-99AF-CBE3-05E5-B98D2C6B8C9A}"/>
          </ac:spMkLst>
        </pc:spChg>
        <pc:grpChg chg="mod">
          <ac:chgData name="good angel" userId="322f971a48f5a8c9" providerId="LiveId" clId="{F7F37F37-0364-4DB5-A963-0BF7A0D7E646}" dt="2024-02-17T13:39:16.838" v="6790" actId="1076"/>
          <ac:grpSpMkLst>
            <pc:docMk/>
            <pc:sldMk cId="1978540316" sldId="380"/>
            <ac:grpSpMk id="12" creationId="{A15D5B37-39A3-3FA4-DA3B-360CC6A60266}"/>
          </ac:grpSpMkLst>
        </pc:grpChg>
        <pc:grpChg chg="mod">
          <ac:chgData name="good angel" userId="322f971a48f5a8c9" providerId="LiveId" clId="{F7F37F37-0364-4DB5-A963-0BF7A0D7E646}" dt="2024-02-17T13:39:16.838" v="6790" actId="1076"/>
          <ac:grpSpMkLst>
            <pc:docMk/>
            <pc:sldMk cId="1978540316" sldId="380"/>
            <ac:grpSpMk id="24" creationId="{A45AC127-DCED-0510-5DAF-727F4D0B470B}"/>
          </ac:grpSpMkLst>
        </pc:grpChg>
        <pc:grpChg chg="mod">
          <ac:chgData name="good angel" userId="322f971a48f5a8c9" providerId="LiveId" clId="{F7F37F37-0364-4DB5-A963-0BF7A0D7E646}" dt="2024-02-17T13:39:16.838" v="6790" actId="1076"/>
          <ac:grpSpMkLst>
            <pc:docMk/>
            <pc:sldMk cId="1978540316" sldId="380"/>
            <ac:grpSpMk id="26" creationId="{50B6B258-ACBF-2C4B-92E2-35A622632027}"/>
          </ac:grpSpMkLst>
        </pc:grpChg>
        <pc:grpChg chg="mod">
          <ac:chgData name="good angel" userId="322f971a48f5a8c9" providerId="LiveId" clId="{F7F37F37-0364-4DB5-A963-0BF7A0D7E646}" dt="2024-02-17T13:39:16.838" v="6790" actId="1076"/>
          <ac:grpSpMkLst>
            <pc:docMk/>
            <pc:sldMk cId="1978540316" sldId="380"/>
            <ac:grpSpMk id="38" creationId="{E712A100-3C8A-772F-0F84-7BDCA78BC2CA}"/>
          </ac:grpSpMkLst>
        </pc:grpChg>
        <pc:grpChg chg="mod">
          <ac:chgData name="good angel" userId="322f971a48f5a8c9" providerId="LiveId" clId="{F7F37F37-0364-4DB5-A963-0BF7A0D7E646}" dt="2024-02-17T13:39:16.838" v="6790" actId="1076"/>
          <ac:grpSpMkLst>
            <pc:docMk/>
            <pc:sldMk cId="1978540316" sldId="380"/>
            <ac:grpSpMk id="43" creationId="{2445D39B-558C-871B-3A2B-9B60EA3CDF1D}"/>
          </ac:grpSpMkLst>
        </pc:grpChg>
        <pc:grpChg chg="mod">
          <ac:chgData name="good angel" userId="322f971a48f5a8c9" providerId="LiveId" clId="{F7F37F37-0364-4DB5-A963-0BF7A0D7E646}" dt="2024-02-17T13:39:16.838" v="6790" actId="1076"/>
          <ac:grpSpMkLst>
            <pc:docMk/>
            <pc:sldMk cId="1978540316" sldId="380"/>
            <ac:grpSpMk id="44" creationId="{32650C33-22CC-C6A2-4F2F-B980ED2DBB9E}"/>
          </ac:grpSpMkLst>
        </pc:grpChg>
        <pc:grpChg chg="mod">
          <ac:chgData name="good angel" userId="322f971a48f5a8c9" providerId="LiveId" clId="{F7F37F37-0364-4DB5-A963-0BF7A0D7E646}" dt="2024-02-17T13:39:16.838" v="6790" actId="1076"/>
          <ac:grpSpMkLst>
            <pc:docMk/>
            <pc:sldMk cId="1978540316" sldId="380"/>
            <ac:grpSpMk id="47" creationId="{651B5621-3665-5A02-2786-8486DFAD66E1}"/>
          </ac:grpSpMkLst>
        </pc:grpChg>
        <pc:grpChg chg="mod">
          <ac:chgData name="good angel" userId="322f971a48f5a8c9" providerId="LiveId" clId="{F7F37F37-0364-4DB5-A963-0BF7A0D7E646}" dt="2024-02-17T13:39:16.838" v="6790" actId="1076"/>
          <ac:grpSpMkLst>
            <pc:docMk/>
            <pc:sldMk cId="1978540316" sldId="380"/>
            <ac:grpSpMk id="51" creationId="{450BE96A-6471-2404-C227-F3ECC714FD02}"/>
          </ac:grpSpMkLst>
        </pc:grpChg>
        <pc:grpChg chg="mod">
          <ac:chgData name="good angel" userId="322f971a48f5a8c9" providerId="LiveId" clId="{F7F37F37-0364-4DB5-A963-0BF7A0D7E646}" dt="2024-02-17T13:39:16.838" v="6790" actId="1076"/>
          <ac:grpSpMkLst>
            <pc:docMk/>
            <pc:sldMk cId="1978540316" sldId="380"/>
            <ac:grpSpMk id="71" creationId="{93455E3C-0831-832C-92D8-891D4AE410E1}"/>
          </ac:grpSpMkLst>
        </pc:grpChg>
        <pc:grpChg chg="mod">
          <ac:chgData name="good angel" userId="322f971a48f5a8c9" providerId="LiveId" clId="{F7F37F37-0364-4DB5-A963-0BF7A0D7E646}" dt="2024-02-17T13:39:16.838" v="6790" actId="1076"/>
          <ac:grpSpMkLst>
            <pc:docMk/>
            <pc:sldMk cId="1978540316" sldId="380"/>
            <ac:grpSpMk id="76" creationId="{66414CC3-078C-9A2E-1BE0-2EEA41AB130C}"/>
          </ac:grpSpMkLst>
        </pc:grpChg>
        <pc:grpChg chg="add mod">
          <ac:chgData name="good angel" userId="322f971a48f5a8c9" providerId="LiveId" clId="{F7F37F37-0364-4DB5-A963-0BF7A0D7E646}" dt="2024-02-17T13:41:56.941" v="6809" actId="1076"/>
          <ac:grpSpMkLst>
            <pc:docMk/>
            <pc:sldMk cId="1978540316" sldId="380"/>
            <ac:grpSpMk id="89" creationId="{2706AC39-79F3-2320-4165-1D2EFFCD2397}"/>
          </ac:grpSpMkLst>
        </pc:grpChg>
        <pc:grpChg chg="add mod">
          <ac:chgData name="good angel" userId="322f971a48f5a8c9" providerId="LiveId" clId="{F7F37F37-0364-4DB5-A963-0BF7A0D7E646}" dt="2024-02-17T13:47:43.505" v="6838" actId="164"/>
          <ac:grpSpMkLst>
            <pc:docMk/>
            <pc:sldMk cId="1978540316" sldId="380"/>
            <ac:grpSpMk id="97" creationId="{48CD376E-26E6-C78F-1089-98A52B58A1F4}"/>
          </ac:grpSpMkLst>
        </pc:grpChg>
        <pc:grpChg chg="add mod">
          <ac:chgData name="good angel" userId="322f971a48f5a8c9" providerId="LiveId" clId="{F7F37F37-0364-4DB5-A963-0BF7A0D7E646}" dt="2024-02-17T13:48:58.447" v="6851" actId="207"/>
          <ac:grpSpMkLst>
            <pc:docMk/>
            <pc:sldMk cId="1978540316" sldId="380"/>
            <ac:grpSpMk id="98" creationId="{D20D9B85-9522-1261-541B-A7277A44AB59}"/>
          </ac:grpSpMkLst>
        </pc:grpChg>
        <pc:grpChg chg="add mod">
          <ac:chgData name="good angel" userId="322f971a48f5a8c9" providerId="LiveId" clId="{F7F37F37-0364-4DB5-A963-0BF7A0D7E646}" dt="2024-02-17T13:49:08.405" v="6853" actId="207"/>
          <ac:grpSpMkLst>
            <pc:docMk/>
            <pc:sldMk cId="1978540316" sldId="380"/>
            <ac:grpSpMk id="99" creationId="{7241B8B2-5246-E02E-653F-3C14891CB941}"/>
          </ac:grpSpMkLst>
        </pc:grpChg>
        <pc:grpChg chg="add mod">
          <ac:chgData name="good angel" userId="322f971a48f5a8c9" providerId="LiveId" clId="{F7F37F37-0364-4DB5-A963-0BF7A0D7E646}" dt="2024-02-17T13:49:12.465" v="6855" actId="207"/>
          <ac:grpSpMkLst>
            <pc:docMk/>
            <pc:sldMk cId="1978540316" sldId="380"/>
            <ac:grpSpMk id="100" creationId="{EBF2C456-2FDA-8691-F047-FD5372EC6CEC}"/>
          </ac:grpSpMkLst>
        </pc:grpChg>
        <pc:picChg chg="mod">
          <ac:chgData name="good angel" userId="322f971a48f5a8c9" providerId="LiveId" clId="{F7F37F37-0364-4DB5-A963-0BF7A0D7E646}" dt="2024-02-17T13:39:16.838" v="6790" actId="1076"/>
          <ac:picMkLst>
            <pc:docMk/>
            <pc:sldMk cId="1978540316" sldId="380"/>
            <ac:picMk id="31" creationId="{A85FBA98-AD07-3778-305D-EFD3C4D76A91}"/>
          </ac:picMkLst>
        </pc:picChg>
        <pc:picChg chg="mod">
          <ac:chgData name="good angel" userId="322f971a48f5a8c9" providerId="LiveId" clId="{F7F37F37-0364-4DB5-A963-0BF7A0D7E646}" dt="2024-02-17T13:39:16.838" v="6790" actId="1076"/>
          <ac:picMkLst>
            <pc:docMk/>
            <pc:sldMk cId="1978540316" sldId="380"/>
            <ac:picMk id="39" creationId="{ACC508BA-7505-EB5E-A127-5314BC734E9D}"/>
          </ac:picMkLst>
        </pc:picChg>
        <pc:picChg chg="mod">
          <ac:chgData name="good angel" userId="322f971a48f5a8c9" providerId="LiveId" clId="{F7F37F37-0364-4DB5-A963-0BF7A0D7E646}" dt="2024-02-17T13:39:16.838" v="6790" actId="1076"/>
          <ac:picMkLst>
            <pc:docMk/>
            <pc:sldMk cId="1978540316" sldId="380"/>
            <ac:picMk id="41" creationId="{43D877D0-8C9F-998B-4007-B8C0EDC7CDBE}"/>
          </ac:picMkLst>
        </pc:picChg>
        <pc:picChg chg="add del mod">
          <ac:chgData name="good angel" userId="322f971a48f5a8c9" providerId="LiveId" clId="{F7F37F37-0364-4DB5-A963-0BF7A0D7E646}" dt="2024-02-17T13:22:56.464" v="6714" actId="478"/>
          <ac:picMkLst>
            <pc:docMk/>
            <pc:sldMk cId="1978540316" sldId="380"/>
            <ac:picMk id="52" creationId="{ED0D7D30-582E-849A-7065-736C322E323B}"/>
          </ac:picMkLst>
        </pc:picChg>
        <pc:picChg chg="mod">
          <ac:chgData name="good angel" userId="322f971a48f5a8c9" providerId="LiveId" clId="{F7F37F37-0364-4DB5-A963-0BF7A0D7E646}" dt="2024-02-17T13:39:16.838" v="6790" actId="1076"/>
          <ac:picMkLst>
            <pc:docMk/>
            <pc:sldMk cId="1978540316" sldId="380"/>
            <ac:picMk id="59" creationId="{D5F4710D-F8AC-44DE-87C2-A60F21FA4769}"/>
          </ac:picMkLst>
        </pc:picChg>
        <pc:picChg chg="mod">
          <ac:chgData name="good angel" userId="322f971a48f5a8c9" providerId="LiveId" clId="{F7F37F37-0364-4DB5-A963-0BF7A0D7E646}" dt="2024-02-17T13:39:16.838" v="6790" actId="1076"/>
          <ac:picMkLst>
            <pc:docMk/>
            <pc:sldMk cId="1978540316" sldId="380"/>
            <ac:picMk id="60" creationId="{C39FF1A3-8AEE-92EF-1508-91782C77C2D0}"/>
          </ac:picMkLst>
        </pc:picChg>
        <pc:picChg chg="mod">
          <ac:chgData name="good angel" userId="322f971a48f5a8c9" providerId="LiveId" clId="{F7F37F37-0364-4DB5-A963-0BF7A0D7E646}" dt="2024-02-17T13:39:16.838" v="6790" actId="1076"/>
          <ac:picMkLst>
            <pc:docMk/>
            <pc:sldMk cId="1978540316" sldId="380"/>
            <ac:picMk id="63" creationId="{1276FAC6-1A1B-69EA-C236-F59D06C96C5A}"/>
          </ac:picMkLst>
        </pc:picChg>
        <pc:picChg chg="mod">
          <ac:chgData name="good angel" userId="322f971a48f5a8c9" providerId="LiveId" clId="{F7F37F37-0364-4DB5-A963-0BF7A0D7E646}" dt="2024-02-17T13:39:16.838" v="6790" actId="1076"/>
          <ac:picMkLst>
            <pc:docMk/>
            <pc:sldMk cId="1978540316" sldId="380"/>
            <ac:picMk id="64" creationId="{E95A62E8-3946-1C80-9D92-807D47CB5D91}"/>
          </ac:picMkLst>
        </pc:picChg>
        <pc:picChg chg="mod">
          <ac:chgData name="good angel" userId="322f971a48f5a8c9" providerId="LiveId" clId="{F7F37F37-0364-4DB5-A963-0BF7A0D7E646}" dt="2024-02-17T13:39:16.838" v="6790" actId="1076"/>
          <ac:picMkLst>
            <pc:docMk/>
            <pc:sldMk cId="1978540316" sldId="380"/>
            <ac:picMk id="65" creationId="{FACEAF20-18B0-55C2-0DD2-A73024A581DE}"/>
          </ac:picMkLst>
        </pc:picChg>
        <pc:picChg chg="add del mod">
          <ac:chgData name="good angel" userId="322f971a48f5a8c9" providerId="LiveId" clId="{F7F37F37-0364-4DB5-A963-0BF7A0D7E646}" dt="2024-02-17T13:27:25.876" v="6729" actId="478"/>
          <ac:picMkLst>
            <pc:docMk/>
            <pc:sldMk cId="1978540316" sldId="380"/>
            <ac:picMk id="67" creationId="{7C0608E9-EEFA-C23B-AA81-D624F84D61D0}"/>
          </ac:picMkLst>
        </pc:picChg>
        <pc:picChg chg="add del mod">
          <ac:chgData name="good angel" userId="322f971a48f5a8c9" providerId="LiveId" clId="{F7F37F37-0364-4DB5-A963-0BF7A0D7E646}" dt="2024-02-17T13:28:05.736" v="6734" actId="478"/>
          <ac:picMkLst>
            <pc:docMk/>
            <pc:sldMk cId="1978540316" sldId="380"/>
            <ac:picMk id="69" creationId="{C7E322C9-2274-2168-DCF3-A474CA6176A3}"/>
          </ac:picMkLst>
        </pc:picChg>
        <pc:picChg chg="add del mod">
          <ac:chgData name="good angel" userId="322f971a48f5a8c9" providerId="LiveId" clId="{F7F37F37-0364-4DB5-A963-0BF7A0D7E646}" dt="2024-02-17T13:28:06.810" v="6735" actId="478"/>
          <ac:picMkLst>
            <pc:docMk/>
            <pc:sldMk cId="1978540316" sldId="380"/>
            <ac:picMk id="72" creationId="{CD36CC42-63C1-B644-4DF6-D82181B25185}"/>
          </ac:picMkLst>
        </pc:picChg>
        <pc:picChg chg="mod">
          <ac:chgData name="good angel" userId="322f971a48f5a8c9" providerId="LiveId" clId="{F7F37F37-0364-4DB5-A963-0BF7A0D7E646}" dt="2024-02-17T13:39:16.838" v="6790" actId="1076"/>
          <ac:picMkLst>
            <pc:docMk/>
            <pc:sldMk cId="1978540316" sldId="380"/>
            <ac:picMk id="73" creationId="{F1AB6DA9-3211-7112-FBBB-F3EA3782F97A}"/>
          </ac:picMkLst>
        </pc:picChg>
        <pc:picChg chg="mod">
          <ac:chgData name="good angel" userId="322f971a48f5a8c9" providerId="LiveId" clId="{F7F37F37-0364-4DB5-A963-0BF7A0D7E646}" dt="2024-02-17T13:39:16.838" v="6790" actId="1076"/>
          <ac:picMkLst>
            <pc:docMk/>
            <pc:sldMk cId="1978540316" sldId="380"/>
            <ac:picMk id="74" creationId="{2E4B01AC-3250-3982-82C7-CBF4303A51A6}"/>
          </ac:picMkLst>
        </pc:picChg>
        <pc:picChg chg="add del mod">
          <ac:chgData name="good angel" userId="322f971a48f5a8c9" providerId="LiveId" clId="{F7F37F37-0364-4DB5-A963-0BF7A0D7E646}" dt="2024-02-17T13:29:39.598" v="6739" actId="478"/>
          <ac:picMkLst>
            <pc:docMk/>
            <pc:sldMk cId="1978540316" sldId="380"/>
            <ac:picMk id="78" creationId="{8449D396-3E31-0E94-3FCB-F5D9BF20F032}"/>
          </ac:picMkLst>
        </pc:picChg>
        <pc:picChg chg="add del mod">
          <ac:chgData name="good angel" userId="322f971a48f5a8c9" providerId="LiveId" clId="{F7F37F37-0364-4DB5-A963-0BF7A0D7E646}" dt="2024-02-17T13:29:48.424" v="6743" actId="478"/>
          <ac:picMkLst>
            <pc:docMk/>
            <pc:sldMk cId="1978540316" sldId="380"/>
            <ac:picMk id="80" creationId="{8160E53F-97A3-DD5E-3888-96B786952318}"/>
          </ac:picMkLst>
        </pc:picChg>
        <pc:picChg chg="add mod">
          <ac:chgData name="good angel" userId="322f971a48f5a8c9" providerId="LiveId" clId="{F7F37F37-0364-4DB5-A963-0BF7A0D7E646}" dt="2024-02-17T13:47:43.505" v="6838" actId="164"/>
          <ac:picMkLst>
            <pc:docMk/>
            <pc:sldMk cId="1978540316" sldId="380"/>
            <ac:picMk id="82" creationId="{919B1C01-CE02-49F0-2CD5-FBDE01267C7B}"/>
          </ac:picMkLst>
        </pc:picChg>
        <pc:picChg chg="add mod">
          <ac:chgData name="good angel" userId="322f971a48f5a8c9" providerId="LiveId" clId="{F7F37F37-0364-4DB5-A963-0BF7A0D7E646}" dt="2024-02-17T13:49:20.355" v="6856" actId="2085"/>
          <ac:picMkLst>
            <pc:docMk/>
            <pc:sldMk cId="1978540316" sldId="380"/>
            <ac:picMk id="84" creationId="{D4163B42-A6D4-6E46-5F50-880BD3153DFB}"/>
          </ac:picMkLst>
        </pc:picChg>
        <pc:picChg chg="add mod modCrop">
          <ac:chgData name="good angel" userId="322f971a48f5a8c9" providerId="LiveId" clId="{F7F37F37-0364-4DB5-A963-0BF7A0D7E646}" dt="2024-02-17T13:49:08.405" v="6853" actId="207"/>
          <ac:picMkLst>
            <pc:docMk/>
            <pc:sldMk cId="1978540316" sldId="380"/>
            <ac:picMk id="86" creationId="{6A2D82F7-A67E-CC01-6B8D-95CA3583D933}"/>
          </ac:picMkLst>
        </pc:picChg>
        <pc:picChg chg="add mod modCrop">
          <ac:chgData name="good angel" userId="322f971a48f5a8c9" providerId="LiveId" clId="{F7F37F37-0364-4DB5-A963-0BF7A0D7E646}" dt="2024-02-17T13:49:12.465" v="6855" actId="207"/>
          <ac:picMkLst>
            <pc:docMk/>
            <pc:sldMk cId="1978540316" sldId="380"/>
            <ac:picMk id="88" creationId="{4DEFDF55-6701-B3AD-FB47-4C929EEDFAD6}"/>
          </ac:picMkLst>
        </pc:picChg>
        <pc:picChg chg="mod">
          <ac:chgData name="good angel" userId="322f971a48f5a8c9" providerId="LiveId" clId="{F7F37F37-0364-4DB5-A963-0BF7A0D7E646}" dt="2024-02-17T13:41:54.249" v="6808"/>
          <ac:picMkLst>
            <pc:docMk/>
            <pc:sldMk cId="1978540316" sldId="380"/>
            <ac:picMk id="91" creationId="{518CCE43-14F8-B3CA-D91F-DE060EA4EE1D}"/>
          </ac:picMkLst>
        </pc:picChg>
        <pc:cxnChg chg="mod">
          <ac:chgData name="good angel" userId="322f971a48f5a8c9" providerId="LiveId" clId="{F7F37F37-0364-4DB5-A963-0BF7A0D7E646}" dt="2024-02-17T13:39:16.838" v="6790" actId="1076"/>
          <ac:cxnSpMkLst>
            <pc:docMk/>
            <pc:sldMk cId="1978540316" sldId="380"/>
            <ac:cxnSpMk id="40" creationId="{E49CE11E-4BDF-23E6-DAEE-DEED356EF02D}"/>
          </ac:cxnSpMkLst>
        </pc:cxnChg>
        <pc:cxnChg chg="mod">
          <ac:chgData name="good angel" userId="322f971a48f5a8c9" providerId="LiveId" clId="{F7F37F37-0364-4DB5-A963-0BF7A0D7E646}" dt="2024-02-17T13:39:16.838" v="6790" actId="1076"/>
          <ac:cxnSpMkLst>
            <pc:docMk/>
            <pc:sldMk cId="1978540316" sldId="380"/>
            <ac:cxnSpMk id="45" creationId="{A590861F-A09E-3294-9404-331E2D21620F}"/>
          </ac:cxnSpMkLst>
        </pc:cxnChg>
        <pc:cxnChg chg="mod">
          <ac:chgData name="good angel" userId="322f971a48f5a8c9" providerId="LiveId" clId="{F7F37F37-0364-4DB5-A963-0BF7A0D7E646}" dt="2024-02-17T13:39:16.838" v="6790" actId="1076"/>
          <ac:cxnSpMkLst>
            <pc:docMk/>
            <pc:sldMk cId="1978540316" sldId="380"/>
            <ac:cxnSpMk id="62" creationId="{44247775-6C9A-B8A7-8B47-24B323874D12}"/>
          </ac:cxnSpMkLst>
        </pc:cxnChg>
        <pc:cxnChg chg="add mod">
          <ac:chgData name="good angel" userId="322f971a48f5a8c9" providerId="LiveId" clId="{F7F37F37-0364-4DB5-A963-0BF7A0D7E646}" dt="2024-02-17T13:48:53.427" v="6849" actId="208"/>
          <ac:cxnSpMkLst>
            <pc:docMk/>
            <pc:sldMk cId="1978540316" sldId="380"/>
            <ac:cxnSpMk id="93" creationId="{A6D6BE35-D634-B947-375C-82DB8D02C1C7}"/>
          </ac:cxnSpMkLst>
        </pc:cxnChg>
      </pc:sldChg>
      <pc:sldChg chg="addSp modSp add ord">
        <pc:chgData name="good angel" userId="322f971a48f5a8c9" providerId="LiveId" clId="{F7F37F37-0364-4DB5-A963-0BF7A0D7E646}" dt="2024-02-19T09:57:34.714" v="11351"/>
        <pc:sldMkLst>
          <pc:docMk/>
          <pc:sldMk cId="3977419256" sldId="381"/>
        </pc:sldMkLst>
        <pc:picChg chg="add mod">
          <ac:chgData name="good angel" userId="322f971a48f5a8c9" providerId="LiveId" clId="{F7F37F37-0364-4DB5-A963-0BF7A0D7E646}" dt="2024-02-19T09:57:34.714" v="11351"/>
          <ac:picMkLst>
            <pc:docMk/>
            <pc:sldMk cId="3977419256" sldId="381"/>
            <ac:picMk id="12" creationId="{8EE009E7-72B8-F665-C451-A03C664DE7D4}"/>
          </ac:picMkLst>
        </pc:picChg>
      </pc:sldChg>
      <pc:sldChg chg="addSp modSp add mod modAnim">
        <pc:chgData name="good angel" userId="322f971a48f5a8c9" providerId="LiveId" clId="{F7F37F37-0364-4DB5-A963-0BF7A0D7E646}" dt="2024-02-22T10:48:44.418" v="13031"/>
        <pc:sldMkLst>
          <pc:docMk/>
          <pc:sldMk cId="889477464" sldId="382"/>
        </pc:sldMkLst>
        <pc:spChg chg="mod">
          <ac:chgData name="good angel" userId="322f971a48f5a8c9" providerId="LiveId" clId="{F7F37F37-0364-4DB5-A963-0BF7A0D7E646}" dt="2024-02-17T13:35:23.533" v="6769" actId="1076"/>
          <ac:spMkLst>
            <pc:docMk/>
            <pc:sldMk cId="889477464" sldId="382"/>
            <ac:spMk id="3" creationId="{D68C3CD1-1E4B-38C7-616B-D4D24D3A8082}"/>
          </ac:spMkLst>
        </pc:spChg>
        <pc:spChg chg="mod">
          <ac:chgData name="good angel" userId="322f971a48f5a8c9" providerId="LiveId" clId="{F7F37F37-0364-4DB5-A963-0BF7A0D7E646}" dt="2024-02-17T13:35:23.533" v="6769" actId="1076"/>
          <ac:spMkLst>
            <pc:docMk/>
            <pc:sldMk cId="889477464" sldId="382"/>
            <ac:spMk id="4" creationId="{57230E0F-4816-FE2A-28AD-8A20339452FC}"/>
          </ac:spMkLst>
        </pc:spChg>
        <pc:spChg chg="mod">
          <ac:chgData name="good angel" userId="322f971a48f5a8c9" providerId="LiveId" clId="{F7F37F37-0364-4DB5-A963-0BF7A0D7E646}" dt="2024-02-17T13:35:23.533" v="6769" actId="1076"/>
          <ac:spMkLst>
            <pc:docMk/>
            <pc:sldMk cId="889477464" sldId="382"/>
            <ac:spMk id="5" creationId="{4FC21654-4F95-CF98-D46A-B5BD407D15AA}"/>
          </ac:spMkLst>
        </pc:spChg>
        <pc:spChg chg="mod">
          <ac:chgData name="good angel" userId="322f971a48f5a8c9" providerId="LiveId" clId="{F7F37F37-0364-4DB5-A963-0BF7A0D7E646}" dt="2024-02-17T13:35:18.203" v="6768" actId="1076"/>
          <ac:spMkLst>
            <pc:docMk/>
            <pc:sldMk cId="889477464" sldId="382"/>
            <ac:spMk id="7" creationId="{363670AE-A859-0D41-7439-9C45AFF4E702}"/>
          </ac:spMkLst>
        </pc:spChg>
        <pc:spChg chg="mod">
          <ac:chgData name="good angel" userId="322f971a48f5a8c9" providerId="LiveId" clId="{F7F37F37-0364-4DB5-A963-0BF7A0D7E646}" dt="2024-02-17T13:35:13.015" v="6767" actId="1076"/>
          <ac:spMkLst>
            <pc:docMk/>
            <pc:sldMk cId="889477464" sldId="382"/>
            <ac:spMk id="10" creationId="{210D3D61-BFF3-E263-56A3-382D93DD9DD3}"/>
          </ac:spMkLst>
        </pc:spChg>
        <pc:spChg chg="add mod">
          <ac:chgData name="good angel" userId="322f971a48f5a8c9" providerId="LiveId" clId="{F7F37F37-0364-4DB5-A963-0BF7A0D7E646}" dt="2024-02-17T13:35:41.954" v="6781" actId="20577"/>
          <ac:spMkLst>
            <pc:docMk/>
            <pc:sldMk cId="889477464" sldId="382"/>
            <ac:spMk id="12" creationId="{CC9E0375-1EB5-4797-13B9-629911AF4E85}"/>
          </ac:spMkLst>
        </pc:spChg>
        <pc:spChg chg="mod">
          <ac:chgData name="good angel" userId="322f971a48f5a8c9" providerId="LiveId" clId="{F7F37F37-0364-4DB5-A963-0BF7A0D7E646}" dt="2024-02-17T13:35:18.203" v="6768" actId="1076"/>
          <ac:spMkLst>
            <pc:docMk/>
            <pc:sldMk cId="889477464" sldId="382"/>
            <ac:spMk id="13" creationId="{F0A1F348-D774-8F69-6464-1542893A4259}"/>
          </ac:spMkLst>
        </pc:spChg>
        <pc:spChg chg="mod">
          <ac:chgData name="good angel" userId="322f971a48f5a8c9" providerId="LiveId" clId="{F7F37F37-0364-4DB5-A963-0BF7A0D7E646}" dt="2024-02-17T13:35:18.203" v="6768" actId="1076"/>
          <ac:spMkLst>
            <pc:docMk/>
            <pc:sldMk cId="889477464" sldId="382"/>
            <ac:spMk id="16" creationId="{876E6722-67AC-403B-8141-C8751C5F72DD}"/>
          </ac:spMkLst>
        </pc:spChg>
        <pc:spChg chg="mod">
          <ac:chgData name="good angel" userId="322f971a48f5a8c9" providerId="LiveId" clId="{F7F37F37-0364-4DB5-A963-0BF7A0D7E646}" dt="2024-02-17T13:35:13.015" v="6767" actId="1076"/>
          <ac:spMkLst>
            <pc:docMk/>
            <pc:sldMk cId="889477464" sldId="382"/>
            <ac:spMk id="17" creationId="{85DC99D5-2EE3-BC71-AAE6-3D2DBEAEF4EA}"/>
          </ac:spMkLst>
        </pc:spChg>
        <pc:spChg chg="mod">
          <ac:chgData name="good angel" userId="322f971a48f5a8c9" providerId="LiveId" clId="{F7F37F37-0364-4DB5-A963-0BF7A0D7E646}" dt="2024-02-17T13:35:18.203" v="6768" actId="1076"/>
          <ac:spMkLst>
            <pc:docMk/>
            <pc:sldMk cId="889477464" sldId="382"/>
            <ac:spMk id="25" creationId="{DF127A4F-2687-1816-E02A-4D4E90ADD579}"/>
          </ac:spMkLst>
        </pc:spChg>
        <pc:spChg chg="mod">
          <ac:chgData name="good angel" userId="322f971a48f5a8c9" providerId="LiveId" clId="{F7F37F37-0364-4DB5-A963-0BF7A0D7E646}" dt="2024-02-17T13:35:18.203" v="6768" actId="1076"/>
          <ac:spMkLst>
            <pc:docMk/>
            <pc:sldMk cId="889477464" sldId="382"/>
            <ac:spMk id="28" creationId="{7E0BE196-B0A1-093F-EFEA-ADC5E75B3D40}"/>
          </ac:spMkLst>
        </pc:spChg>
        <pc:spChg chg="mod">
          <ac:chgData name="good angel" userId="322f971a48f5a8c9" providerId="LiveId" clId="{F7F37F37-0364-4DB5-A963-0BF7A0D7E646}" dt="2024-02-17T13:35:18.203" v="6768" actId="1076"/>
          <ac:spMkLst>
            <pc:docMk/>
            <pc:sldMk cId="889477464" sldId="382"/>
            <ac:spMk id="29" creationId="{3BCE68F5-EF6C-F790-E16C-98E822A456E3}"/>
          </ac:spMkLst>
        </pc:spChg>
        <pc:spChg chg="mod">
          <ac:chgData name="good angel" userId="322f971a48f5a8c9" providerId="LiveId" clId="{F7F37F37-0364-4DB5-A963-0BF7A0D7E646}" dt="2024-02-17T14:03:04.183" v="7010" actId="1076"/>
          <ac:spMkLst>
            <pc:docMk/>
            <pc:sldMk cId="889477464" sldId="382"/>
            <ac:spMk id="32" creationId="{04C65718-D51F-708B-DF11-36E6D658C4B0}"/>
          </ac:spMkLst>
        </pc:spChg>
        <pc:spChg chg="mod">
          <ac:chgData name="good angel" userId="322f971a48f5a8c9" providerId="LiveId" clId="{F7F37F37-0364-4DB5-A963-0BF7A0D7E646}" dt="2024-02-17T14:03:04.183" v="7010" actId="1076"/>
          <ac:spMkLst>
            <pc:docMk/>
            <pc:sldMk cId="889477464" sldId="382"/>
            <ac:spMk id="33" creationId="{3ED9FA07-6C42-7A3D-DF1F-996EE81E8CBA}"/>
          </ac:spMkLst>
        </pc:spChg>
        <pc:spChg chg="mod">
          <ac:chgData name="good angel" userId="322f971a48f5a8c9" providerId="LiveId" clId="{F7F37F37-0364-4DB5-A963-0BF7A0D7E646}" dt="2024-02-17T13:35:23.533" v="6769" actId="1076"/>
          <ac:spMkLst>
            <pc:docMk/>
            <pc:sldMk cId="889477464" sldId="382"/>
            <ac:spMk id="37" creationId="{F5C5E6A6-7551-6FBF-6738-A4488F994435}"/>
          </ac:spMkLst>
        </pc:spChg>
        <pc:spChg chg="add mod">
          <ac:chgData name="good angel" userId="322f971a48f5a8c9" providerId="LiveId" clId="{F7F37F37-0364-4DB5-A963-0BF7A0D7E646}" dt="2024-02-17T14:04:31.298" v="7039" actId="164"/>
          <ac:spMkLst>
            <pc:docMk/>
            <pc:sldMk cId="889477464" sldId="382"/>
            <ac:spMk id="41" creationId="{20962152-0CA8-9D3D-18DB-F5F11D8CBB9B}"/>
          </ac:spMkLst>
        </pc:spChg>
        <pc:spChg chg="add mod">
          <ac:chgData name="good angel" userId="322f971a48f5a8c9" providerId="LiveId" clId="{F7F37F37-0364-4DB5-A963-0BF7A0D7E646}" dt="2024-02-17T14:04:31.298" v="7039" actId="164"/>
          <ac:spMkLst>
            <pc:docMk/>
            <pc:sldMk cId="889477464" sldId="382"/>
            <ac:spMk id="42" creationId="{8B7F3DB3-9711-6E17-D5B2-CB2EC7C2A142}"/>
          </ac:spMkLst>
        </pc:spChg>
        <pc:spChg chg="add mod">
          <ac:chgData name="good angel" userId="322f971a48f5a8c9" providerId="LiveId" clId="{F7F37F37-0364-4DB5-A963-0BF7A0D7E646}" dt="2024-02-22T10:48:32.001" v="13027" actId="164"/>
          <ac:spMkLst>
            <pc:docMk/>
            <pc:sldMk cId="889477464" sldId="382"/>
            <ac:spMk id="45" creationId="{069EE5E6-E690-13F1-5193-2D8774079E0E}"/>
          </ac:spMkLst>
        </pc:spChg>
        <pc:spChg chg="add mod">
          <ac:chgData name="good angel" userId="322f971a48f5a8c9" providerId="LiveId" clId="{F7F37F37-0364-4DB5-A963-0BF7A0D7E646}" dt="2024-02-22T10:48:32.001" v="13027" actId="164"/>
          <ac:spMkLst>
            <pc:docMk/>
            <pc:sldMk cId="889477464" sldId="382"/>
            <ac:spMk id="46" creationId="{39B86CA9-C18C-D775-5595-F8E2A532FB7F}"/>
          </ac:spMkLst>
        </pc:spChg>
        <pc:spChg chg="mod">
          <ac:chgData name="good angel" userId="322f971a48f5a8c9" providerId="LiveId" clId="{F7F37F37-0364-4DB5-A963-0BF7A0D7E646}" dt="2024-02-17T13:35:18.203" v="6768" actId="1076"/>
          <ac:spMkLst>
            <pc:docMk/>
            <pc:sldMk cId="889477464" sldId="382"/>
            <ac:spMk id="48" creationId="{51C6D51D-13B6-148E-79A1-FAD57877899B}"/>
          </ac:spMkLst>
        </pc:spChg>
        <pc:spChg chg="mod">
          <ac:chgData name="good angel" userId="322f971a48f5a8c9" providerId="LiveId" clId="{F7F37F37-0364-4DB5-A963-0BF7A0D7E646}" dt="2024-02-17T13:35:18.203" v="6768" actId="1076"/>
          <ac:spMkLst>
            <pc:docMk/>
            <pc:sldMk cId="889477464" sldId="382"/>
            <ac:spMk id="49" creationId="{C2008879-0AC2-0918-AB25-733B73E242B8}"/>
          </ac:spMkLst>
        </pc:spChg>
        <pc:spChg chg="mod">
          <ac:chgData name="good angel" userId="322f971a48f5a8c9" providerId="LiveId" clId="{F7F37F37-0364-4DB5-A963-0BF7A0D7E646}" dt="2024-02-17T13:35:18.203" v="6768" actId="1076"/>
          <ac:spMkLst>
            <pc:docMk/>
            <pc:sldMk cId="889477464" sldId="382"/>
            <ac:spMk id="53" creationId="{B576E7F8-E179-C5D0-FDEF-93E88BA38DFA}"/>
          </ac:spMkLst>
        </pc:spChg>
        <pc:spChg chg="mod">
          <ac:chgData name="good angel" userId="322f971a48f5a8c9" providerId="LiveId" clId="{F7F37F37-0364-4DB5-A963-0BF7A0D7E646}" dt="2024-02-17T13:35:18.203" v="6768" actId="1076"/>
          <ac:spMkLst>
            <pc:docMk/>
            <pc:sldMk cId="889477464" sldId="382"/>
            <ac:spMk id="54" creationId="{1D48B4AA-9596-5E5A-62D9-2B622ED56F21}"/>
          </ac:spMkLst>
        </pc:spChg>
        <pc:spChg chg="mod">
          <ac:chgData name="good angel" userId="322f971a48f5a8c9" providerId="LiveId" clId="{F7F37F37-0364-4DB5-A963-0BF7A0D7E646}" dt="2024-02-17T13:35:18.203" v="6768" actId="1076"/>
          <ac:spMkLst>
            <pc:docMk/>
            <pc:sldMk cId="889477464" sldId="382"/>
            <ac:spMk id="56" creationId="{B16CB732-8DFA-C575-659B-95FE64E712E5}"/>
          </ac:spMkLst>
        </pc:spChg>
        <pc:spChg chg="add mod">
          <ac:chgData name="good angel" userId="322f971a48f5a8c9" providerId="LiveId" clId="{F7F37F37-0364-4DB5-A963-0BF7A0D7E646}" dt="2024-02-17T14:07:26.222" v="7116" actId="164"/>
          <ac:spMkLst>
            <pc:docMk/>
            <pc:sldMk cId="889477464" sldId="382"/>
            <ac:spMk id="60" creationId="{8D4D50E0-FC72-DC76-65D4-CC0767C6093A}"/>
          </ac:spMkLst>
        </pc:spChg>
        <pc:spChg chg="add mod">
          <ac:chgData name="good angel" userId="322f971a48f5a8c9" providerId="LiveId" clId="{F7F37F37-0364-4DB5-A963-0BF7A0D7E646}" dt="2024-02-17T14:07:37.830" v="7117" actId="164"/>
          <ac:spMkLst>
            <pc:docMk/>
            <pc:sldMk cId="889477464" sldId="382"/>
            <ac:spMk id="61" creationId="{9979A681-0B98-C9EC-A44C-F0D9278DA369}"/>
          </ac:spMkLst>
        </pc:spChg>
        <pc:spChg chg="add mod">
          <ac:chgData name="good angel" userId="322f971a48f5a8c9" providerId="LiveId" clId="{F7F37F37-0364-4DB5-A963-0BF7A0D7E646}" dt="2024-02-17T14:11:28.537" v="7132" actId="164"/>
          <ac:spMkLst>
            <pc:docMk/>
            <pc:sldMk cId="889477464" sldId="382"/>
            <ac:spMk id="64" creationId="{9C49880C-328F-467F-0352-A4A7A9A6FC02}"/>
          </ac:spMkLst>
        </pc:spChg>
        <pc:spChg chg="add mod">
          <ac:chgData name="good angel" userId="322f971a48f5a8c9" providerId="LiveId" clId="{F7F37F37-0364-4DB5-A963-0BF7A0D7E646}" dt="2024-02-22T10:48:32.001" v="13027" actId="164"/>
          <ac:spMkLst>
            <pc:docMk/>
            <pc:sldMk cId="889477464" sldId="382"/>
            <ac:spMk id="67" creationId="{8629F8E8-4B96-2E81-1D5E-AB621578752D}"/>
          </ac:spMkLst>
        </pc:spChg>
        <pc:spChg chg="add mod">
          <ac:chgData name="good angel" userId="322f971a48f5a8c9" providerId="LiveId" clId="{F7F37F37-0364-4DB5-A963-0BF7A0D7E646}" dt="2024-02-22T10:48:32.001" v="13027" actId="164"/>
          <ac:spMkLst>
            <pc:docMk/>
            <pc:sldMk cId="889477464" sldId="382"/>
            <ac:spMk id="68" creationId="{E9A8D2BB-7D56-D261-82A3-6BEEF0515EDD}"/>
          </ac:spMkLst>
        </pc:spChg>
        <pc:spChg chg="add mod">
          <ac:chgData name="good angel" userId="322f971a48f5a8c9" providerId="LiveId" clId="{F7F37F37-0364-4DB5-A963-0BF7A0D7E646}" dt="2024-02-22T10:48:32.001" v="13027" actId="164"/>
          <ac:spMkLst>
            <pc:docMk/>
            <pc:sldMk cId="889477464" sldId="382"/>
            <ac:spMk id="69" creationId="{60194F1D-BBEB-2E49-0F26-7D86DB3EAAD8}"/>
          </ac:spMkLst>
        </pc:spChg>
        <pc:grpChg chg="mod">
          <ac:chgData name="good angel" userId="322f971a48f5a8c9" providerId="LiveId" clId="{F7F37F37-0364-4DB5-A963-0BF7A0D7E646}" dt="2024-02-17T13:35:23.533" v="6769" actId="1076"/>
          <ac:grpSpMkLst>
            <pc:docMk/>
            <pc:sldMk cId="889477464" sldId="382"/>
            <ac:grpSpMk id="2" creationId="{0848F25C-0C6E-CF71-D683-0C9E63CD5788}"/>
          </ac:grpSpMkLst>
        </pc:grpChg>
        <pc:grpChg chg="mod">
          <ac:chgData name="good angel" userId="322f971a48f5a8c9" providerId="LiveId" clId="{F7F37F37-0364-4DB5-A963-0BF7A0D7E646}" dt="2024-02-17T13:35:23.533" v="6769" actId="1076"/>
          <ac:grpSpMkLst>
            <pc:docMk/>
            <pc:sldMk cId="889477464" sldId="382"/>
            <ac:grpSpMk id="8" creationId="{DE310CA2-DCA1-6801-EDC6-A3343C2E76AE}"/>
          </ac:grpSpMkLst>
        </pc:grpChg>
        <pc:grpChg chg="mod">
          <ac:chgData name="good angel" userId="322f971a48f5a8c9" providerId="LiveId" clId="{F7F37F37-0364-4DB5-A963-0BF7A0D7E646}" dt="2024-02-17T13:35:23.533" v="6769" actId="1076"/>
          <ac:grpSpMkLst>
            <pc:docMk/>
            <pc:sldMk cId="889477464" sldId="382"/>
            <ac:grpSpMk id="19" creationId="{7B82831C-0E83-4855-E177-894B27220A28}"/>
          </ac:grpSpMkLst>
        </pc:grpChg>
        <pc:grpChg chg="add mod">
          <ac:chgData name="good angel" userId="322f971a48f5a8c9" providerId="LiveId" clId="{F7F37F37-0364-4DB5-A963-0BF7A0D7E646}" dt="2024-02-17T14:01:43.222" v="7008" actId="164"/>
          <ac:grpSpMkLst>
            <pc:docMk/>
            <pc:sldMk cId="889477464" sldId="382"/>
            <ac:grpSpMk id="23" creationId="{1310F8DE-8BBE-F30D-EA71-938CEDB04074}"/>
          </ac:grpSpMkLst>
        </pc:grpChg>
        <pc:grpChg chg="add mod">
          <ac:chgData name="good angel" userId="322f971a48f5a8c9" providerId="LiveId" clId="{F7F37F37-0364-4DB5-A963-0BF7A0D7E646}" dt="2024-02-17T14:11:28.537" v="7132" actId="164"/>
          <ac:grpSpMkLst>
            <pc:docMk/>
            <pc:sldMk cId="889477464" sldId="382"/>
            <ac:grpSpMk id="24" creationId="{5BFB2CFF-89CC-A35A-A1B6-2AF88ABA194E}"/>
          </ac:grpSpMkLst>
        </pc:grpChg>
        <pc:grpChg chg="mod">
          <ac:chgData name="good angel" userId="322f971a48f5a8c9" providerId="LiveId" clId="{F7F37F37-0364-4DB5-A963-0BF7A0D7E646}" dt="2024-02-17T14:03:04.183" v="7010" actId="1076"/>
          <ac:grpSpMkLst>
            <pc:docMk/>
            <pc:sldMk cId="889477464" sldId="382"/>
            <ac:grpSpMk id="26" creationId="{5BABA3B7-7CFE-F42A-5B94-6F784C35131B}"/>
          </ac:grpSpMkLst>
        </pc:grpChg>
        <pc:grpChg chg="add mod">
          <ac:chgData name="good angel" userId="322f971a48f5a8c9" providerId="LiveId" clId="{F7F37F37-0364-4DB5-A963-0BF7A0D7E646}" dt="2024-02-17T14:05:05.851" v="7045" actId="164"/>
          <ac:grpSpMkLst>
            <pc:docMk/>
            <pc:sldMk cId="889477464" sldId="382"/>
            <ac:grpSpMk id="43" creationId="{BBB16EA9-D196-D9DD-9902-C2ADDCEE0BA7}"/>
          </ac:grpSpMkLst>
        </pc:grpChg>
        <pc:grpChg chg="add mod">
          <ac:chgData name="good angel" userId="322f971a48f5a8c9" providerId="LiveId" clId="{F7F37F37-0364-4DB5-A963-0BF7A0D7E646}" dt="2024-02-17T14:05:10.177" v="7046" actId="1076"/>
          <ac:grpSpMkLst>
            <pc:docMk/>
            <pc:sldMk cId="889477464" sldId="382"/>
            <ac:grpSpMk id="47" creationId="{C531C1A7-F620-B0F0-DF05-896AD59F9390}"/>
          </ac:grpSpMkLst>
        </pc:grpChg>
        <pc:grpChg chg="add mod">
          <ac:chgData name="good angel" userId="322f971a48f5a8c9" providerId="LiveId" clId="{F7F37F37-0364-4DB5-A963-0BF7A0D7E646}" dt="2024-02-17T14:07:26.222" v="7116" actId="164"/>
          <ac:grpSpMkLst>
            <pc:docMk/>
            <pc:sldMk cId="889477464" sldId="382"/>
            <ac:grpSpMk id="62" creationId="{8F8C48AB-B3ED-36C3-4725-1200B6A77F15}"/>
          </ac:grpSpMkLst>
        </pc:grpChg>
        <pc:grpChg chg="add mod">
          <ac:chgData name="good angel" userId="322f971a48f5a8c9" providerId="LiveId" clId="{F7F37F37-0364-4DB5-A963-0BF7A0D7E646}" dt="2024-02-17T14:07:37.830" v="7117" actId="164"/>
          <ac:grpSpMkLst>
            <pc:docMk/>
            <pc:sldMk cId="889477464" sldId="382"/>
            <ac:grpSpMk id="63" creationId="{7436FA77-31C7-3CDC-A6A1-B268F85A5C46}"/>
          </ac:grpSpMkLst>
        </pc:grpChg>
        <pc:grpChg chg="add mod">
          <ac:chgData name="good angel" userId="322f971a48f5a8c9" providerId="LiveId" clId="{F7F37F37-0364-4DB5-A963-0BF7A0D7E646}" dt="2024-02-17T14:11:28.537" v="7132" actId="164"/>
          <ac:grpSpMkLst>
            <pc:docMk/>
            <pc:sldMk cId="889477464" sldId="382"/>
            <ac:grpSpMk id="65" creationId="{7A72F7BA-4255-B576-24A8-8CF00A1E128B}"/>
          </ac:grpSpMkLst>
        </pc:grpChg>
        <pc:grpChg chg="add mod">
          <ac:chgData name="good angel" userId="322f971a48f5a8c9" providerId="LiveId" clId="{F7F37F37-0364-4DB5-A963-0BF7A0D7E646}" dt="2024-02-22T10:48:32.001" v="13027" actId="164"/>
          <ac:grpSpMkLst>
            <pc:docMk/>
            <pc:sldMk cId="889477464" sldId="382"/>
            <ac:grpSpMk id="72" creationId="{98A85704-2A1D-DBE3-CE37-7BFF55AFB3F3}"/>
          </ac:grpSpMkLst>
        </pc:grpChg>
        <pc:picChg chg="mod">
          <ac:chgData name="good angel" userId="322f971a48f5a8c9" providerId="LiveId" clId="{F7F37F37-0364-4DB5-A963-0BF7A0D7E646}" dt="2024-02-17T13:35:23.533" v="6769" actId="1076"/>
          <ac:picMkLst>
            <pc:docMk/>
            <pc:sldMk cId="889477464" sldId="382"/>
            <ac:picMk id="6" creationId="{B57ACBE8-C96A-A2FF-2070-B060ED7F5857}"/>
          </ac:picMkLst>
        </pc:picChg>
        <pc:picChg chg="mod">
          <ac:chgData name="good angel" userId="322f971a48f5a8c9" providerId="LiveId" clId="{F7F37F37-0364-4DB5-A963-0BF7A0D7E646}" dt="2024-02-17T14:01:43.222" v="7008" actId="164"/>
          <ac:picMkLst>
            <pc:docMk/>
            <pc:sldMk cId="889477464" sldId="382"/>
            <ac:picMk id="14" creationId="{EDF5C725-EAB8-82CE-D6DB-26F6F83743E4}"/>
          </ac:picMkLst>
        </pc:picChg>
        <pc:picChg chg="mod">
          <ac:chgData name="good angel" userId="322f971a48f5a8c9" providerId="LiveId" clId="{F7F37F37-0364-4DB5-A963-0BF7A0D7E646}" dt="2024-02-17T13:35:23.533" v="6769" actId="1076"/>
          <ac:picMkLst>
            <pc:docMk/>
            <pc:sldMk cId="889477464" sldId="382"/>
            <ac:picMk id="18" creationId="{55600760-900B-07D4-0985-9A89999E454B}"/>
          </ac:picMkLst>
        </pc:picChg>
        <pc:picChg chg="add mod">
          <ac:chgData name="good angel" userId="322f971a48f5a8c9" providerId="LiveId" clId="{F7F37F37-0364-4DB5-A963-0BF7A0D7E646}" dt="2024-02-19T09:57:42.378" v="11354" actId="1076"/>
          <ac:picMkLst>
            <pc:docMk/>
            <pc:sldMk cId="889477464" sldId="382"/>
            <ac:picMk id="20" creationId="{BF14D1B8-26F8-3DBF-941E-61938917C016}"/>
          </ac:picMkLst>
        </pc:picChg>
        <pc:picChg chg="mod">
          <ac:chgData name="good angel" userId="322f971a48f5a8c9" providerId="LiveId" clId="{F7F37F37-0364-4DB5-A963-0BF7A0D7E646}" dt="2024-02-17T13:59:23.642" v="7003" actId="1076"/>
          <ac:picMkLst>
            <pc:docMk/>
            <pc:sldMk cId="889477464" sldId="382"/>
            <ac:picMk id="21" creationId="{A1B7F790-443F-A537-F873-77205ACB8094}"/>
          </ac:picMkLst>
        </pc:picChg>
        <pc:picChg chg="mod">
          <ac:chgData name="good angel" userId="322f971a48f5a8c9" providerId="LiveId" clId="{F7F37F37-0364-4DB5-A963-0BF7A0D7E646}" dt="2024-02-17T13:35:23.533" v="6769" actId="1076"/>
          <ac:picMkLst>
            <pc:docMk/>
            <pc:sldMk cId="889477464" sldId="382"/>
            <ac:picMk id="27" creationId="{5E255E7C-DEFC-BFB7-9B6B-031FC944A0A4}"/>
          </ac:picMkLst>
        </pc:picChg>
        <pc:picChg chg="mod">
          <ac:chgData name="good angel" userId="322f971a48f5a8c9" providerId="LiveId" clId="{F7F37F37-0364-4DB5-A963-0BF7A0D7E646}" dt="2024-02-17T14:03:04.183" v="7010" actId="1076"/>
          <ac:picMkLst>
            <pc:docMk/>
            <pc:sldMk cId="889477464" sldId="382"/>
            <ac:picMk id="31" creationId="{AE704B54-CACC-DC53-7DBF-284B78EA1120}"/>
          </ac:picMkLst>
        </pc:picChg>
        <pc:picChg chg="mod">
          <ac:chgData name="good angel" userId="322f971a48f5a8c9" providerId="LiveId" clId="{F7F37F37-0364-4DB5-A963-0BF7A0D7E646}" dt="2024-02-17T13:35:23.533" v="6769" actId="1076"/>
          <ac:picMkLst>
            <pc:docMk/>
            <pc:sldMk cId="889477464" sldId="382"/>
            <ac:picMk id="34" creationId="{50F5A42D-380C-7EA0-F6CA-24E13EAA99BC}"/>
          </ac:picMkLst>
        </pc:picChg>
        <pc:picChg chg="add mod">
          <ac:chgData name="good angel" userId="322f971a48f5a8c9" providerId="LiveId" clId="{F7F37F37-0364-4DB5-A963-0BF7A0D7E646}" dt="2024-02-17T14:04:31.298" v="7039" actId="164"/>
          <ac:picMkLst>
            <pc:docMk/>
            <pc:sldMk cId="889477464" sldId="382"/>
            <ac:picMk id="36" creationId="{23121DF6-981D-BE90-D1B8-BE477C7B0F8F}"/>
          </ac:picMkLst>
        </pc:picChg>
        <pc:picChg chg="add mod">
          <ac:chgData name="good angel" userId="322f971a48f5a8c9" providerId="LiveId" clId="{F7F37F37-0364-4DB5-A963-0BF7A0D7E646}" dt="2024-02-17T14:04:31.298" v="7039" actId="164"/>
          <ac:picMkLst>
            <pc:docMk/>
            <pc:sldMk cId="889477464" sldId="382"/>
            <ac:picMk id="38" creationId="{24D0B145-3172-1EAC-3D5F-0ACDFA3C53BB}"/>
          </ac:picMkLst>
        </pc:picChg>
        <pc:picChg chg="add mod">
          <ac:chgData name="good angel" userId="322f971a48f5a8c9" providerId="LiveId" clId="{F7F37F37-0364-4DB5-A963-0BF7A0D7E646}" dt="2024-02-17T14:04:31.298" v="7039" actId="164"/>
          <ac:picMkLst>
            <pc:docMk/>
            <pc:sldMk cId="889477464" sldId="382"/>
            <ac:picMk id="39" creationId="{0B125BAB-12FE-DB42-5EBE-A43150A31163}"/>
          </ac:picMkLst>
        </pc:picChg>
        <pc:picChg chg="add mod">
          <ac:chgData name="good angel" userId="322f971a48f5a8c9" providerId="LiveId" clId="{F7F37F37-0364-4DB5-A963-0BF7A0D7E646}" dt="2024-02-17T14:04:31.298" v="7039" actId="164"/>
          <ac:picMkLst>
            <pc:docMk/>
            <pc:sldMk cId="889477464" sldId="382"/>
            <ac:picMk id="40" creationId="{F78E8268-7961-D77A-4894-F014B49B8C2B}"/>
          </ac:picMkLst>
        </pc:picChg>
        <pc:picChg chg="add mod">
          <ac:chgData name="good angel" userId="322f971a48f5a8c9" providerId="LiveId" clId="{F7F37F37-0364-4DB5-A963-0BF7A0D7E646}" dt="2024-02-22T10:48:32.001" v="13027" actId="164"/>
          <ac:picMkLst>
            <pc:docMk/>
            <pc:sldMk cId="889477464" sldId="382"/>
            <ac:picMk id="50" creationId="{EBB6918A-1C80-F0C4-56E9-0D89C2641796}"/>
          </ac:picMkLst>
        </pc:picChg>
        <pc:picChg chg="mod">
          <ac:chgData name="good angel" userId="322f971a48f5a8c9" providerId="LiveId" clId="{F7F37F37-0364-4DB5-A963-0BF7A0D7E646}" dt="2024-02-17T13:35:18.203" v="6768" actId="1076"/>
          <ac:picMkLst>
            <pc:docMk/>
            <pc:sldMk cId="889477464" sldId="382"/>
            <ac:picMk id="55" creationId="{AF1BE941-67EE-70F0-C8E3-A2F0CD29BA76}"/>
          </ac:picMkLst>
        </pc:picChg>
        <pc:picChg chg="mod">
          <ac:chgData name="good angel" userId="322f971a48f5a8c9" providerId="LiveId" clId="{F7F37F37-0364-4DB5-A963-0BF7A0D7E646}" dt="2024-02-17T13:35:18.203" v="6768" actId="1076"/>
          <ac:picMkLst>
            <pc:docMk/>
            <pc:sldMk cId="889477464" sldId="382"/>
            <ac:picMk id="57" creationId="{6DA9D3CC-9299-4A6F-636F-1E2F7C77196D}"/>
          </ac:picMkLst>
        </pc:picChg>
        <pc:picChg chg="mod">
          <ac:chgData name="good angel" userId="322f971a48f5a8c9" providerId="LiveId" clId="{F7F37F37-0364-4DB5-A963-0BF7A0D7E646}" dt="2024-02-17T13:35:18.203" v="6768" actId="1076"/>
          <ac:picMkLst>
            <pc:docMk/>
            <pc:sldMk cId="889477464" sldId="382"/>
            <ac:picMk id="58" creationId="{FB354264-FBCD-F8C2-0F53-A6DF8FB44F21}"/>
          </ac:picMkLst>
        </pc:picChg>
        <pc:picChg chg="add mod">
          <ac:chgData name="good angel" userId="322f971a48f5a8c9" providerId="LiveId" clId="{F7F37F37-0364-4DB5-A963-0BF7A0D7E646}" dt="2024-02-22T10:48:32.001" v="13027" actId="164"/>
          <ac:picMkLst>
            <pc:docMk/>
            <pc:sldMk cId="889477464" sldId="382"/>
            <ac:picMk id="59" creationId="{AE6BD2BA-232D-304E-C73B-27DCFCF90DC7}"/>
          </ac:picMkLst>
        </pc:picChg>
        <pc:picChg chg="add mod">
          <ac:chgData name="good angel" userId="322f971a48f5a8c9" providerId="LiveId" clId="{F7F37F37-0364-4DB5-A963-0BF7A0D7E646}" dt="2024-02-22T10:48:32.001" v="13027" actId="164"/>
          <ac:picMkLst>
            <pc:docMk/>
            <pc:sldMk cId="889477464" sldId="382"/>
            <ac:picMk id="66" creationId="{CAB61B7F-9DF7-EE75-BE28-38FFC078DD00}"/>
          </ac:picMkLst>
        </pc:picChg>
        <pc:cxnChg chg="mod">
          <ac:chgData name="good angel" userId="322f971a48f5a8c9" providerId="LiveId" clId="{F7F37F37-0364-4DB5-A963-0BF7A0D7E646}" dt="2024-02-17T13:35:23.533" v="6769" actId="1076"/>
          <ac:cxnSpMkLst>
            <pc:docMk/>
            <pc:sldMk cId="889477464" sldId="382"/>
            <ac:cxnSpMk id="9" creationId="{5C7AEC2F-10BA-9CF2-B4BA-BF8321B7EF66}"/>
          </ac:cxnSpMkLst>
        </pc:cxnChg>
        <pc:cxnChg chg="mod">
          <ac:chgData name="good angel" userId="322f971a48f5a8c9" providerId="LiveId" clId="{F7F37F37-0364-4DB5-A963-0BF7A0D7E646}" dt="2024-02-17T14:01:43.222" v="7008" actId="164"/>
          <ac:cxnSpMkLst>
            <pc:docMk/>
            <pc:sldMk cId="889477464" sldId="382"/>
            <ac:cxnSpMk id="11" creationId="{D7FCB214-6B90-7CF2-63F8-7274C20CAE53}"/>
          </ac:cxnSpMkLst>
        </pc:cxnChg>
        <pc:cxnChg chg="mod">
          <ac:chgData name="good angel" userId="322f971a48f5a8c9" providerId="LiveId" clId="{F7F37F37-0364-4DB5-A963-0BF7A0D7E646}" dt="2024-02-17T13:59:28.275" v="7004" actId="14100"/>
          <ac:cxnSpMkLst>
            <pc:docMk/>
            <pc:sldMk cId="889477464" sldId="382"/>
            <ac:cxnSpMk id="15" creationId="{83729DB6-C4AA-99C6-4D87-1CE87FDA08D4}"/>
          </ac:cxnSpMkLst>
        </pc:cxnChg>
        <pc:cxnChg chg="mod">
          <ac:chgData name="good angel" userId="322f971a48f5a8c9" providerId="LiveId" clId="{F7F37F37-0364-4DB5-A963-0BF7A0D7E646}" dt="2024-02-17T13:35:23.533" v="6769" actId="1076"/>
          <ac:cxnSpMkLst>
            <pc:docMk/>
            <pc:sldMk cId="889477464" sldId="382"/>
            <ac:cxnSpMk id="22" creationId="{8A26B49E-08E1-E928-D2F5-795E05AF790F}"/>
          </ac:cxnSpMkLst>
        </pc:cxnChg>
        <pc:cxnChg chg="mod">
          <ac:chgData name="good angel" userId="322f971a48f5a8c9" providerId="LiveId" clId="{F7F37F37-0364-4DB5-A963-0BF7A0D7E646}" dt="2024-02-17T13:35:23.533" v="6769" actId="1076"/>
          <ac:cxnSpMkLst>
            <pc:docMk/>
            <pc:sldMk cId="889477464" sldId="382"/>
            <ac:cxnSpMk id="30" creationId="{F054A85A-885D-F194-23BA-1A9889AB581C}"/>
          </ac:cxnSpMkLst>
        </pc:cxnChg>
        <pc:cxnChg chg="mod">
          <ac:chgData name="good angel" userId="322f971a48f5a8c9" providerId="LiveId" clId="{F7F37F37-0364-4DB5-A963-0BF7A0D7E646}" dt="2024-02-17T13:35:23.533" v="6769" actId="1076"/>
          <ac:cxnSpMkLst>
            <pc:docMk/>
            <pc:sldMk cId="889477464" sldId="382"/>
            <ac:cxnSpMk id="35" creationId="{40347B51-2771-EC67-776B-DB780D535A96}"/>
          </ac:cxnSpMkLst>
        </pc:cxnChg>
        <pc:cxnChg chg="add mod">
          <ac:chgData name="good angel" userId="322f971a48f5a8c9" providerId="LiveId" clId="{F7F37F37-0364-4DB5-A963-0BF7A0D7E646}" dt="2024-02-17T14:05:05.851" v="7045" actId="164"/>
          <ac:cxnSpMkLst>
            <pc:docMk/>
            <pc:sldMk cId="889477464" sldId="382"/>
            <ac:cxnSpMk id="44" creationId="{5252DA17-2B67-5914-0DCB-93BCD0003B89}"/>
          </ac:cxnSpMkLst>
        </pc:cxnChg>
        <pc:cxnChg chg="add mod">
          <ac:chgData name="good angel" userId="322f971a48f5a8c9" providerId="LiveId" clId="{F7F37F37-0364-4DB5-A963-0BF7A0D7E646}" dt="2024-02-17T14:07:26.222" v="7116" actId="164"/>
          <ac:cxnSpMkLst>
            <pc:docMk/>
            <pc:sldMk cId="889477464" sldId="382"/>
            <ac:cxnSpMk id="51" creationId="{97429384-E407-5DC8-BFB0-09D9DB3C4B2A}"/>
          </ac:cxnSpMkLst>
        </pc:cxnChg>
        <pc:cxnChg chg="add mod">
          <ac:chgData name="good angel" userId="322f971a48f5a8c9" providerId="LiveId" clId="{F7F37F37-0364-4DB5-A963-0BF7A0D7E646}" dt="2024-02-17T14:07:37.830" v="7117" actId="164"/>
          <ac:cxnSpMkLst>
            <pc:docMk/>
            <pc:sldMk cId="889477464" sldId="382"/>
            <ac:cxnSpMk id="52" creationId="{07E8A029-219B-83B9-D7EE-D30EC204269F}"/>
          </ac:cxnSpMkLst>
        </pc:cxnChg>
        <pc:cxnChg chg="add mod">
          <ac:chgData name="good angel" userId="322f971a48f5a8c9" providerId="LiveId" clId="{F7F37F37-0364-4DB5-A963-0BF7A0D7E646}" dt="2024-02-22T10:48:32.001" v="13027" actId="164"/>
          <ac:cxnSpMkLst>
            <pc:docMk/>
            <pc:sldMk cId="889477464" sldId="382"/>
            <ac:cxnSpMk id="70" creationId="{E779F94E-B593-2A24-73C7-E10DB814F75D}"/>
          </ac:cxnSpMkLst>
        </pc:cxnChg>
      </pc:sldChg>
      <pc:sldChg chg="addSp modSp add del mod">
        <pc:chgData name="good angel" userId="322f971a48f5a8c9" providerId="LiveId" clId="{F7F37F37-0364-4DB5-A963-0BF7A0D7E646}" dt="2024-02-17T13:51:37.198" v="6888" actId="2696"/>
        <pc:sldMkLst>
          <pc:docMk/>
          <pc:sldMk cId="1952335148" sldId="383"/>
        </pc:sldMkLst>
        <pc:spChg chg="add mod ord">
          <ac:chgData name="good angel" userId="322f971a48f5a8c9" providerId="LiveId" clId="{F7F37F37-0364-4DB5-A963-0BF7A0D7E646}" dt="2024-02-17T13:41:47.812" v="6806" actId="164"/>
          <ac:spMkLst>
            <pc:docMk/>
            <pc:sldMk cId="1952335148" sldId="383"/>
            <ac:spMk id="66" creationId="{89EADEEB-0A1A-FDB7-A368-27E5C46F8B00}"/>
          </ac:spMkLst>
        </pc:spChg>
        <pc:grpChg chg="add mod">
          <ac:chgData name="good angel" userId="322f971a48f5a8c9" providerId="LiveId" clId="{F7F37F37-0364-4DB5-A963-0BF7A0D7E646}" dt="2024-02-17T13:42:24.231" v="6810" actId="1076"/>
          <ac:grpSpMkLst>
            <pc:docMk/>
            <pc:sldMk cId="1952335148" sldId="383"/>
            <ac:grpSpMk id="67" creationId="{E13990E1-C946-2FA7-0504-CADFE8DAAC9C}"/>
          </ac:grpSpMkLst>
        </pc:grpChg>
        <pc:picChg chg="add mod">
          <ac:chgData name="good angel" userId="322f971a48f5a8c9" providerId="LiveId" clId="{F7F37F37-0364-4DB5-A963-0BF7A0D7E646}" dt="2024-02-17T13:41:47.812" v="6806" actId="164"/>
          <ac:picMkLst>
            <pc:docMk/>
            <pc:sldMk cId="1952335148" sldId="383"/>
            <ac:picMk id="52" creationId="{3A9CA218-0695-62F3-505C-96344DBACF2E}"/>
          </ac:picMkLst>
        </pc:picChg>
        <pc:picChg chg="mod">
          <ac:chgData name="good angel" userId="322f971a48f5a8c9" providerId="LiveId" clId="{F7F37F37-0364-4DB5-A963-0BF7A0D7E646}" dt="2024-02-17T13:40:01.924" v="6796" actId="14100"/>
          <ac:picMkLst>
            <pc:docMk/>
            <pc:sldMk cId="1952335148" sldId="383"/>
            <ac:picMk id="82" creationId="{E0A72DF8-65CD-540F-87E9-509553CBA965}"/>
          </ac:picMkLst>
        </pc:picChg>
      </pc:sldChg>
      <pc:sldChg chg="modSp add del mod">
        <pc:chgData name="good angel" userId="322f971a48f5a8c9" providerId="LiveId" clId="{F7F37F37-0364-4DB5-A963-0BF7A0D7E646}" dt="2024-02-17T13:39:36.113" v="6794" actId="2696"/>
        <pc:sldMkLst>
          <pc:docMk/>
          <pc:sldMk cId="2819239468" sldId="383"/>
        </pc:sldMkLst>
        <pc:spChg chg="mod">
          <ac:chgData name="good angel" userId="322f971a48f5a8c9" providerId="LiveId" clId="{F7F37F37-0364-4DB5-A963-0BF7A0D7E646}" dt="2024-02-17T13:38:39.904" v="6788" actId="1076"/>
          <ac:spMkLst>
            <pc:docMk/>
            <pc:sldMk cId="2819239468" sldId="383"/>
            <ac:spMk id="32" creationId="{C730C415-EC1D-C727-0FA6-4546947C2A74}"/>
          </ac:spMkLst>
        </pc:spChg>
        <pc:spChg chg="mod">
          <ac:chgData name="good angel" userId="322f971a48f5a8c9" providerId="LiveId" clId="{F7F37F37-0364-4DB5-A963-0BF7A0D7E646}" dt="2024-02-17T13:38:39.904" v="6788" actId="1076"/>
          <ac:spMkLst>
            <pc:docMk/>
            <pc:sldMk cId="2819239468" sldId="383"/>
            <ac:spMk id="33" creationId="{849DA900-CBAB-097A-5DA7-4EDE45BC4972}"/>
          </ac:spMkLst>
        </pc:spChg>
        <pc:spChg chg="mod">
          <ac:chgData name="good angel" userId="322f971a48f5a8c9" providerId="LiveId" clId="{F7F37F37-0364-4DB5-A963-0BF7A0D7E646}" dt="2024-02-17T13:38:39.904" v="6788" actId="1076"/>
          <ac:spMkLst>
            <pc:docMk/>
            <pc:sldMk cId="2819239468" sldId="383"/>
            <ac:spMk id="36" creationId="{CCA872E5-F460-3B68-9AC5-55935FBF1254}"/>
          </ac:spMkLst>
        </pc:spChg>
        <pc:spChg chg="mod">
          <ac:chgData name="good angel" userId="322f971a48f5a8c9" providerId="LiveId" clId="{F7F37F37-0364-4DB5-A963-0BF7A0D7E646}" dt="2024-02-17T13:38:39.904" v="6788" actId="1076"/>
          <ac:spMkLst>
            <pc:docMk/>
            <pc:sldMk cId="2819239468" sldId="383"/>
            <ac:spMk id="46" creationId="{6AC9F947-8171-6356-AC9B-D00BA8D5AD2F}"/>
          </ac:spMkLst>
        </pc:spChg>
        <pc:spChg chg="mod">
          <ac:chgData name="good angel" userId="322f971a48f5a8c9" providerId="LiveId" clId="{F7F37F37-0364-4DB5-A963-0BF7A0D7E646}" dt="2024-02-17T13:38:39.904" v="6788" actId="1076"/>
          <ac:spMkLst>
            <pc:docMk/>
            <pc:sldMk cId="2819239468" sldId="383"/>
            <ac:spMk id="50" creationId="{58B6C3E4-0894-4A61-1A20-C3A8117526F6}"/>
          </ac:spMkLst>
        </pc:spChg>
        <pc:spChg chg="mod">
          <ac:chgData name="good angel" userId="322f971a48f5a8c9" providerId="LiveId" clId="{F7F37F37-0364-4DB5-A963-0BF7A0D7E646}" dt="2024-02-17T13:38:39.904" v="6788" actId="1076"/>
          <ac:spMkLst>
            <pc:docMk/>
            <pc:sldMk cId="2819239468" sldId="383"/>
            <ac:spMk id="61" creationId="{734228B6-8FAC-DB3C-2D70-AC2116B4A92B}"/>
          </ac:spMkLst>
        </pc:spChg>
        <pc:spChg chg="mod">
          <ac:chgData name="good angel" userId="322f971a48f5a8c9" providerId="LiveId" clId="{F7F37F37-0364-4DB5-A963-0BF7A0D7E646}" dt="2024-02-17T13:38:39.904" v="6788" actId="1076"/>
          <ac:spMkLst>
            <pc:docMk/>
            <pc:sldMk cId="2819239468" sldId="383"/>
            <ac:spMk id="75" creationId="{5C0668F9-5DD5-F871-C793-11E9DCE4935B}"/>
          </ac:spMkLst>
        </pc:spChg>
        <pc:grpChg chg="mod">
          <ac:chgData name="good angel" userId="322f971a48f5a8c9" providerId="LiveId" clId="{F7F37F37-0364-4DB5-A963-0BF7A0D7E646}" dt="2024-02-17T13:38:39.904" v="6788" actId="1076"/>
          <ac:grpSpMkLst>
            <pc:docMk/>
            <pc:sldMk cId="2819239468" sldId="383"/>
            <ac:grpSpMk id="12" creationId="{24DA0C06-92E7-B2DC-EA4C-DFB62CDB5C8B}"/>
          </ac:grpSpMkLst>
        </pc:grpChg>
        <pc:grpChg chg="mod">
          <ac:chgData name="good angel" userId="322f971a48f5a8c9" providerId="LiveId" clId="{F7F37F37-0364-4DB5-A963-0BF7A0D7E646}" dt="2024-02-17T13:38:39.904" v="6788" actId="1076"/>
          <ac:grpSpMkLst>
            <pc:docMk/>
            <pc:sldMk cId="2819239468" sldId="383"/>
            <ac:grpSpMk id="24" creationId="{74E464A4-C02E-D935-1E87-7B27FA059AAC}"/>
          </ac:grpSpMkLst>
        </pc:grpChg>
        <pc:grpChg chg="mod">
          <ac:chgData name="good angel" userId="322f971a48f5a8c9" providerId="LiveId" clId="{F7F37F37-0364-4DB5-A963-0BF7A0D7E646}" dt="2024-02-17T13:38:39.904" v="6788" actId="1076"/>
          <ac:grpSpMkLst>
            <pc:docMk/>
            <pc:sldMk cId="2819239468" sldId="383"/>
            <ac:grpSpMk id="26" creationId="{8EADADD9-555B-BC89-F406-93DC22E8B882}"/>
          </ac:grpSpMkLst>
        </pc:grpChg>
        <pc:grpChg chg="mod">
          <ac:chgData name="good angel" userId="322f971a48f5a8c9" providerId="LiveId" clId="{F7F37F37-0364-4DB5-A963-0BF7A0D7E646}" dt="2024-02-17T13:38:39.904" v="6788" actId="1076"/>
          <ac:grpSpMkLst>
            <pc:docMk/>
            <pc:sldMk cId="2819239468" sldId="383"/>
            <ac:grpSpMk id="38" creationId="{19C59B00-CE60-9B4B-6950-5806ED787BCA}"/>
          </ac:grpSpMkLst>
        </pc:grpChg>
        <pc:grpChg chg="mod">
          <ac:chgData name="good angel" userId="322f971a48f5a8c9" providerId="LiveId" clId="{F7F37F37-0364-4DB5-A963-0BF7A0D7E646}" dt="2024-02-17T13:38:39.904" v="6788" actId="1076"/>
          <ac:grpSpMkLst>
            <pc:docMk/>
            <pc:sldMk cId="2819239468" sldId="383"/>
            <ac:grpSpMk id="43" creationId="{99A15C71-851D-C380-946A-8B032FA88BC5}"/>
          </ac:grpSpMkLst>
        </pc:grpChg>
        <pc:grpChg chg="mod">
          <ac:chgData name="good angel" userId="322f971a48f5a8c9" providerId="LiveId" clId="{F7F37F37-0364-4DB5-A963-0BF7A0D7E646}" dt="2024-02-17T13:38:39.904" v="6788" actId="1076"/>
          <ac:grpSpMkLst>
            <pc:docMk/>
            <pc:sldMk cId="2819239468" sldId="383"/>
            <ac:grpSpMk id="44" creationId="{035E62DB-F329-353C-4D3D-9E87610DE5B2}"/>
          </ac:grpSpMkLst>
        </pc:grpChg>
        <pc:grpChg chg="mod">
          <ac:chgData name="good angel" userId="322f971a48f5a8c9" providerId="LiveId" clId="{F7F37F37-0364-4DB5-A963-0BF7A0D7E646}" dt="2024-02-17T13:38:39.904" v="6788" actId="1076"/>
          <ac:grpSpMkLst>
            <pc:docMk/>
            <pc:sldMk cId="2819239468" sldId="383"/>
            <ac:grpSpMk id="47" creationId="{5F88E3A2-47EB-E27E-F067-298C2A8380F1}"/>
          </ac:grpSpMkLst>
        </pc:grpChg>
        <pc:grpChg chg="mod">
          <ac:chgData name="good angel" userId="322f971a48f5a8c9" providerId="LiveId" clId="{F7F37F37-0364-4DB5-A963-0BF7A0D7E646}" dt="2024-02-17T13:38:39.904" v="6788" actId="1076"/>
          <ac:grpSpMkLst>
            <pc:docMk/>
            <pc:sldMk cId="2819239468" sldId="383"/>
            <ac:grpSpMk id="51" creationId="{D2CFB0E6-3512-8645-8EAE-5EF91304D5A2}"/>
          </ac:grpSpMkLst>
        </pc:grpChg>
        <pc:grpChg chg="mod">
          <ac:chgData name="good angel" userId="322f971a48f5a8c9" providerId="LiveId" clId="{F7F37F37-0364-4DB5-A963-0BF7A0D7E646}" dt="2024-02-17T13:38:39.904" v="6788" actId="1076"/>
          <ac:grpSpMkLst>
            <pc:docMk/>
            <pc:sldMk cId="2819239468" sldId="383"/>
            <ac:grpSpMk id="71" creationId="{C5A35977-AB1E-7F36-B8C8-0D864CE80E63}"/>
          </ac:grpSpMkLst>
        </pc:grpChg>
        <pc:grpChg chg="mod">
          <ac:chgData name="good angel" userId="322f971a48f5a8c9" providerId="LiveId" clId="{F7F37F37-0364-4DB5-A963-0BF7A0D7E646}" dt="2024-02-17T13:38:39.904" v="6788" actId="1076"/>
          <ac:grpSpMkLst>
            <pc:docMk/>
            <pc:sldMk cId="2819239468" sldId="383"/>
            <ac:grpSpMk id="76" creationId="{773215F5-F2D1-8534-B35C-E01A04951867}"/>
          </ac:grpSpMkLst>
        </pc:grpChg>
        <pc:picChg chg="mod">
          <ac:chgData name="good angel" userId="322f971a48f5a8c9" providerId="LiveId" clId="{F7F37F37-0364-4DB5-A963-0BF7A0D7E646}" dt="2024-02-17T13:38:39.904" v="6788" actId="1076"/>
          <ac:picMkLst>
            <pc:docMk/>
            <pc:sldMk cId="2819239468" sldId="383"/>
            <ac:picMk id="31" creationId="{429CFADC-495F-462E-10DC-1734FFC5F77A}"/>
          </ac:picMkLst>
        </pc:picChg>
        <pc:picChg chg="mod">
          <ac:chgData name="good angel" userId="322f971a48f5a8c9" providerId="LiveId" clId="{F7F37F37-0364-4DB5-A963-0BF7A0D7E646}" dt="2024-02-17T13:38:39.904" v="6788" actId="1076"/>
          <ac:picMkLst>
            <pc:docMk/>
            <pc:sldMk cId="2819239468" sldId="383"/>
            <ac:picMk id="39" creationId="{276CDB42-07ED-5B82-4978-6EE004BB7889}"/>
          </ac:picMkLst>
        </pc:picChg>
        <pc:picChg chg="mod">
          <ac:chgData name="good angel" userId="322f971a48f5a8c9" providerId="LiveId" clId="{F7F37F37-0364-4DB5-A963-0BF7A0D7E646}" dt="2024-02-17T13:38:39.904" v="6788" actId="1076"/>
          <ac:picMkLst>
            <pc:docMk/>
            <pc:sldMk cId="2819239468" sldId="383"/>
            <ac:picMk id="41" creationId="{734AE86C-1476-56AA-9835-3FDA42A08CC4}"/>
          </ac:picMkLst>
        </pc:picChg>
        <pc:picChg chg="mod">
          <ac:chgData name="good angel" userId="322f971a48f5a8c9" providerId="LiveId" clId="{F7F37F37-0364-4DB5-A963-0BF7A0D7E646}" dt="2024-02-17T13:38:39.904" v="6788" actId="1076"/>
          <ac:picMkLst>
            <pc:docMk/>
            <pc:sldMk cId="2819239468" sldId="383"/>
            <ac:picMk id="59" creationId="{FB7518FF-ED63-9AB0-2525-12CD8A8AA133}"/>
          </ac:picMkLst>
        </pc:picChg>
        <pc:picChg chg="mod">
          <ac:chgData name="good angel" userId="322f971a48f5a8c9" providerId="LiveId" clId="{F7F37F37-0364-4DB5-A963-0BF7A0D7E646}" dt="2024-02-17T13:38:39.904" v="6788" actId="1076"/>
          <ac:picMkLst>
            <pc:docMk/>
            <pc:sldMk cId="2819239468" sldId="383"/>
            <ac:picMk id="60" creationId="{54F12F05-69DA-5A27-A1E2-CEC4FD0C09DF}"/>
          </ac:picMkLst>
        </pc:picChg>
        <pc:picChg chg="mod">
          <ac:chgData name="good angel" userId="322f971a48f5a8c9" providerId="LiveId" clId="{F7F37F37-0364-4DB5-A963-0BF7A0D7E646}" dt="2024-02-17T13:38:39.904" v="6788" actId="1076"/>
          <ac:picMkLst>
            <pc:docMk/>
            <pc:sldMk cId="2819239468" sldId="383"/>
            <ac:picMk id="63" creationId="{3816245E-7197-1128-10C5-C77C8AC36A86}"/>
          </ac:picMkLst>
        </pc:picChg>
        <pc:picChg chg="mod">
          <ac:chgData name="good angel" userId="322f971a48f5a8c9" providerId="LiveId" clId="{F7F37F37-0364-4DB5-A963-0BF7A0D7E646}" dt="2024-02-17T13:38:39.904" v="6788" actId="1076"/>
          <ac:picMkLst>
            <pc:docMk/>
            <pc:sldMk cId="2819239468" sldId="383"/>
            <ac:picMk id="64" creationId="{714360ED-6376-9333-63D2-388A5180FF2B}"/>
          </ac:picMkLst>
        </pc:picChg>
        <pc:picChg chg="mod">
          <ac:chgData name="good angel" userId="322f971a48f5a8c9" providerId="LiveId" clId="{F7F37F37-0364-4DB5-A963-0BF7A0D7E646}" dt="2024-02-17T13:38:39.904" v="6788" actId="1076"/>
          <ac:picMkLst>
            <pc:docMk/>
            <pc:sldMk cId="2819239468" sldId="383"/>
            <ac:picMk id="65" creationId="{ADEC05EA-1644-CB90-16C4-2A9209CCDCB5}"/>
          </ac:picMkLst>
        </pc:picChg>
        <pc:picChg chg="mod">
          <ac:chgData name="good angel" userId="322f971a48f5a8c9" providerId="LiveId" clId="{F7F37F37-0364-4DB5-A963-0BF7A0D7E646}" dt="2024-02-17T13:38:39.904" v="6788" actId="1076"/>
          <ac:picMkLst>
            <pc:docMk/>
            <pc:sldMk cId="2819239468" sldId="383"/>
            <ac:picMk id="73" creationId="{FEABE70D-61FA-067A-2C07-044AB6301B9F}"/>
          </ac:picMkLst>
        </pc:picChg>
        <pc:picChg chg="mod">
          <ac:chgData name="good angel" userId="322f971a48f5a8c9" providerId="LiveId" clId="{F7F37F37-0364-4DB5-A963-0BF7A0D7E646}" dt="2024-02-17T13:38:39.904" v="6788" actId="1076"/>
          <ac:picMkLst>
            <pc:docMk/>
            <pc:sldMk cId="2819239468" sldId="383"/>
            <ac:picMk id="74" creationId="{84D847A5-9220-595E-4C7E-BCC9924F6257}"/>
          </ac:picMkLst>
        </pc:picChg>
        <pc:picChg chg="mod">
          <ac:chgData name="good angel" userId="322f971a48f5a8c9" providerId="LiveId" clId="{F7F37F37-0364-4DB5-A963-0BF7A0D7E646}" dt="2024-02-17T13:38:47.047" v="6789" actId="1076"/>
          <ac:picMkLst>
            <pc:docMk/>
            <pc:sldMk cId="2819239468" sldId="383"/>
            <ac:picMk id="82" creationId="{C28E9DFC-ED79-0C51-F66B-5FF44E7577F6}"/>
          </ac:picMkLst>
        </pc:picChg>
        <pc:picChg chg="mod">
          <ac:chgData name="good angel" userId="322f971a48f5a8c9" providerId="LiveId" clId="{F7F37F37-0364-4DB5-A963-0BF7A0D7E646}" dt="2024-02-17T13:38:47.047" v="6789" actId="1076"/>
          <ac:picMkLst>
            <pc:docMk/>
            <pc:sldMk cId="2819239468" sldId="383"/>
            <ac:picMk id="84" creationId="{9CCF9232-8F9E-0456-954D-684DAB69EDCE}"/>
          </ac:picMkLst>
        </pc:picChg>
        <pc:picChg chg="mod">
          <ac:chgData name="good angel" userId="322f971a48f5a8c9" providerId="LiveId" clId="{F7F37F37-0364-4DB5-A963-0BF7A0D7E646}" dt="2024-02-17T13:38:47.047" v="6789" actId="1076"/>
          <ac:picMkLst>
            <pc:docMk/>
            <pc:sldMk cId="2819239468" sldId="383"/>
            <ac:picMk id="86" creationId="{B8C7FD59-CB02-519D-EF36-28E672557FD7}"/>
          </ac:picMkLst>
        </pc:picChg>
        <pc:picChg chg="mod">
          <ac:chgData name="good angel" userId="322f971a48f5a8c9" providerId="LiveId" clId="{F7F37F37-0364-4DB5-A963-0BF7A0D7E646}" dt="2024-02-17T13:38:47.047" v="6789" actId="1076"/>
          <ac:picMkLst>
            <pc:docMk/>
            <pc:sldMk cId="2819239468" sldId="383"/>
            <ac:picMk id="88" creationId="{9A3A7227-E149-14C6-375E-388484125E11}"/>
          </ac:picMkLst>
        </pc:picChg>
        <pc:cxnChg chg="mod">
          <ac:chgData name="good angel" userId="322f971a48f5a8c9" providerId="LiveId" clId="{F7F37F37-0364-4DB5-A963-0BF7A0D7E646}" dt="2024-02-17T13:38:39.904" v="6788" actId="1076"/>
          <ac:cxnSpMkLst>
            <pc:docMk/>
            <pc:sldMk cId="2819239468" sldId="383"/>
            <ac:cxnSpMk id="40" creationId="{D3FF49E6-0923-81D3-FDDC-42BF8F2F9AEB}"/>
          </ac:cxnSpMkLst>
        </pc:cxnChg>
        <pc:cxnChg chg="mod">
          <ac:chgData name="good angel" userId="322f971a48f5a8c9" providerId="LiveId" clId="{F7F37F37-0364-4DB5-A963-0BF7A0D7E646}" dt="2024-02-17T13:38:39.904" v="6788" actId="1076"/>
          <ac:cxnSpMkLst>
            <pc:docMk/>
            <pc:sldMk cId="2819239468" sldId="383"/>
            <ac:cxnSpMk id="45" creationId="{E29DC65C-50E8-992C-E123-1404F6410FA9}"/>
          </ac:cxnSpMkLst>
        </pc:cxnChg>
        <pc:cxnChg chg="mod">
          <ac:chgData name="good angel" userId="322f971a48f5a8c9" providerId="LiveId" clId="{F7F37F37-0364-4DB5-A963-0BF7A0D7E646}" dt="2024-02-17T13:38:39.904" v="6788" actId="1076"/>
          <ac:cxnSpMkLst>
            <pc:docMk/>
            <pc:sldMk cId="2819239468" sldId="383"/>
            <ac:cxnSpMk id="62" creationId="{95AF2174-B2C5-4349-BDDB-C41D8EB311EB}"/>
          </ac:cxnSpMkLst>
        </pc:cxnChg>
      </pc:sldChg>
      <pc:sldChg chg="delSp modSp add del mod ord">
        <pc:chgData name="good angel" userId="322f971a48f5a8c9" providerId="LiveId" clId="{F7F37F37-0364-4DB5-A963-0BF7A0D7E646}" dt="2024-02-17T13:51:42.192" v="6889" actId="2696"/>
        <pc:sldMkLst>
          <pc:docMk/>
          <pc:sldMk cId="701003806" sldId="384"/>
        </pc:sldMkLst>
        <pc:grpChg chg="del">
          <ac:chgData name="good angel" userId="322f971a48f5a8c9" providerId="LiveId" clId="{F7F37F37-0364-4DB5-A963-0BF7A0D7E646}" dt="2024-02-17T13:43:03.798" v="6814" actId="478"/>
          <ac:grpSpMkLst>
            <pc:docMk/>
            <pc:sldMk cId="701003806" sldId="384"/>
            <ac:grpSpMk id="89" creationId="{463771E7-012D-48CC-01FA-3DD04E70FC3A}"/>
          </ac:grpSpMkLst>
        </pc:grpChg>
        <pc:picChg chg="mod ord">
          <ac:chgData name="good angel" userId="322f971a48f5a8c9" providerId="LiveId" clId="{F7F37F37-0364-4DB5-A963-0BF7A0D7E646}" dt="2024-02-17T13:44:02.936" v="6821" actId="1076"/>
          <ac:picMkLst>
            <pc:docMk/>
            <pc:sldMk cId="701003806" sldId="384"/>
            <ac:picMk id="84" creationId="{3360D675-0B0F-09D9-38DD-F4DDC040217F}"/>
          </ac:picMkLst>
        </pc:picChg>
      </pc:sldChg>
      <pc:sldChg chg="delSp modSp add del mod ord">
        <pc:chgData name="good angel" userId="322f971a48f5a8c9" providerId="LiveId" clId="{F7F37F37-0364-4DB5-A963-0BF7A0D7E646}" dt="2024-02-17T13:51:45.330" v="6890" actId="2696"/>
        <pc:sldMkLst>
          <pc:docMk/>
          <pc:sldMk cId="987745822" sldId="385"/>
        </pc:sldMkLst>
        <pc:grpChg chg="del">
          <ac:chgData name="good angel" userId="322f971a48f5a8c9" providerId="LiveId" clId="{F7F37F37-0364-4DB5-A963-0BF7A0D7E646}" dt="2024-02-17T13:44:19.574" v="6825" actId="478"/>
          <ac:grpSpMkLst>
            <pc:docMk/>
            <pc:sldMk cId="987745822" sldId="385"/>
            <ac:grpSpMk id="89" creationId="{59408B39-A91B-F6C9-9479-588E335D3897}"/>
          </ac:grpSpMkLst>
        </pc:grpChg>
        <pc:picChg chg="mod">
          <ac:chgData name="good angel" userId="322f971a48f5a8c9" providerId="LiveId" clId="{F7F37F37-0364-4DB5-A963-0BF7A0D7E646}" dt="2024-02-17T13:44:34.451" v="6827" actId="14100"/>
          <ac:picMkLst>
            <pc:docMk/>
            <pc:sldMk cId="987745822" sldId="385"/>
            <ac:picMk id="86" creationId="{3B2E0055-0143-88D5-4A5E-A951B3278296}"/>
          </ac:picMkLst>
        </pc:picChg>
      </pc:sldChg>
      <pc:sldChg chg="delSp modSp add del mod ord">
        <pc:chgData name="good angel" userId="322f971a48f5a8c9" providerId="LiveId" clId="{F7F37F37-0364-4DB5-A963-0BF7A0D7E646}" dt="2024-02-17T13:51:48.508" v="6891" actId="2696"/>
        <pc:sldMkLst>
          <pc:docMk/>
          <pc:sldMk cId="3616189686" sldId="386"/>
        </pc:sldMkLst>
        <pc:grpChg chg="del">
          <ac:chgData name="good angel" userId="322f971a48f5a8c9" providerId="LiveId" clId="{F7F37F37-0364-4DB5-A963-0BF7A0D7E646}" dt="2024-02-17T13:44:56.597" v="6831" actId="478"/>
          <ac:grpSpMkLst>
            <pc:docMk/>
            <pc:sldMk cId="3616189686" sldId="386"/>
            <ac:grpSpMk id="89" creationId="{D843414A-722E-9C8B-630E-6A4B74FE7F97}"/>
          </ac:grpSpMkLst>
        </pc:grpChg>
        <pc:picChg chg="mod">
          <ac:chgData name="good angel" userId="322f971a48f5a8c9" providerId="LiveId" clId="{F7F37F37-0364-4DB5-A963-0BF7A0D7E646}" dt="2024-02-17T13:45:04.853" v="6833" actId="14100"/>
          <ac:picMkLst>
            <pc:docMk/>
            <pc:sldMk cId="3616189686" sldId="386"/>
            <ac:picMk id="88" creationId="{D3F1F8F9-F6CF-DFB3-6414-92DA2CAAE618}"/>
          </ac:picMkLst>
        </pc:picChg>
      </pc:sldChg>
      <pc:sldChg chg="modSp add del mod">
        <pc:chgData name="good angel" userId="322f971a48f5a8c9" providerId="LiveId" clId="{F7F37F37-0364-4DB5-A963-0BF7A0D7E646}" dt="2024-02-17T13:49:32.206" v="6857" actId="2696"/>
        <pc:sldMkLst>
          <pc:docMk/>
          <pc:sldMk cId="1447347547" sldId="387"/>
        </pc:sldMkLst>
        <pc:grpChg chg="mod">
          <ac:chgData name="good angel" userId="322f971a48f5a8c9" providerId="LiveId" clId="{F7F37F37-0364-4DB5-A963-0BF7A0D7E646}" dt="2024-02-17T13:48:29.104" v="6847" actId="1076"/>
          <ac:grpSpMkLst>
            <pc:docMk/>
            <pc:sldMk cId="1447347547" sldId="387"/>
            <ac:grpSpMk id="89" creationId="{DD0972B2-B865-354E-6B08-80EE88A9FA5A}"/>
          </ac:grpSpMkLst>
        </pc:grpChg>
        <pc:grpChg chg="mod">
          <ac:chgData name="good angel" userId="322f971a48f5a8c9" providerId="LiveId" clId="{F7F37F37-0364-4DB5-A963-0BF7A0D7E646}" dt="2024-02-17T13:48:23.384" v="6846" actId="14100"/>
          <ac:grpSpMkLst>
            <pc:docMk/>
            <pc:sldMk cId="1447347547" sldId="387"/>
            <ac:grpSpMk id="97" creationId="{03C0B8D9-B635-2A44-3F66-CDAEDE078CDB}"/>
          </ac:grpSpMkLst>
        </pc:grpChg>
        <pc:cxnChg chg="mod">
          <ac:chgData name="good angel" userId="322f971a48f5a8c9" providerId="LiveId" clId="{F7F37F37-0364-4DB5-A963-0BF7A0D7E646}" dt="2024-02-17T13:48:45.935" v="6848" actId="208"/>
          <ac:cxnSpMkLst>
            <pc:docMk/>
            <pc:sldMk cId="1447347547" sldId="387"/>
            <ac:cxnSpMk id="93" creationId="{6D99D78B-FA36-955B-B48E-6D4F9C91EAAF}"/>
          </ac:cxnSpMkLst>
        </pc:cxnChg>
      </pc:sldChg>
      <pc:sldChg chg="modSp add mod">
        <pc:chgData name="good angel" userId="322f971a48f5a8c9" providerId="LiveId" clId="{F7F37F37-0364-4DB5-A963-0BF7A0D7E646}" dt="2024-02-17T13:50:16.587" v="6870" actId="166"/>
        <pc:sldMkLst>
          <pc:docMk/>
          <pc:sldMk cId="3633794021" sldId="387"/>
        </pc:sldMkLst>
        <pc:grpChg chg="mod">
          <ac:chgData name="good angel" userId="322f971a48f5a8c9" providerId="LiveId" clId="{F7F37F37-0364-4DB5-A963-0BF7A0D7E646}" dt="2024-02-17T13:49:47.857" v="6861" actId="1076"/>
          <ac:grpSpMkLst>
            <pc:docMk/>
            <pc:sldMk cId="3633794021" sldId="387"/>
            <ac:grpSpMk id="89" creationId="{397B067C-59FB-C6DC-6137-5B21ECEC9FA6}"/>
          </ac:grpSpMkLst>
        </pc:grpChg>
        <pc:grpChg chg="mod">
          <ac:chgData name="good angel" userId="322f971a48f5a8c9" providerId="LiveId" clId="{F7F37F37-0364-4DB5-A963-0BF7A0D7E646}" dt="2024-02-17T13:49:45.604" v="6860" actId="14100"/>
          <ac:grpSpMkLst>
            <pc:docMk/>
            <pc:sldMk cId="3633794021" sldId="387"/>
            <ac:grpSpMk id="97" creationId="{FD3E9B3F-C946-202A-FFAC-A1572E52E2C7}"/>
          </ac:grpSpMkLst>
        </pc:grpChg>
        <pc:grpChg chg="ord">
          <ac:chgData name="good angel" userId="322f971a48f5a8c9" providerId="LiveId" clId="{F7F37F37-0364-4DB5-A963-0BF7A0D7E646}" dt="2024-02-17T13:50:16.587" v="6870" actId="166"/>
          <ac:grpSpMkLst>
            <pc:docMk/>
            <pc:sldMk cId="3633794021" sldId="387"/>
            <ac:grpSpMk id="98" creationId="{FCABC022-CD7D-161B-6C5C-10D502B14CEC}"/>
          </ac:grpSpMkLst>
        </pc:grpChg>
      </pc:sldChg>
      <pc:sldChg chg="modSp add mod ord">
        <pc:chgData name="good angel" userId="322f971a48f5a8c9" providerId="LiveId" clId="{F7F37F37-0364-4DB5-A963-0BF7A0D7E646}" dt="2024-02-17T13:50:35.581" v="6875" actId="1076"/>
        <pc:sldMkLst>
          <pc:docMk/>
          <pc:sldMk cId="1657261416" sldId="388"/>
        </pc:sldMkLst>
        <pc:grpChg chg="mod ord">
          <ac:chgData name="good angel" userId="322f971a48f5a8c9" providerId="LiveId" clId="{F7F37F37-0364-4DB5-A963-0BF7A0D7E646}" dt="2024-02-17T13:50:35.581" v="6875" actId="1076"/>
          <ac:grpSpMkLst>
            <pc:docMk/>
            <pc:sldMk cId="1657261416" sldId="388"/>
            <ac:grpSpMk id="98" creationId="{CE5C216F-D4AA-0C33-85DD-ECF0D0FE1C1E}"/>
          </ac:grpSpMkLst>
        </pc:grpChg>
      </pc:sldChg>
      <pc:sldChg chg="delSp modSp add mod ord">
        <pc:chgData name="good angel" userId="322f971a48f5a8c9" providerId="LiveId" clId="{F7F37F37-0364-4DB5-A963-0BF7A0D7E646}" dt="2024-02-17T13:51:02.278" v="6881" actId="14100"/>
        <pc:sldMkLst>
          <pc:docMk/>
          <pc:sldMk cId="2650531300" sldId="389"/>
        </pc:sldMkLst>
        <pc:grpChg chg="del">
          <ac:chgData name="good angel" userId="322f971a48f5a8c9" providerId="LiveId" clId="{F7F37F37-0364-4DB5-A963-0BF7A0D7E646}" dt="2024-02-17T13:50:52.890" v="6879" actId="478"/>
          <ac:grpSpMkLst>
            <pc:docMk/>
            <pc:sldMk cId="2650531300" sldId="389"/>
            <ac:grpSpMk id="89" creationId="{ABB343AB-4D91-62A6-4B32-90E77678D00D}"/>
          </ac:grpSpMkLst>
        </pc:grpChg>
        <pc:grpChg chg="mod">
          <ac:chgData name="good angel" userId="322f971a48f5a8c9" providerId="LiveId" clId="{F7F37F37-0364-4DB5-A963-0BF7A0D7E646}" dt="2024-02-17T13:51:02.278" v="6881" actId="14100"/>
          <ac:grpSpMkLst>
            <pc:docMk/>
            <pc:sldMk cId="2650531300" sldId="389"/>
            <ac:grpSpMk id="99" creationId="{8C94295F-B810-CB20-D8D7-17D94B895D4F}"/>
          </ac:grpSpMkLst>
        </pc:grpChg>
      </pc:sldChg>
      <pc:sldChg chg="delSp modSp add mod ord">
        <pc:chgData name="good angel" userId="322f971a48f5a8c9" providerId="LiveId" clId="{F7F37F37-0364-4DB5-A963-0BF7A0D7E646}" dt="2024-02-17T13:51:22.438" v="6887" actId="14100"/>
        <pc:sldMkLst>
          <pc:docMk/>
          <pc:sldMk cId="2262345959" sldId="390"/>
        </pc:sldMkLst>
        <pc:grpChg chg="del">
          <ac:chgData name="good angel" userId="322f971a48f5a8c9" providerId="LiveId" clId="{F7F37F37-0364-4DB5-A963-0BF7A0D7E646}" dt="2024-02-17T13:51:16.654" v="6885" actId="478"/>
          <ac:grpSpMkLst>
            <pc:docMk/>
            <pc:sldMk cId="2262345959" sldId="390"/>
            <ac:grpSpMk id="89" creationId="{245E524F-B30D-9525-03B7-9365A0228648}"/>
          </ac:grpSpMkLst>
        </pc:grpChg>
        <pc:grpChg chg="mod">
          <ac:chgData name="good angel" userId="322f971a48f5a8c9" providerId="LiveId" clId="{F7F37F37-0364-4DB5-A963-0BF7A0D7E646}" dt="2024-02-17T13:51:22.438" v="6887" actId="14100"/>
          <ac:grpSpMkLst>
            <pc:docMk/>
            <pc:sldMk cId="2262345959" sldId="390"/>
            <ac:grpSpMk id="100" creationId="{695D302A-8E3E-BF87-906D-110EEEA8386C}"/>
          </ac:grpSpMkLst>
        </pc:grpChg>
      </pc:sldChg>
      <pc:sldChg chg="addSp delSp modSp add mod ord modAnim">
        <pc:chgData name="good angel" userId="322f971a48f5a8c9" providerId="LiveId" clId="{F7F37F37-0364-4DB5-A963-0BF7A0D7E646}" dt="2024-02-17T13:53:42.045" v="6972" actId="1076"/>
        <pc:sldMkLst>
          <pc:docMk/>
          <pc:sldMk cId="1072632163" sldId="391"/>
        </pc:sldMkLst>
        <pc:spChg chg="mod">
          <ac:chgData name="good angel" userId="322f971a48f5a8c9" providerId="LiveId" clId="{F7F37F37-0364-4DB5-A963-0BF7A0D7E646}" dt="2024-02-17T13:53:05.886" v="6910" actId="20577"/>
          <ac:spMkLst>
            <pc:docMk/>
            <pc:sldMk cId="1072632163" sldId="391"/>
            <ac:spMk id="52" creationId="{51DCE5E5-66D0-E3FD-77A6-887C4FF4E5C5}"/>
          </ac:spMkLst>
        </pc:spChg>
        <pc:spChg chg="mod">
          <ac:chgData name="good angel" userId="322f971a48f5a8c9" providerId="LiveId" clId="{F7F37F37-0364-4DB5-A963-0BF7A0D7E646}" dt="2024-02-17T13:53:28.199" v="6957" actId="20577"/>
          <ac:spMkLst>
            <pc:docMk/>
            <pc:sldMk cId="1072632163" sldId="391"/>
            <ac:spMk id="66" creationId="{AF202701-DC3D-50EB-9E07-81061005EA83}"/>
          </ac:spMkLst>
        </pc:spChg>
        <pc:spChg chg="mod">
          <ac:chgData name="good angel" userId="322f971a48f5a8c9" providerId="LiveId" clId="{F7F37F37-0364-4DB5-A963-0BF7A0D7E646}" dt="2024-02-17T13:53:35.225" v="6969" actId="20577"/>
          <ac:spMkLst>
            <pc:docMk/>
            <pc:sldMk cId="1072632163" sldId="391"/>
            <ac:spMk id="67" creationId="{85D6A7CF-3C96-235D-58FF-4026A3D0CA9C}"/>
          </ac:spMkLst>
        </pc:spChg>
        <pc:spChg chg="mod">
          <ac:chgData name="good angel" userId="322f971a48f5a8c9" providerId="LiveId" clId="{F7F37F37-0364-4DB5-A963-0BF7A0D7E646}" dt="2024-02-17T13:53:38.315" v="6971" actId="5793"/>
          <ac:spMkLst>
            <pc:docMk/>
            <pc:sldMk cId="1072632163" sldId="391"/>
            <ac:spMk id="68" creationId="{261399BA-ABB7-53BF-ECCF-A50D8B8625A5}"/>
          </ac:spMkLst>
        </pc:spChg>
        <pc:grpChg chg="add mod">
          <ac:chgData name="good angel" userId="322f971a48f5a8c9" providerId="LiveId" clId="{F7F37F37-0364-4DB5-A963-0BF7A0D7E646}" dt="2024-02-17T13:53:42.045" v="6972" actId="1076"/>
          <ac:grpSpMkLst>
            <pc:docMk/>
            <pc:sldMk cId="1072632163" sldId="391"/>
            <ac:grpSpMk id="42" creationId="{69011578-B79E-74BB-BA05-14C0523B90DC}"/>
          </ac:grpSpMkLst>
        </pc:grpChg>
        <pc:grpChg chg="del">
          <ac:chgData name="good angel" userId="322f971a48f5a8c9" providerId="LiveId" clId="{F7F37F37-0364-4DB5-A963-0BF7A0D7E646}" dt="2024-02-17T13:52:16.926" v="6895" actId="478"/>
          <ac:grpSpMkLst>
            <pc:docMk/>
            <pc:sldMk cId="1072632163" sldId="391"/>
            <ac:grpSpMk id="89" creationId="{5BF6178B-0201-B2EF-A236-07706571CADD}"/>
          </ac:grpSpMkLst>
        </pc:grpChg>
      </pc:sldChg>
      <pc:sldChg chg="addSp delSp modSp add mod ord modTransition">
        <pc:chgData name="good angel" userId="322f971a48f5a8c9" providerId="LiveId" clId="{F7F37F37-0364-4DB5-A963-0BF7A0D7E646}" dt="2024-02-19T09:57:32.821" v="11350" actId="1076"/>
        <pc:sldMkLst>
          <pc:docMk/>
          <pc:sldMk cId="2217623310" sldId="392"/>
        </pc:sldMkLst>
        <pc:spChg chg="mod">
          <ac:chgData name="good angel" userId="322f971a48f5a8c9" providerId="LiveId" clId="{F7F37F37-0364-4DB5-A963-0BF7A0D7E646}" dt="2024-02-17T13:57:50.817" v="6991" actId="165"/>
          <ac:spMkLst>
            <pc:docMk/>
            <pc:sldMk cId="2217623310" sldId="392"/>
            <ac:spMk id="32" creationId="{085B99DC-30A7-572C-EEB7-6581723E1022}"/>
          </ac:spMkLst>
        </pc:spChg>
        <pc:spChg chg="mod">
          <ac:chgData name="good angel" userId="322f971a48f5a8c9" providerId="LiveId" clId="{F7F37F37-0364-4DB5-A963-0BF7A0D7E646}" dt="2024-02-17T13:57:50.817" v="6991" actId="165"/>
          <ac:spMkLst>
            <pc:docMk/>
            <pc:sldMk cId="2217623310" sldId="392"/>
            <ac:spMk id="33" creationId="{C263201C-1F93-648E-CB64-9E873A7A067F}"/>
          </ac:spMkLst>
        </pc:spChg>
        <pc:spChg chg="mod">
          <ac:chgData name="good angel" userId="322f971a48f5a8c9" providerId="LiveId" clId="{F7F37F37-0364-4DB5-A963-0BF7A0D7E646}" dt="2024-02-17T13:57:50.817" v="6991" actId="165"/>
          <ac:spMkLst>
            <pc:docMk/>
            <pc:sldMk cId="2217623310" sldId="392"/>
            <ac:spMk id="36" creationId="{95319577-69FC-F8D1-A582-958E6D5148CD}"/>
          </ac:spMkLst>
        </pc:spChg>
        <pc:spChg chg="mod">
          <ac:chgData name="good angel" userId="322f971a48f5a8c9" providerId="LiveId" clId="{F7F37F37-0364-4DB5-A963-0BF7A0D7E646}" dt="2024-02-17T13:57:50.817" v="6991" actId="165"/>
          <ac:spMkLst>
            <pc:docMk/>
            <pc:sldMk cId="2217623310" sldId="392"/>
            <ac:spMk id="46" creationId="{2E902540-A939-762B-6325-C39F9A279B33}"/>
          </ac:spMkLst>
        </pc:spChg>
        <pc:spChg chg="mod">
          <ac:chgData name="good angel" userId="322f971a48f5a8c9" providerId="LiveId" clId="{F7F37F37-0364-4DB5-A963-0BF7A0D7E646}" dt="2024-02-17T13:57:50.817" v="6991" actId="165"/>
          <ac:spMkLst>
            <pc:docMk/>
            <pc:sldMk cId="2217623310" sldId="392"/>
            <ac:spMk id="50" creationId="{63A1E226-235D-D7FD-9A9B-63D54B9E6B7E}"/>
          </ac:spMkLst>
        </pc:spChg>
        <pc:spChg chg="mod">
          <ac:chgData name="good angel" userId="322f971a48f5a8c9" providerId="LiveId" clId="{F7F37F37-0364-4DB5-A963-0BF7A0D7E646}" dt="2024-02-17T13:57:50.817" v="6991" actId="165"/>
          <ac:spMkLst>
            <pc:docMk/>
            <pc:sldMk cId="2217623310" sldId="392"/>
            <ac:spMk id="61" creationId="{0ECD6DE1-F9AD-224C-B894-282B4D2F983D}"/>
          </ac:spMkLst>
        </pc:spChg>
        <pc:spChg chg="mod">
          <ac:chgData name="good angel" userId="322f971a48f5a8c9" providerId="LiveId" clId="{F7F37F37-0364-4DB5-A963-0BF7A0D7E646}" dt="2024-02-17T13:57:50.817" v="6991" actId="165"/>
          <ac:spMkLst>
            <pc:docMk/>
            <pc:sldMk cId="2217623310" sldId="392"/>
            <ac:spMk id="75" creationId="{19BF5628-BF08-4827-9040-0CA9BFB2A77B}"/>
          </ac:spMkLst>
        </pc:spChg>
        <pc:spChg chg="mod">
          <ac:chgData name="good angel" userId="322f971a48f5a8c9" providerId="LiveId" clId="{F7F37F37-0364-4DB5-A963-0BF7A0D7E646}" dt="2024-02-17T13:58:12.741" v="6993"/>
          <ac:spMkLst>
            <pc:docMk/>
            <pc:sldMk cId="2217623310" sldId="392"/>
            <ac:spMk id="80" creationId="{822479E3-A4D6-BDCF-EA91-A627B1DD6BA8}"/>
          </ac:spMkLst>
        </pc:spChg>
        <pc:spChg chg="mod">
          <ac:chgData name="good angel" userId="322f971a48f5a8c9" providerId="LiveId" clId="{F7F37F37-0364-4DB5-A963-0BF7A0D7E646}" dt="2024-02-17T13:58:12.741" v="6993"/>
          <ac:spMkLst>
            <pc:docMk/>
            <pc:sldMk cId="2217623310" sldId="392"/>
            <ac:spMk id="83" creationId="{FA3E1197-49B5-8FFA-3BA9-B627954B8C52}"/>
          </ac:spMkLst>
        </pc:spChg>
        <pc:spChg chg="mod">
          <ac:chgData name="good angel" userId="322f971a48f5a8c9" providerId="LiveId" clId="{F7F37F37-0364-4DB5-A963-0BF7A0D7E646}" dt="2024-02-17T13:58:12.741" v="6993"/>
          <ac:spMkLst>
            <pc:docMk/>
            <pc:sldMk cId="2217623310" sldId="392"/>
            <ac:spMk id="86" creationId="{CBE43733-A560-7C0A-3C88-1AE825A07F1E}"/>
          </ac:spMkLst>
        </pc:spChg>
        <pc:grpChg chg="mod topLvl">
          <ac:chgData name="good angel" userId="322f971a48f5a8c9" providerId="LiveId" clId="{F7F37F37-0364-4DB5-A963-0BF7A0D7E646}" dt="2024-02-17T13:57:50.817" v="6991" actId="165"/>
          <ac:grpSpMkLst>
            <pc:docMk/>
            <pc:sldMk cId="2217623310" sldId="392"/>
            <ac:grpSpMk id="12" creationId="{BD7C67B2-BA88-EC85-1DB3-3D30EE6DA03B}"/>
          </ac:grpSpMkLst>
        </pc:grpChg>
        <pc:grpChg chg="mod">
          <ac:chgData name="good angel" userId="322f971a48f5a8c9" providerId="LiveId" clId="{F7F37F37-0364-4DB5-A963-0BF7A0D7E646}" dt="2024-02-17T13:57:50.817" v="6991" actId="165"/>
          <ac:grpSpMkLst>
            <pc:docMk/>
            <pc:sldMk cId="2217623310" sldId="392"/>
            <ac:grpSpMk id="24" creationId="{BA13D053-9C47-39A7-2505-F14D6E68B1BE}"/>
          </ac:grpSpMkLst>
        </pc:grpChg>
        <pc:grpChg chg="mod">
          <ac:chgData name="good angel" userId="322f971a48f5a8c9" providerId="LiveId" clId="{F7F37F37-0364-4DB5-A963-0BF7A0D7E646}" dt="2024-02-17T13:57:50.817" v="6991" actId="165"/>
          <ac:grpSpMkLst>
            <pc:docMk/>
            <pc:sldMk cId="2217623310" sldId="392"/>
            <ac:grpSpMk id="26" creationId="{7BBEC990-A32A-A9B7-1A3A-351A423BA9AB}"/>
          </ac:grpSpMkLst>
        </pc:grpChg>
        <pc:grpChg chg="mod topLvl">
          <ac:chgData name="good angel" userId="322f971a48f5a8c9" providerId="LiveId" clId="{F7F37F37-0364-4DB5-A963-0BF7A0D7E646}" dt="2024-02-17T13:57:50.817" v="6991" actId="165"/>
          <ac:grpSpMkLst>
            <pc:docMk/>
            <pc:sldMk cId="2217623310" sldId="392"/>
            <ac:grpSpMk id="38" creationId="{5B92B2E0-80B6-7B78-188A-A01FDA63FA93}"/>
          </ac:grpSpMkLst>
        </pc:grpChg>
        <pc:grpChg chg="add del mod">
          <ac:chgData name="good angel" userId="322f971a48f5a8c9" providerId="LiveId" clId="{F7F37F37-0364-4DB5-A963-0BF7A0D7E646}" dt="2024-02-17T13:57:50.817" v="6991" actId="165"/>
          <ac:grpSpMkLst>
            <pc:docMk/>
            <pc:sldMk cId="2217623310" sldId="392"/>
            <ac:grpSpMk id="43" creationId="{55B44A29-0C34-4227-2087-76669B60FDB9}"/>
          </ac:grpSpMkLst>
        </pc:grpChg>
        <pc:grpChg chg="mod">
          <ac:chgData name="good angel" userId="322f971a48f5a8c9" providerId="LiveId" clId="{F7F37F37-0364-4DB5-A963-0BF7A0D7E646}" dt="2024-02-17T13:57:50.817" v="6991" actId="165"/>
          <ac:grpSpMkLst>
            <pc:docMk/>
            <pc:sldMk cId="2217623310" sldId="392"/>
            <ac:grpSpMk id="44" creationId="{736C23EB-D020-B10A-18F3-3EA1A7C163DF}"/>
          </ac:grpSpMkLst>
        </pc:grpChg>
        <pc:grpChg chg="mod">
          <ac:chgData name="good angel" userId="322f971a48f5a8c9" providerId="LiveId" clId="{F7F37F37-0364-4DB5-A963-0BF7A0D7E646}" dt="2024-02-17T13:57:50.817" v="6991" actId="165"/>
          <ac:grpSpMkLst>
            <pc:docMk/>
            <pc:sldMk cId="2217623310" sldId="392"/>
            <ac:grpSpMk id="47" creationId="{EF1E80A8-3A25-21B8-0CD6-3D168E557980}"/>
          </ac:grpSpMkLst>
        </pc:grpChg>
        <pc:grpChg chg="mod">
          <ac:chgData name="good angel" userId="322f971a48f5a8c9" providerId="LiveId" clId="{F7F37F37-0364-4DB5-A963-0BF7A0D7E646}" dt="2024-02-17T13:57:50.817" v="6991" actId="165"/>
          <ac:grpSpMkLst>
            <pc:docMk/>
            <pc:sldMk cId="2217623310" sldId="392"/>
            <ac:grpSpMk id="51" creationId="{01896430-1FBC-B534-7171-671E43EFB009}"/>
          </ac:grpSpMkLst>
        </pc:grpChg>
        <pc:grpChg chg="add mod">
          <ac:chgData name="good angel" userId="322f971a48f5a8c9" providerId="LiveId" clId="{F7F37F37-0364-4DB5-A963-0BF7A0D7E646}" dt="2024-02-17T13:58:43.470" v="7001" actId="1076"/>
          <ac:grpSpMkLst>
            <pc:docMk/>
            <pc:sldMk cId="2217623310" sldId="392"/>
            <ac:grpSpMk id="70" creationId="{D149BF4E-E543-53B1-CBA6-06C5ACA2DCF2}"/>
          </ac:grpSpMkLst>
        </pc:grpChg>
        <pc:grpChg chg="mod topLvl">
          <ac:chgData name="good angel" userId="322f971a48f5a8c9" providerId="LiveId" clId="{F7F37F37-0364-4DB5-A963-0BF7A0D7E646}" dt="2024-02-17T13:57:50.817" v="6991" actId="165"/>
          <ac:grpSpMkLst>
            <pc:docMk/>
            <pc:sldMk cId="2217623310" sldId="392"/>
            <ac:grpSpMk id="71" creationId="{0DE57F2F-B348-C70E-9D38-DE7CF79CF90E}"/>
          </ac:grpSpMkLst>
        </pc:grpChg>
        <pc:grpChg chg="mod topLvl">
          <ac:chgData name="good angel" userId="322f971a48f5a8c9" providerId="LiveId" clId="{F7F37F37-0364-4DB5-A963-0BF7A0D7E646}" dt="2024-02-17T13:57:50.817" v="6991" actId="165"/>
          <ac:grpSpMkLst>
            <pc:docMk/>
            <pc:sldMk cId="2217623310" sldId="392"/>
            <ac:grpSpMk id="76" creationId="{E463EBB8-8788-DCDE-09E7-7300A37D8974}"/>
          </ac:grpSpMkLst>
        </pc:grpChg>
        <pc:grpChg chg="add mod">
          <ac:chgData name="good angel" userId="322f971a48f5a8c9" providerId="LiveId" clId="{F7F37F37-0364-4DB5-A963-0BF7A0D7E646}" dt="2024-02-17T13:58:43.470" v="7001" actId="1076"/>
          <ac:grpSpMkLst>
            <pc:docMk/>
            <pc:sldMk cId="2217623310" sldId="392"/>
            <ac:grpSpMk id="78" creationId="{8A5B1766-37F2-BBA3-DD56-0939A1B07E9F}"/>
          </ac:grpSpMkLst>
        </pc:grpChg>
        <pc:grpChg chg="add mod">
          <ac:chgData name="good angel" userId="322f971a48f5a8c9" providerId="LiveId" clId="{F7F37F37-0364-4DB5-A963-0BF7A0D7E646}" dt="2024-02-17T13:58:43.470" v="7001" actId="1076"/>
          <ac:grpSpMkLst>
            <pc:docMk/>
            <pc:sldMk cId="2217623310" sldId="392"/>
            <ac:grpSpMk id="81" creationId="{2D4B1A74-E66D-256D-762C-399314558B8B}"/>
          </ac:grpSpMkLst>
        </pc:grpChg>
        <pc:grpChg chg="add mod">
          <ac:chgData name="good angel" userId="322f971a48f5a8c9" providerId="LiveId" clId="{F7F37F37-0364-4DB5-A963-0BF7A0D7E646}" dt="2024-02-17T13:58:43.470" v="7001" actId="1076"/>
          <ac:grpSpMkLst>
            <pc:docMk/>
            <pc:sldMk cId="2217623310" sldId="392"/>
            <ac:grpSpMk id="84" creationId="{EBF780AB-64FE-501E-5D9B-CA545465BAAD}"/>
          </ac:grpSpMkLst>
        </pc:grpChg>
        <pc:picChg chg="mod">
          <ac:chgData name="good angel" userId="322f971a48f5a8c9" providerId="LiveId" clId="{F7F37F37-0364-4DB5-A963-0BF7A0D7E646}" dt="2024-02-17T13:57:50.817" v="6991" actId="165"/>
          <ac:picMkLst>
            <pc:docMk/>
            <pc:sldMk cId="2217623310" sldId="392"/>
            <ac:picMk id="31" creationId="{7B2793B6-B0DD-4A95-1044-D9CF0A9FC26A}"/>
          </ac:picMkLst>
        </pc:picChg>
        <pc:picChg chg="mod">
          <ac:chgData name="good angel" userId="322f971a48f5a8c9" providerId="LiveId" clId="{F7F37F37-0364-4DB5-A963-0BF7A0D7E646}" dt="2024-02-17T13:57:50.817" v="6991" actId="165"/>
          <ac:picMkLst>
            <pc:docMk/>
            <pc:sldMk cId="2217623310" sldId="392"/>
            <ac:picMk id="39" creationId="{1DB27041-76EA-E449-ABB3-96128493047D}"/>
          </ac:picMkLst>
        </pc:picChg>
        <pc:picChg chg="mod topLvl">
          <ac:chgData name="good angel" userId="322f971a48f5a8c9" providerId="LiveId" clId="{F7F37F37-0364-4DB5-A963-0BF7A0D7E646}" dt="2024-02-17T13:57:50.817" v="6991" actId="165"/>
          <ac:picMkLst>
            <pc:docMk/>
            <pc:sldMk cId="2217623310" sldId="392"/>
            <ac:picMk id="41" creationId="{AE90BEF5-36CA-23F1-D677-D9F8C2786A38}"/>
          </ac:picMkLst>
        </pc:picChg>
        <pc:picChg chg="add mod">
          <ac:chgData name="good angel" userId="322f971a48f5a8c9" providerId="LiveId" clId="{F7F37F37-0364-4DB5-A963-0BF7A0D7E646}" dt="2024-02-19T09:57:32.821" v="11350" actId="1076"/>
          <ac:picMkLst>
            <pc:docMk/>
            <pc:sldMk cId="2217623310" sldId="392"/>
            <ac:picMk id="42" creationId="{31569D42-51FC-3D8C-688F-A6F5A1FCEBAA}"/>
          </ac:picMkLst>
        </pc:picChg>
        <pc:picChg chg="del mod">
          <ac:chgData name="good angel" userId="322f971a48f5a8c9" providerId="LiveId" clId="{F7F37F37-0364-4DB5-A963-0BF7A0D7E646}" dt="2024-02-17T13:55:36.168" v="6980" actId="478"/>
          <ac:picMkLst>
            <pc:docMk/>
            <pc:sldMk cId="2217623310" sldId="392"/>
            <ac:picMk id="52" creationId="{B4C71037-7876-B9B4-131C-F595A91EF6C1}"/>
          </ac:picMkLst>
        </pc:picChg>
        <pc:picChg chg="mod">
          <ac:chgData name="good angel" userId="322f971a48f5a8c9" providerId="LiveId" clId="{F7F37F37-0364-4DB5-A963-0BF7A0D7E646}" dt="2024-02-17T13:57:50.817" v="6991" actId="165"/>
          <ac:picMkLst>
            <pc:docMk/>
            <pc:sldMk cId="2217623310" sldId="392"/>
            <ac:picMk id="59" creationId="{E69077D4-25BA-3ED6-5F43-3841214A63A0}"/>
          </ac:picMkLst>
        </pc:picChg>
        <pc:picChg chg="mod">
          <ac:chgData name="good angel" userId="322f971a48f5a8c9" providerId="LiveId" clId="{F7F37F37-0364-4DB5-A963-0BF7A0D7E646}" dt="2024-02-17T13:57:50.817" v="6991" actId="165"/>
          <ac:picMkLst>
            <pc:docMk/>
            <pc:sldMk cId="2217623310" sldId="392"/>
            <ac:picMk id="60" creationId="{2F0A6349-065A-E72A-53C9-0FA65BBD0F32}"/>
          </ac:picMkLst>
        </pc:picChg>
        <pc:picChg chg="mod">
          <ac:chgData name="good angel" userId="322f971a48f5a8c9" providerId="LiveId" clId="{F7F37F37-0364-4DB5-A963-0BF7A0D7E646}" dt="2024-02-17T13:57:50.817" v="6991" actId="165"/>
          <ac:picMkLst>
            <pc:docMk/>
            <pc:sldMk cId="2217623310" sldId="392"/>
            <ac:picMk id="63" creationId="{D5A32C34-AE11-7251-38F0-4C29687239BD}"/>
          </ac:picMkLst>
        </pc:picChg>
        <pc:picChg chg="mod">
          <ac:chgData name="good angel" userId="322f971a48f5a8c9" providerId="LiveId" clId="{F7F37F37-0364-4DB5-A963-0BF7A0D7E646}" dt="2024-02-17T13:57:50.817" v="6991" actId="165"/>
          <ac:picMkLst>
            <pc:docMk/>
            <pc:sldMk cId="2217623310" sldId="392"/>
            <ac:picMk id="64" creationId="{DA17118E-0E54-AC45-FFF7-F540AF028007}"/>
          </ac:picMkLst>
        </pc:picChg>
        <pc:picChg chg="mod">
          <ac:chgData name="good angel" userId="322f971a48f5a8c9" providerId="LiveId" clId="{F7F37F37-0364-4DB5-A963-0BF7A0D7E646}" dt="2024-02-17T13:57:50.817" v="6991" actId="165"/>
          <ac:picMkLst>
            <pc:docMk/>
            <pc:sldMk cId="2217623310" sldId="392"/>
            <ac:picMk id="65" creationId="{C710229E-3944-540C-157B-B2CDC88AD1A2}"/>
          </ac:picMkLst>
        </pc:picChg>
        <pc:picChg chg="del mod">
          <ac:chgData name="good angel" userId="322f971a48f5a8c9" providerId="LiveId" clId="{F7F37F37-0364-4DB5-A963-0BF7A0D7E646}" dt="2024-02-17T13:55:36.168" v="6980" actId="478"/>
          <ac:picMkLst>
            <pc:docMk/>
            <pc:sldMk cId="2217623310" sldId="392"/>
            <ac:picMk id="66" creationId="{55CABC7E-8232-0834-C43D-B533354B7A5D}"/>
          </ac:picMkLst>
        </pc:picChg>
        <pc:picChg chg="del mod">
          <ac:chgData name="good angel" userId="322f971a48f5a8c9" providerId="LiveId" clId="{F7F37F37-0364-4DB5-A963-0BF7A0D7E646}" dt="2024-02-17T13:55:36.168" v="6980" actId="478"/>
          <ac:picMkLst>
            <pc:docMk/>
            <pc:sldMk cId="2217623310" sldId="392"/>
            <ac:picMk id="67" creationId="{3EF56F31-110F-F327-A6AE-A05E6BD263B9}"/>
          </ac:picMkLst>
        </pc:picChg>
        <pc:picChg chg="del mod">
          <ac:chgData name="good angel" userId="322f971a48f5a8c9" providerId="LiveId" clId="{F7F37F37-0364-4DB5-A963-0BF7A0D7E646}" dt="2024-02-17T13:55:36.168" v="6980" actId="478"/>
          <ac:picMkLst>
            <pc:docMk/>
            <pc:sldMk cId="2217623310" sldId="392"/>
            <ac:picMk id="68" creationId="{A63DD746-0F8F-0BB6-4E66-81D14FDC606A}"/>
          </ac:picMkLst>
        </pc:picChg>
        <pc:picChg chg="add del mod">
          <ac:chgData name="good angel" userId="322f971a48f5a8c9" providerId="LiveId" clId="{F7F37F37-0364-4DB5-A963-0BF7A0D7E646}" dt="2024-02-17T13:59:00.854" v="7002" actId="478"/>
          <ac:picMkLst>
            <pc:docMk/>
            <pc:sldMk cId="2217623310" sldId="392"/>
            <ac:picMk id="69" creationId="{2425C924-24D6-B5F9-63E6-8D2A9AD525A0}"/>
          </ac:picMkLst>
        </pc:picChg>
        <pc:picChg chg="mod">
          <ac:chgData name="good angel" userId="322f971a48f5a8c9" providerId="LiveId" clId="{F7F37F37-0364-4DB5-A963-0BF7A0D7E646}" dt="2024-02-17T13:58:12.741" v="6993"/>
          <ac:picMkLst>
            <pc:docMk/>
            <pc:sldMk cId="2217623310" sldId="392"/>
            <ac:picMk id="72" creationId="{E4B735B9-9211-836B-15F6-DECD1CACDE38}"/>
          </ac:picMkLst>
        </pc:picChg>
        <pc:picChg chg="mod">
          <ac:chgData name="good angel" userId="322f971a48f5a8c9" providerId="LiveId" clId="{F7F37F37-0364-4DB5-A963-0BF7A0D7E646}" dt="2024-02-17T13:57:50.817" v="6991" actId="165"/>
          <ac:picMkLst>
            <pc:docMk/>
            <pc:sldMk cId="2217623310" sldId="392"/>
            <ac:picMk id="73" creationId="{456163DD-B92E-9F1E-BE32-65FD56018425}"/>
          </ac:picMkLst>
        </pc:picChg>
        <pc:picChg chg="mod">
          <ac:chgData name="good angel" userId="322f971a48f5a8c9" providerId="LiveId" clId="{F7F37F37-0364-4DB5-A963-0BF7A0D7E646}" dt="2024-02-17T13:57:50.817" v="6991" actId="165"/>
          <ac:picMkLst>
            <pc:docMk/>
            <pc:sldMk cId="2217623310" sldId="392"/>
            <ac:picMk id="74" creationId="{366C55CE-5701-B0E0-9491-196992B941D2}"/>
          </ac:picMkLst>
        </pc:picChg>
        <pc:picChg chg="mod">
          <ac:chgData name="good angel" userId="322f971a48f5a8c9" providerId="LiveId" clId="{F7F37F37-0364-4DB5-A963-0BF7A0D7E646}" dt="2024-02-17T13:58:12.741" v="6993"/>
          <ac:picMkLst>
            <pc:docMk/>
            <pc:sldMk cId="2217623310" sldId="392"/>
            <ac:picMk id="79" creationId="{4214F3C0-DF34-B0F1-6470-D108926E517A}"/>
          </ac:picMkLst>
        </pc:picChg>
        <pc:picChg chg="mod">
          <ac:chgData name="good angel" userId="322f971a48f5a8c9" providerId="LiveId" clId="{F7F37F37-0364-4DB5-A963-0BF7A0D7E646}" dt="2024-02-17T13:58:12.741" v="6993"/>
          <ac:picMkLst>
            <pc:docMk/>
            <pc:sldMk cId="2217623310" sldId="392"/>
            <ac:picMk id="82" creationId="{FDA9699C-D790-D981-B5D6-79428D5F0E0D}"/>
          </ac:picMkLst>
        </pc:picChg>
        <pc:picChg chg="mod">
          <ac:chgData name="good angel" userId="322f971a48f5a8c9" providerId="LiveId" clId="{F7F37F37-0364-4DB5-A963-0BF7A0D7E646}" dt="2024-02-17T13:58:12.741" v="6993"/>
          <ac:picMkLst>
            <pc:docMk/>
            <pc:sldMk cId="2217623310" sldId="392"/>
            <ac:picMk id="85" creationId="{9187DD48-7021-687B-16A6-E7F3F59FE498}"/>
          </ac:picMkLst>
        </pc:picChg>
        <pc:cxnChg chg="mod">
          <ac:chgData name="good angel" userId="322f971a48f5a8c9" providerId="LiveId" clId="{F7F37F37-0364-4DB5-A963-0BF7A0D7E646}" dt="2024-02-17T13:57:50.817" v="6991" actId="165"/>
          <ac:cxnSpMkLst>
            <pc:docMk/>
            <pc:sldMk cId="2217623310" sldId="392"/>
            <ac:cxnSpMk id="40" creationId="{AC59B0D4-9DB0-0510-2C7C-9CCDC7966EF6}"/>
          </ac:cxnSpMkLst>
        </pc:cxnChg>
        <pc:cxnChg chg="mod">
          <ac:chgData name="good angel" userId="322f971a48f5a8c9" providerId="LiveId" clId="{F7F37F37-0364-4DB5-A963-0BF7A0D7E646}" dt="2024-02-17T13:57:50.817" v="6991" actId="165"/>
          <ac:cxnSpMkLst>
            <pc:docMk/>
            <pc:sldMk cId="2217623310" sldId="392"/>
            <ac:cxnSpMk id="45" creationId="{57D69E47-770C-BC4C-25F3-F09195CF2404}"/>
          </ac:cxnSpMkLst>
        </pc:cxnChg>
        <pc:cxnChg chg="mod">
          <ac:chgData name="good angel" userId="322f971a48f5a8c9" providerId="LiveId" clId="{F7F37F37-0364-4DB5-A963-0BF7A0D7E646}" dt="2024-02-17T13:57:50.817" v="6991" actId="165"/>
          <ac:cxnSpMkLst>
            <pc:docMk/>
            <pc:sldMk cId="2217623310" sldId="392"/>
            <ac:cxnSpMk id="62" creationId="{6868512B-DD07-3BAD-D3F3-8104010754FE}"/>
          </ac:cxnSpMkLst>
        </pc:cxnChg>
        <pc:cxnChg chg="mod">
          <ac:chgData name="good angel" userId="322f971a48f5a8c9" providerId="LiveId" clId="{F7F37F37-0364-4DB5-A963-0BF7A0D7E646}" dt="2024-02-17T13:58:12.741" v="6993"/>
          <ac:cxnSpMkLst>
            <pc:docMk/>
            <pc:sldMk cId="2217623310" sldId="392"/>
            <ac:cxnSpMk id="77" creationId="{3356E5EF-9C9F-E921-96BE-8AB63AB76FFF}"/>
          </ac:cxnSpMkLst>
        </pc:cxnChg>
      </pc:sldChg>
      <pc:sldChg chg="addSp modSp add modTransition">
        <pc:chgData name="good angel" userId="322f971a48f5a8c9" providerId="LiveId" clId="{F7F37F37-0364-4DB5-A963-0BF7A0D7E646}" dt="2024-02-19T09:57:36.533" v="11352"/>
        <pc:sldMkLst>
          <pc:docMk/>
          <pc:sldMk cId="168828522" sldId="393"/>
        </pc:sldMkLst>
        <pc:grpChg chg="add mod">
          <ac:chgData name="good angel" userId="322f971a48f5a8c9" providerId="LiveId" clId="{F7F37F37-0364-4DB5-A963-0BF7A0D7E646}" dt="2024-02-17T14:01:34.374" v="7007" actId="164"/>
          <ac:grpSpMkLst>
            <pc:docMk/>
            <pc:sldMk cId="168828522" sldId="393"/>
            <ac:grpSpMk id="12" creationId="{9CEB0795-7253-4A44-9C18-9AD6EE9BF00F}"/>
          </ac:grpSpMkLst>
        </pc:grpChg>
        <pc:picChg chg="mod">
          <ac:chgData name="good angel" userId="322f971a48f5a8c9" providerId="LiveId" clId="{F7F37F37-0364-4DB5-A963-0BF7A0D7E646}" dt="2024-02-17T14:01:34.374" v="7007" actId="164"/>
          <ac:picMkLst>
            <pc:docMk/>
            <pc:sldMk cId="168828522" sldId="393"/>
            <ac:picMk id="14" creationId="{840164BD-8EB3-9276-6593-C9135F854E92}"/>
          </ac:picMkLst>
        </pc:picChg>
        <pc:picChg chg="add mod">
          <ac:chgData name="good angel" userId="322f971a48f5a8c9" providerId="LiveId" clId="{F7F37F37-0364-4DB5-A963-0BF7A0D7E646}" dt="2024-02-19T09:57:36.533" v="11352"/>
          <ac:picMkLst>
            <pc:docMk/>
            <pc:sldMk cId="168828522" sldId="393"/>
            <ac:picMk id="20" creationId="{73146490-8583-16F2-16D7-21E81B7EB1A9}"/>
          </ac:picMkLst>
        </pc:picChg>
        <pc:cxnChg chg="mod">
          <ac:chgData name="good angel" userId="322f971a48f5a8c9" providerId="LiveId" clId="{F7F37F37-0364-4DB5-A963-0BF7A0D7E646}" dt="2024-02-17T14:01:34.374" v="7007" actId="164"/>
          <ac:cxnSpMkLst>
            <pc:docMk/>
            <pc:sldMk cId="168828522" sldId="393"/>
            <ac:cxnSpMk id="11" creationId="{D7742EEC-00D6-A0F1-06F6-052132250EB4}"/>
          </ac:cxnSpMkLst>
        </pc:cxnChg>
      </pc:sldChg>
      <pc:sldChg chg="add del modTransition">
        <pc:chgData name="good angel" userId="322f971a48f5a8c9" providerId="LiveId" clId="{F7F37F37-0364-4DB5-A963-0BF7A0D7E646}" dt="2024-02-17T13:55:16.548" v="6978" actId="2696"/>
        <pc:sldMkLst>
          <pc:docMk/>
          <pc:sldMk cId="1179690524" sldId="393"/>
        </pc:sldMkLst>
      </pc:sldChg>
      <pc:sldChg chg="addSp modSp add ord modTransition">
        <pc:chgData name="good angel" userId="322f971a48f5a8c9" providerId="LiveId" clId="{F7F37F37-0364-4DB5-A963-0BF7A0D7E646}" dt="2024-02-19T09:57:45.843" v="11355"/>
        <pc:sldMkLst>
          <pc:docMk/>
          <pc:sldMk cId="3793877730" sldId="394"/>
        </pc:sldMkLst>
        <pc:picChg chg="add mod">
          <ac:chgData name="good angel" userId="322f971a48f5a8c9" providerId="LiveId" clId="{F7F37F37-0364-4DB5-A963-0BF7A0D7E646}" dt="2024-02-19T09:57:45.843" v="11355"/>
          <ac:picMkLst>
            <pc:docMk/>
            <pc:sldMk cId="3793877730" sldId="394"/>
            <ac:picMk id="20" creationId="{9CE36D12-8528-4A91-02BF-B0C94AF1E732}"/>
          </ac:picMkLst>
        </pc:picChg>
      </pc:sldChg>
      <pc:sldChg chg="add del">
        <pc:chgData name="good angel" userId="322f971a48f5a8c9" providerId="LiveId" clId="{F7F37F37-0364-4DB5-A963-0BF7A0D7E646}" dt="2024-02-17T14:10:19.714" v="7129" actId="2696"/>
        <pc:sldMkLst>
          <pc:docMk/>
          <pc:sldMk cId="2185676531" sldId="395"/>
        </pc:sldMkLst>
      </pc:sldChg>
      <pc:sldChg chg="addSp delSp modSp add mod modAnim">
        <pc:chgData name="good angel" userId="322f971a48f5a8c9" providerId="LiveId" clId="{F7F37F37-0364-4DB5-A963-0BF7A0D7E646}" dt="2024-02-19T09:57:50.829" v="11357" actId="1076"/>
        <pc:sldMkLst>
          <pc:docMk/>
          <pc:sldMk cId="3978134438" sldId="395"/>
        </pc:sldMkLst>
        <pc:spChg chg="mod">
          <ac:chgData name="good angel" userId="322f971a48f5a8c9" providerId="LiveId" clId="{F7F37F37-0364-4DB5-A963-0BF7A0D7E646}" dt="2024-02-17T14:13:08.423" v="7149" actId="1076"/>
          <ac:spMkLst>
            <pc:docMk/>
            <pc:sldMk cId="3978134438" sldId="395"/>
            <ac:spMk id="3" creationId="{77363AA3-67F3-40BD-3468-72E97F5D4C7F}"/>
          </ac:spMkLst>
        </pc:spChg>
        <pc:spChg chg="mod">
          <ac:chgData name="good angel" userId="322f971a48f5a8c9" providerId="LiveId" clId="{F7F37F37-0364-4DB5-A963-0BF7A0D7E646}" dt="2024-02-17T14:13:08.423" v="7149" actId="1076"/>
          <ac:spMkLst>
            <pc:docMk/>
            <pc:sldMk cId="3978134438" sldId="395"/>
            <ac:spMk id="4" creationId="{A8DAF1A5-20E3-C73B-FE94-A6A4B80B9DA2}"/>
          </ac:spMkLst>
        </pc:spChg>
        <pc:spChg chg="mod">
          <ac:chgData name="good angel" userId="322f971a48f5a8c9" providerId="LiveId" clId="{F7F37F37-0364-4DB5-A963-0BF7A0D7E646}" dt="2024-02-17T14:13:08.423" v="7149" actId="1076"/>
          <ac:spMkLst>
            <pc:docMk/>
            <pc:sldMk cId="3978134438" sldId="395"/>
            <ac:spMk id="5" creationId="{8350A282-2854-18BD-AB42-1F40D466C2C8}"/>
          </ac:spMkLst>
        </pc:spChg>
        <pc:spChg chg="mod">
          <ac:chgData name="good angel" userId="322f971a48f5a8c9" providerId="LiveId" clId="{F7F37F37-0364-4DB5-A963-0BF7A0D7E646}" dt="2024-02-17T14:12:25.142" v="7140" actId="1076"/>
          <ac:spMkLst>
            <pc:docMk/>
            <pc:sldMk cId="3978134438" sldId="395"/>
            <ac:spMk id="7" creationId="{CD0295FA-6E11-49B9-A1D5-6E983CD14A48}"/>
          </ac:spMkLst>
        </pc:spChg>
        <pc:spChg chg="mod">
          <ac:chgData name="good angel" userId="322f971a48f5a8c9" providerId="LiveId" clId="{F7F37F37-0364-4DB5-A963-0BF7A0D7E646}" dt="2024-02-17T14:12:10.757" v="7138" actId="1076"/>
          <ac:spMkLst>
            <pc:docMk/>
            <pc:sldMk cId="3978134438" sldId="395"/>
            <ac:spMk id="10" creationId="{AEF04C7F-9233-4AAA-BC06-2A59F35C4966}"/>
          </ac:spMkLst>
        </pc:spChg>
        <pc:spChg chg="mod">
          <ac:chgData name="good angel" userId="322f971a48f5a8c9" providerId="LiveId" clId="{F7F37F37-0364-4DB5-A963-0BF7A0D7E646}" dt="2024-02-17T14:12:25.142" v="7140" actId="1076"/>
          <ac:spMkLst>
            <pc:docMk/>
            <pc:sldMk cId="3978134438" sldId="395"/>
            <ac:spMk id="13" creationId="{026B9FA5-1CC5-4418-A6B1-256518411B1F}"/>
          </ac:spMkLst>
        </pc:spChg>
        <pc:spChg chg="mod">
          <ac:chgData name="good angel" userId="322f971a48f5a8c9" providerId="LiveId" clId="{F7F37F37-0364-4DB5-A963-0BF7A0D7E646}" dt="2024-02-17T14:12:25.142" v="7140" actId="1076"/>
          <ac:spMkLst>
            <pc:docMk/>
            <pc:sldMk cId="3978134438" sldId="395"/>
            <ac:spMk id="16" creationId="{5C2B21BE-9DD2-4132-C73D-12ED8C8BE9D2}"/>
          </ac:spMkLst>
        </pc:spChg>
        <pc:spChg chg="mod">
          <ac:chgData name="good angel" userId="322f971a48f5a8c9" providerId="LiveId" clId="{F7F37F37-0364-4DB5-A963-0BF7A0D7E646}" dt="2024-02-17T14:12:10.757" v="7138" actId="1076"/>
          <ac:spMkLst>
            <pc:docMk/>
            <pc:sldMk cId="3978134438" sldId="395"/>
            <ac:spMk id="17" creationId="{B8861810-BB5E-745F-3EE9-684C9A8E4671}"/>
          </ac:spMkLst>
        </pc:spChg>
        <pc:spChg chg="add mod">
          <ac:chgData name="good angel" userId="322f971a48f5a8c9" providerId="LiveId" clId="{F7F37F37-0364-4DB5-A963-0BF7A0D7E646}" dt="2024-02-17T14:12:41.197" v="7147" actId="20577"/>
          <ac:spMkLst>
            <pc:docMk/>
            <pc:sldMk cId="3978134438" sldId="395"/>
            <ac:spMk id="20" creationId="{30B6048E-7935-8F70-9712-5B7A8D9995D5}"/>
          </ac:spMkLst>
        </pc:spChg>
        <pc:spChg chg="mod">
          <ac:chgData name="good angel" userId="322f971a48f5a8c9" providerId="LiveId" clId="{F7F37F37-0364-4DB5-A963-0BF7A0D7E646}" dt="2024-02-17T14:12:25.142" v="7140" actId="1076"/>
          <ac:spMkLst>
            <pc:docMk/>
            <pc:sldMk cId="3978134438" sldId="395"/>
            <ac:spMk id="25" creationId="{AC46ED70-FF2A-1886-76EA-E5E301097902}"/>
          </ac:spMkLst>
        </pc:spChg>
        <pc:spChg chg="mod">
          <ac:chgData name="good angel" userId="322f971a48f5a8c9" providerId="LiveId" clId="{F7F37F37-0364-4DB5-A963-0BF7A0D7E646}" dt="2024-02-17T14:12:25.142" v="7140" actId="1076"/>
          <ac:spMkLst>
            <pc:docMk/>
            <pc:sldMk cId="3978134438" sldId="395"/>
            <ac:spMk id="28" creationId="{903FD9BD-901D-A266-BCF9-E077DE00EA2D}"/>
          </ac:spMkLst>
        </pc:spChg>
        <pc:spChg chg="mod">
          <ac:chgData name="good angel" userId="322f971a48f5a8c9" providerId="LiveId" clId="{F7F37F37-0364-4DB5-A963-0BF7A0D7E646}" dt="2024-02-17T14:12:25.142" v="7140" actId="1076"/>
          <ac:spMkLst>
            <pc:docMk/>
            <pc:sldMk cId="3978134438" sldId="395"/>
            <ac:spMk id="29" creationId="{3B607336-E71C-C739-6AB3-ED3B77A6B391}"/>
          </ac:spMkLst>
        </pc:spChg>
        <pc:spChg chg="mod">
          <ac:chgData name="good angel" userId="322f971a48f5a8c9" providerId="LiveId" clId="{F7F37F37-0364-4DB5-A963-0BF7A0D7E646}" dt="2024-02-17T14:13:37.516" v="7151"/>
          <ac:spMkLst>
            <pc:docMk/>
            <pc:sldMk cId="3978134438" sldId="395"/>
            <ac:spMk id="31" creationId="{F4B0E750-CF87-A404-A06F-542A60639EE4}"/>
          </ac:spMkLst>
        </pc:spChg>
        <pc:spChg chg="mod">
          <ac:chgData name="good angel" userId="322f971a48f5a8c9" providerId="LiveId" clId="{F7F37F37-0364-4DB5-A963-0BF7A0D7E646}" dt="2024-02-17T14:13:37.516" v="7151"/>
          <ac:spMkLst>
            <pc:docMk/>
            <pc:sldMk cId="3978134438" sldId="395"/>
            <ac:spMk id="36" creationId="{B9C877D5-1557-D5EC-75F1-757D5EFF6609}"/>
          </ac:spMkLst>
        </pc:spChg>
        <pc:spChg chg="mod">
          <ac:chgData name="good angel" userId="322f971a48f5a8c9" providerId="LiveId" clId="{F7F37F37-0364-4DB5-A963-0BF7A0D7E646}" dt="2024-02-17T14:13:08.423" v="7149" actId="1076"/>
          <ac:spMkLst>
            <pc:docMk/>
            <pc:sldMk cId="3978134438" sldId="395"/>
            <ac:spMk id="37" creationId="{8DD54EB8-49EA-A543-23D5-0F8707492363}"/>
          </ac:spMkLst>
        </pc:spChg>
        <pc:spChg chg="mod">
          <ac:chgData name="good angel" userId="322f971a48f5a8c9" providerId="LiveId" clId="{F7F37F37-0364-4DB5-A963-0BF7A0D7E646}" dt="2024-02-17T14:13:37.516" v="7151"/>
          <ac:spMkLst>
            <pc:docMk/>
            <pc:sldMk cId="3978134438" sldId="395"/>
            <ac:spMk id="38" creationId="{53EE476C-8428-C7D3-1FDB-203E5C0398E3}"/>
          </ac:spMkLst>
        </pc:spChg>
        <pc:spChg chg="mod">
          <ac:chgData name="good angel" userId="322f971a48f5a8c9" providerId="LiveId" clId="{F7F37F37-0364-4DB5-A963-0BF7A0D7E646}" dt="2024-02-17T14:18:31.138" v="7153"/>
          <ac:spMkLst>
            <pc:docMk/>
            <pc:sldMk cId="3978134438" sldId="395"/>
            <ac:spMk id="41" creationId="{BF477035-3F26-8AD2-179E-C80CA3DE2EDC}"/>
          </ac:spMkLst>
        </pc:spChg>
        <pc:spChg chg="mod">
          <ac:chgData name="good angel" userId="322f971a48f5a8c9" providerId="LiveId" clId="{F7F37F37-0364-4DB5-A963-0BF7A0D7E646}" dt="2024-02-17T14:18:31.138" v="7153"/>
          <ac:spMkLst>
            <pc:docMk/>
            <pc:sldMk cId="3978134438" sldId="395"/>
            <ac:spMk id="44" creationId="{6E8A8235-3610-1942-D99B-4E77241D9B72}"/>
          </ac:spMkLst>
        </pc:spChg>
        <pc:spChg chg="mod">
          <ac:chgData name="good angel" userId="322f971a48f5a8c9" providerId="LiveId" clId="{F7F37F37-0364-4DB5-A963-0BF7A0D7E646}" dt="2024-02-17T14:18:31.138" v="7153"/>
          <ac:spMkLst>
            <pc:docMk/>
            <pc:sldMk cId="3978134438" sldId="395"/>
            <ac:spMk id="45" creationId="{6A18BEAA-CE5B-728A-A875-792EA4816172}"/>
          </ac:spMkLst>
        </pc:spChg>
        <pc:spChg chg="mod">
          <ac:chgData name="good angel" userId="322f971a48f5a8c9" providerId="LiveId" clId="{F7F37F37-0364-4DB5-A963-0BF7A0D7E646}" dt="2024-02-17T14:12:25.142" v="7140" actId="1076"/>
          <ac:spMkLst>
            <pc:docMk/>
            <pc:sldMk cId="3978134438" sldId="395"/>
            <ac:spMk id="48" creationId="{0A7AC467-A91C-61F9-DC43-892AEAF91308}"/>
          </ac:spMkLst>
        </pc:spChg>
        <pc:spChg chg="mod">
          <ac:chgData name="good angel" userId="322f971a48f5a8c9" providerId="LiveId" clId="{F7F37F37-0364-4DB5-A963-0BF7A0D7E646}" dt="2024-02-17T14:12:25.142" v="7140" actId="1076"/>
          <ac:spMkLst>
            <pc:docMk/>
            <pc:sldMk cId="3978134438" sldId="395"/>
            <ac:spMk id="49" creationId="{E66B2662-AC0C-423F-98CF-235FE377F4E9}"/>
          </ac:spMkLst>
        </pc:spChg>
        <pc:spChg chg="mod">
          <ac:chgData name="good angel" userId="322f971a48f5a8c9" providerId="LiveId" clId="{F7F37F37-0364-4DB5-A963-0BF7A0D7E646}" dt="2024-02-17T14:12:25.142" v="7140" actId="1076"/>
          <ac:spMkLst>
            <pc:docMk/>
            <pc:sldMk cId="3978134438" sldId="395"/>
            <ac:spMk id="53" creationId="{ABEFDFCE-536B-1083-E616-C427655F4626}"/>
          </ac:spMkLst>
        </pc:spChg>
        <pc:spChg chg="mod">
          <ac:chgData name="good angel" userId="322f971a48f5a8c9" providerId="LiveId" clId="{F7F37F37-0364-4DB5-A963-0BF7A0D7E646}" dt="2024-02-17T14:12:25.142" v="7140" actId="1076"/>
          <ac:spMkLst>
            <pc:docMk/>
            <pc:sldMk cId="3978134438" sldId="395"/>
            <ac:spMk id="54" creationId="{F1362727-3A54-EE32-3397-EBB36AC6D885}"/>
          </ac:spMkLst>
        </pc:spChg>
        <pc:spChg chg="mod">
          <ac:chgData name="good angel" userId="322f971a48f5a8c9" providerId="LiveId" clId="{F7F37F37-0364-4DB5-A963-0BF7A0D7E646}" dt="2024-02-17T14:12:25.142" v="7140" actId="1076"/>
          <ac:spMkLst>
            <pc:docMk/>
            <pc:sldMk cId="3978134438" sldId="395"/>
            <ac:spMk id="56" creationId="{F6FDDE91-C500-DB88-AD94-2EA6CACD1D36}"/>
          </ac:spMkLst>
        </pc:spChg>
        <pc:spChg chg="mod">
          <ac:chgData name="good angel" userId="322f971a48f5a8c9" providerId="LiveId" clId="{F7F37F37-0364-4DB5-A963-0BF7A0D7E646}" dt="2024-02-17T14:18:41.576" v="7180" actId="20577"/>
          <ac:spMkLst>
            <pc:docMk/>
            <pc:sldMk cId="3978134438" sldId="395"/>
            <ac:spMk id="63" creationId="{1B2E9A9B-F3B5-310A-003E-F6EF1CC7E8CB}"/>
          </ac:spMkLst>
        </pc:spChg>
        <pc:spChg chg="mod">
          <ac:chgData name="good angel" userId="322f971a48f5a8c9" providerId="LiveId" clId="{F7F37F37-0364-4DB5-A963-0BF7A0D7E646}" dt="2024-02-17T14:18:31.138" v="7153"/>
          <ac:spMkLst>
            <pc:docMk/>
            <pc:sldMk cId="3978134438" sldId="395"/>
            <ac:spMk id="65" creationId="{B10881DC-9A34-D0D6-CC5A-27E2439D731E}"/>
          </ac:spMkLst>
        </pc:spChg>
        <pc:spChg chg="mod topLvl">
          <ac:chgData name="good angel" userId="322f971a48f5a8c9" providerId="LiveId" clId="{F7F37F37-0364-4DB5-A963-0BF7A0D7E646}" dt="2024-02-17T14:22:09.376" v="7260" actId="164"/>
          <ac:spMkLst>
            <pc:docMk/>
            <pc:sldMk cId="3978134438" sldId="395"/>
            <ac:spMk id="75" creationId="{43572D04-8CE6-5CBA-E0C7-C90B43862472}"/>
          </ac:spMkLst>
        </pc:spChg>
        <pc:spChg chg="add mod">
          <ac:chgData name="good angel" userId="322f971a48f5a8c9" providerId="LiveId" clId="{F7F37F37-0364-4DB5-A963-0BF7A0D7E646}" dt="2024-02-17T14:24:13.790" v="7293" actId="1076"/>
          <ac:spMkLst>
            <pc:docMk/>
            <pc:sldMk cId="3978134438" sldId="395"/>
            <ac:spMk id="83" creationId="{5C614E1D-DDEE-50D4-6A54-49B595D958D0}"/>
          </ac:spMkLst>
        </pc:spChg>
        <pc:spChg chg="add mod">
          <ac:chgData name="good angel" userId="322f971a48f5a8c9" providerId="LiveId" clId="{F7F37F37-0364-4DB5-A963-0BF7A0D7E646}" dt="2024-02-17T14:26:13.740" v="7302" actId="1076"/>
          <ac:spMkLst>
            <pc:docMk/>
            <pc:sldMk cId="3978134438" sldId="395"/>
            <ac:spMk id="84" creationId="{6DDE54B7-02AD-836C-287C-76FE0AA8C483}"/>
          </ac:spMkLst>
        </pc:spChg>
        <pc:spChg chg="add mod">
          <ac:chgData name="good angel" userId="322f971a48f5a8c9" providerId="LiveId" clId="{F7F37F37-0364-4DB5-A963-0BF7A0D7E646}" dt="2024-02-17T14:27:29.553" v="7314" actId="14100"/>
          <ac:spMkLst>
            <pc:docMk/>
            <pc:sldMk cId="3978134438" sldId="395"/>
            <ac:spMk id="85" creationId="{10B25B83-83FE-8BB6-1ACB-1D6D0B86883C}"/>
          </ac:spMkLst>
        </pc:spChg>
        <pc:spChg chg="add mod">
          <ac:chgData name="good angel" userId="322f971a48f5a8c9" providerId="LiveId" clId="{F7F37F37-0364-4DB5-A963-0BF7A0D7E646}" dt="2024-02-17T14:27:53.723" v="7318" actId="14100"/>
          <ac:spMkLst>
            <pc:docMk/>
            <pc:sldMk cId="3978134438" sldId="395"/>
            <ac:spMk id="86" creationId="{DEBDFE27-82A5-F8BF-C927-7F273358637D}"/>
          </ac:spMkLst>
        </pc:spChg>
        <pc:grpChg chg="mod">
          <ac:chgData name="good angel" userId="322f971a48f5a8c9" providerId="LiveId" clId="{F7F37F37-0364-4DB5-A963-0BF7A0D7E646}" dt="2024-02-17T14:13:08.423" v="7149" actId="1076"/>
          <ac:grpSpMkLst>
            <pc:docMk/>
            <pc:sldMk cId="3978134438" sldId="395"/>
            <ac:grpSpMk id="2" creationId="{6F93E76F-3CC2-84A2-D130-CE9F42D87D50}"/>
          </ac:grpSpMkLst>
        </pc:grpChg>
        <pc:grpChg chg="mod">
          <ac:chgData name="good angel" userId="322f971a48f5a8c9" providerId="LiveId" clId="{F7F37F37-0364-4DB5-A963-0BF7A0D7E646}" dt="2024-02-17T14:13:08.423" v="7149" actId="1076"/>
          <ac:grpSpMkLst>
            <pc:docMk/>
            <pc:sldMk cId="3978134438" sldId="395"/>
            <ac:grpSpMk id="8" creationId="{73358C96-97AC-0FC4-3074-B518DFCD2FC4}"/>
          </ac:grpSpMkLst>
        </pc:grpChg>
        <pc:grpChg chg="mod">
          <ac:chgData name="good angel" userId="322f971a48f5a8c9" providerId="LiveId" clId="{F7F37F37-0364-4DB5-A963-0BF7A0D7E646}" dt="2024-02-17T14:13:08.423" v="7149" actId="1076"/>
          <ac:grpSpMkLst>
            <pc:docMk/>
            <pc:sldMk cId="3978134438" sldId="395"/>
            <ac:grpSpMk id="12" creationId="{D1079DCC-8874-179B-F59C-DBF5A761D40B}"/>
          </ac:grpSpMkLst>
        </pc:grpChg>
        <pc:grpChg chg="mod">
          <ac:chgData name="good angel" userId="322f971a48f5a8c9" providerId="LiveId" clId="{F7F37F37-0364-4DB5-A963-0BF7A0D7E646}" dt="2024-02-17T14:13:08.423" v="7149" actId="1076"/>
          <ac:grpSpMkLst>
            <pc:docMk/>
            <pc:sldMk cId="3978134438" sldId="395"/>
            <ac:grpSpMk id="19" creationId="{310F83D7-99DA-2235-F593-0025AB56B3E4}"/>
          </ac:grpSpMkLst>
        </pc:grpChg>
        <pc:grpChg chg="add del mod">
          <ac:chgData name="good angel" userId="322f971a48f5a8c9" providerId="LiveId" clId="{F7F37F37-0364-4DB5-A963-0BF7A0D7E646}" dt="2024-02-17T14:13:50.189" v="7152" actId="478"/>
          <ac:grpSpMkLst>
            <pc:docMk/>
            <pc:sldMk cId="3978134438" sldId="395"/>
            <ac:grpSpMk id="24" creationId="{6F739A4F-363F-6B59-9EEE-0528E37C8B97}"/>
          </ac:grpSpMkLst>
        </pc:grpChg>
        <pc:grpChg chg="mod">
          <ac:chgData name="good angel" userId="322f971a48f5a8c9" providerId="LiveId" clId="{F7F37F37-0364-4DB5-A963-0BF7A0D7E646}" dt="2024-02-17T14:13:37.516" v="7151"/>
          <ac:grpSpMkLst>
            <pc:docMk/>
            <pc:sldMk cId="3978134438" sldId="395"/>
            <ac:grpSpMk id="26" creationId="{7BDB38AB-5903-E97D-E622-4852223EC662}"/>
          </ac:grpSpMkLst>
        </pc:grpChg>
        <pc:grpChg chg="mod">
          <ac:chgData name="good angel" userId="322f971a48f5a8c9" providerId="LiveId" clId="{F7F37F37-0364-4DB5-A963-0BF7A0D7E646}" dt="2024-02-17T14:13:37.516" v="7151"/>
          <ac:grpSpMkLst>
            <pc:docMk/>
            <pc:sldMk cId="3978134438" sldId="395"/>
            <ac:grpSpMk id="32" creationId="{A07AA6AC-98B1-3AB4-3A83-6F00B587FB70}"/>
          </ac:grpSpMkLst>
        </pc:grpChg>
        <pc:grpChg chg="add mod">
          <ac:chgData name="good angel" userId="322f971a48f5a8c9" providerId="LiveId" clId="{F7F37F37-0364-4DB5-A963-0BF7A0D7E646}" dt="2024-02-17T14:20:16.337" v="7204" actId="164"/>
          <ac:grpSpMkLst>
            <pc:docMk/>
            <pc:sldMk cId="3978134438" sldId="395"/>
            <ac:grpSpMk id="39" creationId="{09AB0B49-92E3-6382-E020-944E13B1BD60}"/>
          </ac:grpSpMkLst>
        </pc:grpChg>
        <pc:grpChg chg="mod">
          <ac:chgData name="good angel" userId="322f971a48f5a8c9" providerId="LiveId" clId="{F7F37F37-0364-4DB5-A963-0BF7A0D7E646}" dt="2024-02-17T14:18:31.138" v="7153"/>
          <ac:grpSpMkLst>
            <pc:docMk/>
            <pc:sldMk cId="3978134438" sldId="395"/>
            <ac:grpSpMk id="40" creationId="{89D381AA-1EC9-E6D1-8838-897C26779512}"/>
          </ac:grpSpMkLst>
        </pc:grpChg>
        <pc:grpChg chg="mod">
          <ac:chgData name="good angel" userId="322f971a48f5a8c9" providerId="LiveId" clId="{F7F37F37-0364-4DB5-A963-0BF7A0D7E646}" dt="2024-02-17T14:18:31.138" v="7153"/>
          <ac:grpSpMkLst>
            <pc:docMk/>
            <pc:sldMk cId="3978134438" sldId="395"/>
            <ac:grpSpMk id="42" creationId="{B30A6312-BD51-4D2B-3D30-B1BDCD525D4F}"/>
          </ac:grpSpMkLst>
        </pc:grpChg>
        <pc:grpChg chg="add mod">
          <ac:chgData name="good angel" userId="322f971a48f5a8c9" providerId="LiveId" clId="{F7F37F37-0364-4DB5-A963-0BF7A0D7E646}" dt="2024-02-17T14:20:16.337" v="7204" actId="164"/>
          <ac:grpSpMkLst>
            <pc:docMk/>
            <pc:sldMk cId="3978134438" sldId="395"/>
            <ac:grpSpMk id="46" creationId="{FFBEE1C2-DB79-70C7-5B89-1302C3FB0F00}"/>
          </ac:grpSpMkLst>
        </pc:grpChg>
        <pc:grpChg chg="mod">
          <ac:chgData name="good angel" userId="322f971a48f5a8c9" providerId="LiveId" clId="{F7F37F37-0364-4DB5-A963-0BF7A0D7E646}" dt="2024-02-17T14:18:31.138" v="7153"/>
          <ac:grpSpMkLst>
            <pc:docMk/>
            <pc:sldMk cId="3978134438" sldId="395"/>
            <ac:grpSpMk id="47" creationId="{1AB1509C-73AC-FECC-A3C7-860442278F6E}"/>
          </ac:grpSpMkLst>
        </pc:grpChg>
        <pc:grpChg chg="mod">
          <ac:chgData name="good angel" userId="322f971a48f5a8c9" providerId="LiveId" clId="{F7F37F37-0364-4DB5-A963-0BF7A0D7E646}" dt="2024-02-17T14:18:31.138" v="7153"/>
          <ac:grpSpMkLst>
            <pc:docMk/>
            <pc:sldMk cId="3978134438" sldId="395"/>
            <ac:grpSpMk id="62" creationId="{68A915E3-50E7-102D-B0F0-1D51F7AFBF08}"/>
          </ac:grpSpMkLst>
        </pc:grpChg>
        <pc:grpChg chg="add mod">
          <ac:chgData name="good angel" userId="322f971a48f5a8c9" providerId="LiveId" clId="{F7F37F37-0364-4DB5-A963-0BF7A0D7E646}" dt="2024-02-17T14:20:16.337" v="7204" actId="164"/>
          <ac:grpSpMkLst>
            <pc:docMk/>
            <pc:sldMk cId="3978134438" sldId="395"/>
            <ac:grpSpMk id="72" creationId="{83C5EE48-38D5-511E-5357-570107378F7A}"/>
          </ac:grpSpMkLst>
        </pc:grpChg>
        <pc:grpChg chg="add del mod">
          <ac:chgData name="good angel" userId="322f971a48f5a8c9" providerId="LiveId" clId="{F7F37F37-0364-4DB5-A963-0BF7A0D7E646}" dt="2024-02-17T14:20:48.009" v="7207" actId="165"/>
          <ac:grpSpMkLst>
            <pc:docMk/>
            <pc:sldMk cId="3978134438" sldId="395"/>
            <ac:grpSpMk id="73" creationId="{0F2B2A7C-73F4-70B0-CF90-8028A25F14A6}"/>
          </ac:grpSpMkLst>
        </pc:grpChg>
        <pc:grpChg chg="add mod">
          <ac:chgData name="good angel" userId="322f971a48f5a8c9" providerId="LiveId" clId="{F7F37F37-0364-4DB5-A963-0BF7A0D7E646}" dt="2024-02-17T14:22:09.376" v="7260" actId="164"/>
          <ac:grpSpMkLst>
            <pc:docMk/>
            <pc:sldMk cId="3978134438" sldId="395"/>
            <ac:grpSpMk id="80" creationId="{03495862-18AE-1643-2FA0-0188A997C306}"/>
          </ac:grpSpMkLst>
        </pc:grpChg>
        <pc:picChg chg="mod">
          <ac:chgData name="good angel" userId="322f971a48f5a8c9" providerId="LiveId" clId="{F7F37F37-0364-4DB5-A963-0BF7A0D7E646}" dt="2024-02-17T14:13:08.423" v="7149" actId="1076"/>
          <ac:picMkLst>
            <pc:docMk/>
            <pc:sldMk cId="3978134438" sldId="395"/>
            <ac:picMk id="6" creationId="{9AE48304-1153-18AE-236F-19A1AD517D27}"/>
          </ac:picMkLst>
        </pc:picChg>
        <pc:picChg chg="mod">
          <ac:chgData name="good angel" userId="322f971a48f5a8c9" providerId="LiveId" clId="{F7F37F37-0364-4DB5-A963-0BF7A0D7E646}" dt="2024-02-17T14:13:08.423" v="7149" actId="1076"/>
          <ac:picMkLst>
            <pc:docMk/>
            <pc:sldMk cId="3978134438" sldId="395"/>
            <ac:picMk id="14" creationId="{62D54A54-FF8A-3FAD-6806-1743F0AD4A53}"/>
          </ac:picMkLst>
        </pc:picChg>
        <pc:picChg chg="mod">
          <ac:chgData name="good angel" userId="322f971a48f5a8c9" providerId="LiveId" clId="{F7F37F37-0364-4DB5-A963-0BF7A0D7E646}" dt="2024-02-17T14:13:08.423" v="7149" actId="1076"/>
          <ac:picMkLst>
            <pc:docMk/>
            <pc:sldMk cId="3978134438" sldId="395"/>
            <ac:picMk id="18" creationId="{36709264-81BA-0CA7-E2C2-CED66E156AC3}"/>
          </ac:picMkLst>
        </pc:picChg>
        <pc:picChg chg="mod">
          <ac:chgData name="good angel" userId="322f971a48f5a8c9" providerId="LiveId" clId="{F7F37F37-0364-4DB5-A963-0BF7A0D7E646}" dt="2024-02-17T14:13:08.423" v="7149" actId="1076"/>
          <ac:picMkLst>
            <pc:docMk/>
            <pc:sldMk cId="3978134438" sldId="395"/>
            <ac:picMk id="21" creationId="{A7EFCB82-C4D7-6047-2342-CEB045477E67}"/>
          </ac:picMkLst>
        </pc:picChg>
        <pc:picChg chg="add mod">
          <ac:chgData name="good angel" userId="322f971a48f5a8c9" providerId="LiveId" clId="{F7F37F37-0364-4DB5-A963-0BF7A0D7E646}" dt="2024-02-19T09:57:50.829" v="11357" actId="1076"/>
          <ac:picMkLst>
            <pc:docMk/>
            <pc:sldMk cId="3978134438" sldId="395"/>
            <ac:picMk id="23" creationId="{073EB27A-3B27-844D-8FA8-F5F360C2182A}"/>
          </ac:picMkLst>
        </pc:picChg>
        <pc:picChg chg="mod">
          <ac:chgData name="good angel" userId="322f971a48f5a8c9" providerId="LiveId" clId="{F7F37F37-0364-4DB5-A963-0BF7A0D7E646}" dt="2024-02-17T14:13:00.311" v="7148" actId="1076"/>
          <ac:picMkLst>
            <pc:docMk/>
            <pc:sldMk cId="3978134438" sldId="395"/>
            <ac:picMk id="27" creationId="{9EFA190F-6891-0280-7E80-F0CA4A0892B8}"/>
          </ac:picMkLst>
        </pc:picChg>
        <pc:picChg chg="mod">
          <ac:chgData name="good angel" userId="322f971a48f5a8c9" providerId="LiveId" clId="{F7F37F37-0364-4DB5-A963-0BF7A0D7E646}" dt="2024-02-17T14:13:37.516" v="7151"/>
          <ac:picMkLst>
            <pc:docMk/>
            <pc:sldMk cId="3978134438" sldId="395"/>
            <ac:picMk id="33" creationId="{A326A243-7CB3-3A4B-39DA-890BB5041273}"/>
          </ac:picMkLst>
        </pc:picChg>
        <pc:picChg chg="mod">
          <ac:chgData name="good angel" userId="322f971a48f5a8c9" providerId="LiveId" clId="{F7F37F37-0364-4DB5-A963-0BF7A0D7E646}" dt="2024-02-17T14:13:08.423" v="7149" actId="1076"/>
          <ac:picMkLst>
            <pc:docMk/>
            <pc:sldMk cId="3978134438" sldId="395"/>
            <ac:picMk id="34" creationId="{2993FFB3-E567-BCEA-0B29-B56263DFEC4B}"/>
          </ac:picMkLst>
        </pc:picChg>
        <pc:picChg chg="mod">
          <ac:chgData name="good angel" userId="322f971a48f5a8c9" providerId="LiveId" clId="{F7F37F37-0364-4DB5-A963-0BF7A0D7E646}" dt="2024-02-17T14:18:31.138" v="7153"/>
          <ac:picMkLst>
            <pc:docMk/>
            <pc:sldMk cId="3978134438" sldId="395"/>
            <ac:picMk id="43" creationId="{2427FF53-8823-58C5-5B58-FC15394C2C6C}"/>
          </ac:picMkLst>
        </pc:picChg>
        <pc:picChg chg="mod">
          <ac:chgData name="good angel" userId="322f971a48f5a8c9" providerId="LiveId" clId="{F7F37F37-0364-4DB5-A963-0BF7A0D7E646}" dt="2024-02-17T14:18:31.138" v="7153"/>
          <ac:picMkLst>
            <pc:docMk/>
            <pc:sldMk cId="3978134438" sldId="395"/>
            <ac:picMk id="50" creationId="{FF3E13F7-6281-C112-93CE-FB87B143F1B1}"/>
          </ac:picMkLst>
        </pc:picChg>
        <pc:picChg chg="mod">
          <ac:chgData name="good angel" userId="322f971a48f5a8c9" providerId="LiveId" clId="{F7F37F37-0364-4DB5-A963-0BF7A0D7E646}" dt="2024-02-17T14:18:31.138" v="7153"/>
          <ac:picMkLst>
            <pc:docMk/>
            <pc:sldMk cId="3978134438" sldId="395"/>
            <ac:picMk id="51" creationId="{2D242635-0971-FB7F-4D31-6E8BFB36E95B}"/>
          </ac:picMkLst>
        </pc:picChg>
        <pc:picChg chg="mod">
          <ac:chgData name="good angel" userId="322f971a48f5a8c9" providerId="LiveId" clId="{F7F37F37-0364-4DB5-A963-0BF7A0D7E646}" dt="2024-02-17T14:18:31.138" v="7153"/>
          <ac:picMkLst>
            <pc:docMk/>
            <pc:sldMk cId="3978134438" sldId="395"/>
            <ac:picMk id="52" creationId="{11084B39-1BF8-B9C8-EEE9-A53D2CA6B250}"/>
          </ac:picMkLst>
        </pc:picChg>
        <pc:picChg chg="mod">
          <ac:chgData name="good angel" userId="322f971a48f5a8c9" providerId="LiveId" clId="{F7F37F37-0364-4DB5-A963-0BF7A0D7E646}" dt="2024-02-17T14:12:25.142" v="7140" actId="1076"/>
          <ac:picMkLst>
            <pc:docMk/>
            <pc:sldMk cId="3978134438" sldId="395"/>
            <ac:picMk id="55" creationId="{B50BB2AA-CA7B-B7C1-C4B2-66E0B421E1B0}"/>
          </ac:picMkLst>
        </pc:picChg>
        <pc:picChg chg="mod">
          <ac:chgData name="good angel" userId="322f971a48f5a8c9" providerId="LiveId" clId="{F7F37F37-0364-4DB5-A963-0BF7A0D7E646}" dt="2024-02-17T14:12:25.142" v="7140" actId="1076"/>
          <ac:picMkLst>
            <pc:docMk/>
            <pc:sldMk cId="3978134438" sldId="395"/>
            <ac:picMk id="57" creationId="{E1AB0D82-C355-5921-5E55-0F29826F61E8}"/>
          </ac:picMkLst>
        </pc:picChg>
        <pc:picChg chg="mod">
          <ac:chgData name="good angel" userId="322f971a48f5a8c9" providerId="LiveId" clId="{F7F37F37-0364-4DB5-A963-0BF7A0D7E646}" dt="2024-02-17T14:12:25.142" v="7140" actId="1076"/>
          <ac:picMkLst>
            <pc:docMk/>
            <pc:sldMk cId="3978134438" sldId="395"/>
            <ac:picMk id="58" creationId="{2B075A11-6846-1B9E-CF29-639864354FB9}"/>
          </ac:picMkLst>
        </pc:picChg>
        <pc:picChg chg="mod">
          <ac:chgData name="good angel" userId="322f971a48f5a8c9" providerId="LiveId" clId="{F7F37F37-0364-4DB5-A963-0BF7A0D7E646}" dt="2024-02-17T14:18:31.138" v="7153"/>
          <ac:picMkLst>
            <pc:docMk/>
            <pc:sldMk cId="3978134438" sldId="395"/>
            <ac:picMk id="59" creationId="{C5214767-9F28-9FE1-162F-ED157D5FE246}"/>
          </ac:picMkLst>
        </pc:picChg>
        <pc:picChg chg="mod">
          <ac:chgData name="good angel" userId="322f971a48f5a8c9" providerId="LiveId" clId="{F7F37F37-0364-4DB5-A963-0BF7A0D7E646}" dt="2024-02-17T14:19:01.446" v="7183" actId="1076"/>
          <ac:picMkLst>
            <pc:docMk/>
            <pc:sldMk cId="3978134438" sldId="395"/>
            <ac:picMk id="60" creationId="{80000B06-6C86-2FD1-9DC3-D9C343344A2A}"/>
          </ac:picMkLst>
        </pc:picChg>
        <pc:picChg chg="mod">
          <ac:chgData name="good angel" userId="322f971a48f5a8c9" providerId="LiveId" clId="{F7F37F37-0364-4DB5-A963-0BF7A0D7E646}" dt="2024-02-17T14:19:07.019" v="7184" actId="1076"/>
          <ac:picMkLst>
            <pc:docMk/>
            <pc:sldMk cId="3978134438" sldId="395"/>
            <ac:picMk id="61" creationId="{39700D53-27CB-ADDF-6873-8EAA3F8E1D82}"/>
          </ac:picMkLst>
        </pc:picChg>
        <pc:picChg chg="add mod">
          <ac:chgData name="good angel" userId="322f971a48f5a8c9" providerId="LiveId" clId="{F7F37F37-0364-4DB5-A963-0BF7A0D7E646}" dt="2024-02-17T14:20:16.337" v="7204" actId="164"/>
          <ac:picMkLst>
            <pc:docMk/>
            <pc:sldMk cId="3978134438" sldId="395"/>
            <ac:picMk id="66" creationId="{361C8BCD-266B-CC56-6B63-96DA5F82D292}"/>
          </ac:picMkLst>
        </pc:picChg>
        <pc:picChg chg="add mod">
          <ac:chgData name="good angel" userId="322f971a48f5a8c9" providerId="LiveId" clId="{F7F37F37-0364-4DB5-A963-0BF7A0D7E646}" dt="2024-02-17T14:20:16.337" v="7204" actId="164"/>
          <ac:picMkLst>
            <pc:docMk/>
            <pc:sldMk cId="3978134438" sldId="395"/>
            <ac:picMk id="67" creationId="{88774833-B9D7-5C3E-9336-4F5816AAB780}"/>
          </ac:picMkLst>
        </pc:picChg>
        <pc:picChg chg="add mod">
          <ac:chgData name="good angel" userId="322f971a48f5a8c9" providerId="LiveId" clId="{F7F37F37-0364-4DB5-A963-0BF7A0D7E646}" dt="2024-02-17T14:20:16.337" v="7204" actId="164"/>
          <ac:picMkLst>
            <pc:docMk/>
            <pc:sldMk cId="3978134438" sldId="395"/>
            <ac:picMk id="68" creationId="{AE3688FB-D889-16A9-B06F-AF1A2E8332F2}"/>
          </ac:picMkLst>
        </pc:picChg>
        <pc:picChg chg="add mod">
          <ac:chgData name="good angel" userId="322f971a48f5a8c9" providerId="LiveId" clId="{F7F37F37-0364-4DB5-A963-0BF7A0D7E646}" dt="2024-02-17T14:20:16.337" v="7204" actId="164"/>
          <ac:picMkLst>
            <pc:docMk/>
            <pc:sldMk cId="3978134438" sldId="395"/>
            <ac:picMk id="69" creationId="{E9D1218D-F10F-89BD-F8A2-57CA7D9AF65C}"/>
          </ac:picMkLst>
        </pc:picChg>
        <pc:picChg chg="add mod">
          <ac:chgData name="good angel" userId="322f971a48f5a8c9" providerId="LiveId" clId="{F7F37F37-0364-4DB5-A963-0BF7A0D7E646}" dt="2024-02-17T14:20:16.337" v="7204" actId="164"/>
          <ac:picMkLst>
            <pc:docMk/>
            <pc:sldMk cId="3978134438" sldId="395"/>
            <ac:picMk id="70" creationId="{A9F7D612-9186-8EC5-43F6-BF2970E5EA16}"/>
          </ac:picMkLst>
        </pc:picChg>
        <pc:picChg chg="add mod">
          <ac:chgData name="good angel" userId="322f971a48f5a8c9" providerId="LiveId" clId="{F7F37F37-0364-4DB5-A963-0BF7A0D7E646}" dt="2024-02-17T14:20:16.337" v="7204" actId="164"/>
          <ac:picMkLst>
            <pc:docMk/>
            <pc:sldMk cId="3978134438" sldId="395"/>
            <ac:picMk id="71" creationId="{1507ACC4-B834-3103-981F-13A86659FCB8}"/>
          </ac:picMkLst>
        </pc:picChg>
        <pc:picChg chg="add mod">
          <ac:chgData name="good angel" userId="322f971a48f5a8c9" providerId="LiveId" clId="{F7F37F37-0364-4DB5-A963-0BF7A0D7E646}" dt="2024-02-17T14:23:31.839" v="7268" actId="1076"/>
          <ac:picMkLst>
            <pc:docMk/>
            <pc:sldMk cId="3978134438" sldId="395"/>
            <ac:picMk id="82" creationId="{6A0FE01A-5FCB-083D-8782-3F2B26660B50}"/>
          </ac:picMkLst>
        </pc:picChg>
        <pc:cxnChg chg="mod">
          <ac:chgData name="good angel" userId="322f971a48f5a8c9" providerId="LiveId" clId="{F7F37F37-0364-4DB5-A963-0BF7A0D7E646}" dt="2024-02-17T14:13:08.423" v="7149" actId="1076"/>
          <ac:cxnSpMkLst>
            <pc:docMk/>
            <pc:sldMk cId="3978134438" sldId="395"/>
            <ac:cxnSpMk id="9" creationId="{70E68149-9C9F-05DB-3764-686A733A4B61}"/>
          </ac:cxnSpMkLst>
        </pc:cxnChg>
        <pc:cxnChg chg="mod">
          <ac:chgData name="good angel" userId="322f971a48f5a8c9" providerId="LiveId" clId="{F7F37F37-0364-4DB5-A963-0BF7A0D7E646}" dt="2024-02-17T14:13:08.423" v="7149" actId="1076"/>
          <ac:cxnSpMkLst>
            <pc:docMk/>
            <pc:sldMk cId="3978134438" sldId="395"/>
            <ac:cxnSpMk id="11" creationId="{97F21FAF-92C1-4D30-6F17-815A9067889A}"/>
          </ac:cxnSpMkLst>
        </pc:cxnChg>
        <pc:cxnChg chg="mod">
          <ac:chgData name="good angel" userId="322f971a48f5a8c9" providerId="LiveId" clId="{F7F37F37-0364-4DB5-A963-0BF7A0D7E646}" dt="2024-02-17T14:13:08.423" v="7149" actId="1076"/>
          <ac:cxnSpMkLst>
            <pc:docMk/>
            <pc:sldMk cId="3978134438" sldId="395"/>
            <ac:cxnSpMk id="15" creationId="{61346567-D7B3-E180-5312-0AFFCD326374}"/>
          </ac:cxnSpMkLst>
        </pc:cxnChg>
        <pc:cxnChg chg="mod">
          <ac:chgData name="good angel" userId="322f971a48f5a8c9" providerId="LiveId" clId="{F7F37F37-0364-4DB5-A963-0BF7A0D7E646}" dt="2024-02-17T14:13:14.948" v="7150" actId="14100"/>
          <ac:cxnSpMkLst>
            <pc:docMk/>
            <pc:sldMk cId="3978134438" sldId="395"/>
            <ac:cxnSpMk id="22" creationId="{936FB73B-DB20-68A6-9A11-EF26EF2DDF69}"/>
          </ac:cxnSpMkLst>
        </pc:cxnChg>
        <pc:cxnChg chg="mod">
          <ac:chgData name="good angel" userId="322f971a48f5a8c9" providerId="LiveId" clId="{F7F37F37-0364-4DB5-A963-0BF7A0D7E646}" dt="2024-02-17T14:13:08.423" v="7149" actId="1076"/>
          <ac:cxnSpMkLst>
            <pc:docMk/>
            <pc:sldMk cId="3978134438" sldId="395"/>
            <ac:cxnSpMk id="30" creationId="{0C4DE9D3-6968-9887-5ED3-4036657EE9BB}"/>
          </ac:cxnSpMkLst>
        </pc:cxnChg>
        <pc:cxnChg chg="mod">
          <ac:chgData name="good angel" userId="322f971a48f5a8c9" providerId="LiveId" clId="{F7F37F37-0364-4DB5-A963-0BF7A0D7E646}" dt="2024-02-17T14:13:08.423" v="7149" actId="1076"/>
          <ac:cxnSpMkLst>
            <pc:docMk/>
            <pc:sldMk cId="3978134438" sldId="395"/>
            <ac:cxnSpMk id="35" creationId="{C3E39C8D-69BC-E04B-F040-3AC4658A2A18}"/>
          </ac:cxnSpMkLst>
        </pc:cxnChg>
        <pc:cxnChg chg="mod">
          <ac:chgData name="good angel" userId="322f971a48f5a8c9" providerId="LiveId" clId="{F7F37F37-0364-4DB5-A963-0BF7A0D7E646}" dt="2024-02-17T14:18:31.138" v="7153"/>
          <ac:cxnSpMkLst>
            <pc:docMk/>
            <pc:sldMk cId="3978134438" sldId="395"/>
            <ac:cxnSpMk id="64" creationId="{F1BE2B6D-86AD-9913-FE7A-38C346495427}"/>
          </ac:cxnSpMkLst>
        </pc:cxnChg>
        <pc:cxnChg chg="del mod topLvl">
          <ac:chgData name="good angel" userId="322f971a48f5a8c9" providerId="LiveId" clId="{F7F37F37-0364-4DB5-A963-0BF7A0D7E646}" dt="2024-02-17T14:21:42.894" v="7254" actId="478"/>
          <ac:cxnSpMkLst>
            <pc:docMk/>
            <pc:sldMk cId="3978134438" sldId="395"/>
            <ac:cxnSpMk id="74" creationId="{BA3C4746-0203-C83A-831D-4CD618DD76DF}"/>
          </ac:cxnSpMkLst>
        </pc:cxnChg>
        <pc:cxnChg chg="add mod">
          <ac:chgData name="good angel" userId="322f971a48f5a8c9" providerId="LiveId" clId="{F7F37F37-0364-4DB5-A963-0BF7A0D7E646}" dt="2024-02-17T14:22:09.376" v="7260" actId="164"/>
          <ac:cxnSpMkLst>
            <pc:docMk/>
            <pc:sldMk cId="3978134438" sldId="395"/>
            <ac:cxnSpMk id="79" creationId="{090996BC-741B-36CC-C5EF-094198A3A812}"/>
          </ac:cxnSpMkLst>
        </pc:cxnChg>
      </pc:sldChg>
      <pc:sldChg chg="addSp delSp modSp add mod delAnim modAnim">
        <pc:chgData name="good angel" userId="322f971a48f5a8c9" providerId="LiveId" clId="{F7F37F37-0364-4DB5-A963-0BF7A0D7E646}" dt="2024-02-22T11:03:26.703" v="13052" actId="14100"/>
        <pc:sldMkLst>
          <pc:docMk/>
          <pc:sldMk cId="3743823396" sldId="396"/>
        </pc:sldMkLst>
        <pc:spChg chg="mod">
          <ac:chgData name="good angel" userId="322f971a48f5a8c9" providerId="LiveId" clId="{F7F37F37-0364-4DB5-A963-0BF7A0D7E646}" dt="2024-02-17T14:30:29.390" v="7326"/>
          <ac:spMkLst>
            <pc:docMk/>
            <pc:sldMk cId="3743823396" sldId="396"/>
            <ac:spMk id="31" creationId="{A3993030-0931-8057-E479-9C7DCE47C5FB}"/>
          </ac:spMkLst>
        </pc:spChg>
        <pc:spChg chg="mod">
          <ac:chgData name="good angel" userId="322f971a48f5a8c9" providerId="LiveId" clId="{F7F37F37-0364-4DB5-A963-0BF7A0D7E646}" dt="2024-02-17T14:30:29.390" v="7326"/>
          <ac:spMkLst>
            <pc:docMk/>
            <pc:sldMk cId="3743823396" sldId="396"/>
            <ac:spMk id="32" creationId="{204B9FDD-EE8D-96E5-C7EC-AC932BA82C45}"/>
          </ac:spMkLst>
        </pc:spChg>
        <pc:spChg chg="mod">
          <ac:chgData name="good angel" userId="322f971a48f5a8c9" providerId="LiveId" clId="{F7F37F37-0364-4DB5-A963-0BF7A0D7E646}" dt="2024-02-17T14:30:29.390" v="7326"/>
          <ac:spMkLst>
            <pc:docMk/>
            <pc:sldMk cId="3743823396" sldId="396"/>
            <ac:spMk id="74" creationId="{EAE3AFA3-1CA6-6233-CDA5-0A6E66CF537B}"/>
          </ac:spMkLst>
        </pc:spChg>
        <pc:spChg chg="add mod">
          <ac:chgData name="good angel" userId="322f971a48f5a8c9" providerId="LiveId" clId="{F7F37F37-0364-4DB5-A963-0BF7A0D7E646}" dt="2024-02-17T14:36:15.982" v="7378" actId="164"/>
          <ac:spMkLst>
            <pc:docMk/>
            <pc:sldMk cId="3743823396" sldId="396"/>
            <ac:spMk id="81" creationId="{3335B573-ABBD-3B3F-EA7A-7FCF55A1D563}"/>
          </ac:spMkLst>
        </pc:spChg>
        <pc:spChg chg="mod">
          <ac:chgData name="good angel" userId="322f971a48f5a8c9" providerId="LiveId" clId="{F7F37F37-0364-4DB5-A963-0BF7A0D7E646}" dt="2024-02-17T14:29:54.469" v="7325" actId="1076"/>
          <ac:spMkLst>
            <pc:docMk/>
            <pc:sldMk cId="3743823396" sldId="396"/>
            <ac:spMk id="83" creationId="{91D8D8F2-6D41-904D-E457-73A60DB6478E}"/>
          </ac:spMkLst>
        </pc:spChg>
        <pc:spChg chg="mod">
          <ac:chgData name="good angel" userId="322f971a48f5a8c9" providerId="LiveId" clId="{F7F37F37-0364-4DB5-A963-0BF7A0D7E646}" dt="2024-02-17T14:29:54.469" v="7325" actId="1076"/>
          <ac:spMkLst>
            <pc:docMk/>
            <pc:sldMk cId="3743823396" sldId="396"/>
            <ac:spMk id="84" creationId="{CDA9D50A-F052-1E75-305A-E4D9F70021E8}"/>
          </ac:spMkLst>
        </pc:spChg>
        <pc:spChg chg="mod">
          <ac:chgData name="good angel" userId="322f971a48f5a8c9" providerId="LiveId" clId="{F7F37F37-0364-4DB5-A963-0BF7A0D7E646}" dt="2024-02-17T14:29:54.469" v="7325" actId="1076"/>
          <ac:spMkLst>
            <pc:docMk/>
            <pc:sldMk cId="3743823396" sldId="396"/>
            <ac:spMk id="85" creationId="{541A372A-7D14-FBAB-D684-5576F7D4C1E7}"/>
          </ac:spMkLst>
        </pc:spChg>
        <pc:spChg chg="mod">
          <ac:chgData name="good angel" userId="322f971a48f5a8c9" providerId="LiveId" clId="{F7F37F37-0364-4DB5-A963-0BF7A0D7E646}" dt="2024-02-17T14:29:54.469" v="7325" actId="1076"/>
          <ac:spMkLst>
            <pc:docMk/>
            <pc:sldMk cId="3743823396" sldId="396"/>
            <ac:spMk id="86" creationId="{6F795EFC-220C-6940-D86F-18C2CC57DD5D}"/>
          </ac:spMkLst>
        </pc:spChg>
        <pc:spChg chg="add mod">
          <ac:chgData name="good angel" userId="322f971a48f5a8c9" providerId="LiveId" clId="{F7F37F37-0364-4DB5-A963-0BF7A0D7E646}" dt="2024-02-17T14:47:06.203" v="7491" actId="14100"/>
          <ac:spMkLst>
            <pc:docMk/>
            <pc:sldMk cId="3743823396" sldId="396"/>
            <ac:spMk id="143" creationId="{C5F7F424-F7AB-BF7F-4171-65B9F0BC9960}"/>
          </ac:spMkLst>
        </pc:spChg>
        <pc:spChg chg="add mod">
          <ac:chgData name="good angel" userId="322f971a48f5a8c9" providerId="LiveId" clId="{F7F37F37-0364-4DB5-A963-0BF7A0D7E646}" dt="2024-02-17T14:47:10.379" v="7492" actId="14100"/>
          <ac:spMkLst>
            <pc:docMk/>
            <pc:sldMk cId="3743823396" sldId="396"/>
            <ac:spMk id="144" creationId="{575DC77C-6E0A-37B7-1D5F-8F473EF696E9}"/>
          </ac:spMkLst>
        </pc:spChg>
        <pc:spChg chg="add mod">
          <ac:chgData name="good angel" userId="322f971a48f5a8c9" providerId="LiveId" clId="{F7F37F37-0364-4DB5-A963-0BF7A0D7E646}" dt="2024-02-17T14:47:13.116" v="7493" actId="14100"/>
          <ac:spMkLst>
            <pc:docMk/>
            <pc:sldMk cId="3743823396" sldId="396"/>
            <ac:spMk id="145" creationId="{D0944FD6-D7ED-DDA9-F9ED-9940660AF548}"/>
          </ac:spMkLst>
        </pc:spChg>
        <pc:spChg chg="add mod">
          <ac:chgData name="good angel" userId="322f971a48f5a8c9" providerId="LiveId" clId="{F7F37F37-0364-4DB5-A963-0BF7A0D7E646}" dt="2024-02-17T14:47:16.396" v="7494" actId="14100"/>
          <ac:spMkLst>
            <pc:docMk/>
            <pc:sldMk cId="3743823396" sldId="396"/>
            <ac:spMk id="146" creationId="{764B85FD-E633-2656-FE90-251626D6881D}"/>
          </ac:spMkLst>
        </pc:spChg>
        <pc:spChg chg="add mod">
          <ac:chgData name="good angel" userId="322f971a48f5a8c9" providerId="LiveId" clId="{F7F37F37-0364-4DB5-A963-0BF7A0D7E646}" dt="2024-02-17T14:48:26.780" v="7500" actId="1076"/>
          <ac:spMkLst>
            <pc:docMk/>
            <pc:sldMk cId="3743823396" sldId="396"/>
            <ac:spMk id="148" creationId="{5A4EDAE0-546C-1E45-08E4-6969417B7B92}"/>
          </ac:spMkLst>
        </pc:spChg>
        <pc:spChg chg="mod">
          <ac:chgData name="good angel" userId="322f971a48f5a8c9" providerId="LiveId" clId="{F7F37F37-0364-4DB5-A963-0BF7A0D7E646}" dt="2024-02-17T14:51:31.173" v="7554" actId="20577"/>
          <ac:spMkLst>
            <pc:docMk/>
            <pc:sldMk cId="3743823396" sldId="396"/>
            <ac:spMk id="151" creationId="{CB329B9B-EFA2-309E-3896-61645D7844D6}"/>
          </ac:spMkLst>
        </pc:spChg>
        <pc:grpChg chg="add mod">
          <ac:chgData name="good angel" userId="322f971a48f5a8c9" providerId="LiveId" clId="{F7F37F37-0364-4DB5-A963-0BF7A0D7E646}" dt="2024-02-17T14:30:57.668" v="7331" actId="164"/>
          <ac:grpSpMkLst>
            <pc:docMk/>
            <pc:sldMk cId="3743823396" sldId="396"/>
            <ac:grpSpMk id="23" creationId="{00D916BD-3D6D-956A-734C-B5A965449645}"/>
          </ac:grpSpMkLst>
        </pc:grpChg>
        <pc:grpChg chg="mod">
          <ac:chgData name="good angel" userId="322f971a48f5a8c9" providerId="LiveId" clId="{F7F37F37-0364-4DB5-A963-0BF7A0D7E646}" dt="2024-02-17T14:30:29.390" v="7326"/>
          <ac:grpSpMkLst>
            <pc:docMk/>
            <pc:sldMk cId="3743823396" sldId="396"/>
            <ac:grpSpMk id="24" creationId="{EB60C097-47A1-36B8-C70D-6F8DF3543BB9}"/>
          </ac:grpSpMkLst>
        </pc:grpChg>
        <pc:grpChg chg="add mod">
          <ac:chgData name="good angel" userId="322f971a48f5a8c9" providerId="LiveId" clId="{F7F37F37-0364-4DB5-A963-0BF7A0D7E646}" dt="2024-02-17T14:30:57.668" v="7331" actId="164"/>
          <ac:grpSpMkLst>
            <pc:docMk/>
            <pc:sldMk cId="3743823396" sldId="396"/>
            <ac:grpSpMk id="33" creationId="{53E9B2B9-1E26-3375-5066-9D8EF11A43FF}"/>
          </ac:grpSpMkLst>
        </pc:grpChg>
        <pc:grpChg chg="mod">
          <ac:chgData name="good angel" userId="322f971a48f5a8c9" providerId="LiveId" clId="{F7F37F37-0364-4DB5-A963-0BF7A0D7E646}" dt="2024-02-17T14:30:29.390" v="7326"/>
          <ac:grpSpMkLst>
            <pc:docMk/>
            <pc:sldMk cId="3743823396" sldId="396"/>
            <ac:grpSpMk id="38" creationId="{9EB0B005-0CC4-B23D-5F58-8657138B611A}"/>
          </ac:grpSpMkLst>
        </pc:grpChg>
        <pc:grpChg chg="add mod">
          <ac:chgData name="good angel" userId="322f971a48f5a8c9" providerId="LiveId" clId="{F7F37F37-0364-4DB5-A963-0BF7A0D7E646}" dt="2024-02-17T14:30:57.668" v="7331" actId="164"/>
          <ac:grpSpMkLst>
            <pc:docMk/>
            <pc:sldMk cId="3743823396" sldId="396"/>
            <ac:grpSpMk id="78" creationId="{9FF0E89C-8997-DEE6-8158-C87EDD342ADA}"/>
          </ac:grpSpMkLst>
        </pc:grpChg>
        <pc:grpChg chg="add mod">
          <ac:chgData name="good angel" userId="322f971a48f5a8c9" providerId="LiveId" clId="{F7F37F37-0364-4DB5-A963-0BF7A0D7E646}" dt="2024-02-17T14:50:17.381" v="7540" actId="164"/>
          <ac:grpSpMkLst>
            <pc:docMk/>
            <pc:sldMk cId="3743823396" sldId="396"/>
            <ac:grpSpMk id="116" creationId="{CDFAF2B4-5D3D-09DC-3660-1D436BAE56A7}"/>
          </ac:grpSpMkLst>
        </pc:grpChg>
        <pc:grpChg chg="add del mod">
          <ac:chgData name="good angel" userId="322f971a48f5a8c9" providerId="LiveId" clId="{F7F37F37-0364-4DB5-A963-0BF7A0D7E646}" dt="2024-02-17T14:42:30.522" v="7427" actId="478"/>
          <ac:grpSpMkLst>
            <pc:docMk/>
            <pc:sldMk cId="3743823396" sldId="396"/>
            <ac:grpSpMk id="117" creationId="{1CC62F0B-3B88-34FA-EC6C-2FC9BED35E1B}"/>
          </ac:grpSpMkLst>
        </pc:grpChg>
        <pc:grpChg chg="add del mod">
          <ac:chgData name="good angel" userId="322f971a48f5a8c9" providerId="LiveId" clId="{F7F37F37-0364-4DB5-A963-0BF7A0D7E646}" dt="2024-02-17T14:38:26.875" v="7397" actId="478"/>
          <ac:grpSpMkLst>
            <pc:docMk/>
            <pc:sldMk cId="3743823396" sldId="396"/>
            <ac:grpSpMk id="123" creationId="{DE3B82A0-823C-3562-6B31-76BA8DD1FDC7}"/>
          </ac:grpSpMkLst>
        </pc:grpChg>
        <pc:grpChg chg="add mod">
          <ac:chgData name="good angel" userId="322f971a48f5a8c9" providerId="LiveId" clId="{F7F37F37-0364-4DB5-A963-0BF7A0D7E646}" dt="2024-02-17T14:50:17.381" v="7540" actId="164"/>
          <ac:grpSpMkLst>
            <pc:docMk/>
            <pc:sldMk cId="3743823396" sldId="396"/>
            <ac:grpSpMk id="131" creationId="{BA1618EA-FDBE-D5DD-689A-9E2F010436C6}"/>
          </ac:grpSpMkLst>
        </pc:grpChg>
        <pc:grpChg chg="add del mod">
          <ac:chgData name="good angel" userId="322f971a48f5a8c9" providerId="LiveId" clId="{F7F37F37-0364-4DB5-A963-0BF7A0D7E646}" dt="2024-02-17T14:46:15.842" v="7483" actId="165"/>
          <ac:grpSpMkLst>
            <pc:docMk/>
            <pc:sldMk cId="3743823396" sldId="396"/>
            <ac:grpSpMk id="132" creationId="{00EFD1C5-9AB8-8C39-B25A-ED9F00C07212}"/>
          </ac:grpSpMkLst>
        </pc:grpChg>
        <pc:grpChg chg="add del mod">
          <ac:chgData name="good angel" userId="322f971a48f5a8c9" providerId="LiveId" clId="{F7F37F37-0364-4DB5-A963-0BF7A0D7E646}" dt="2024-02-17T14:44:15.660" v="7436" actId="165"/>
          <ac:grpSpMkLst>
            <pc:docMk/>
            <pc:sldMk cId="3743823396" sldId="396"/>
            <ac:grpSpMk id="137" creationId="{46E4E367-DCF1-5567-F431-FE2A44DA0EC2}"/>
          </ac:grpSpMkLst>
        </pc:grpChg>
        <pc:grpChg chg="add mod">
          <ac:chgData name="good angel" userId="322f971a48f5a8c9" providerId="LiveId" clId="{F7F37F37-0364-4DB5-A963-0BF7A0D7E646}" dt="2024-02-17T14:46:10.113" v="7482" actId="164"/>
          <ac:grpSpMkLst>
            <pc:docMk/>
            <pc:sldMk cId="3743823396" sldId="396"/>
            <ac:grpSpMk id="142" creationId="{71A90DE0-7253-5156-2767-349E70DE83BF}"/>
          </ac:grpSpMkLst>
        </pc:grpChg>
        <pc:grpChg chg="add mod">
          <ac:chgData name="good angel" userId="322f971a48f5a8c9" providerId="LiveId" clId="{F7F37F37-0364-4DB5-A963-0BF7A0D7E646}" dt="2024-02-17T14:47:02.772" v="7490" actId="14100"/>
          <ac:grpSpMkLst>
            <pc:docMk/>
            <pc:sldMk cId="3743823396" sldId="396"/>
            <ac:grpSpMk id="147" creationId="{4159A1F5-1371-5706-D95B-237FDFA4250E}"/>
          </ac:grpSpMkLst>
        </pc:grpChg>
        <pc:grpChg chg="add mod">
          <ac:chgData name="good angel" userId="322f971a48f5a8c9" providerId="LiveId" clId="{F7F37F37-0364-4DB5-A963-0BF7A0D7E646}" dt="2024-02-17T14:49:06.969" v="7532" actId="1076"/>
          <ac:grpSpMkLst>
            <pc:docMk/>
            <pc:sldMk cId="3743823396" sldId="396"/>
            <ac:grpSpMk id="149" creationId="{60BD31DB-EC7D-590E-9AFA-DD4149F91E74}"/>
          </ac:grpSpMkLst>
        </pc:grpChg>
        <pc:grpChg chg="add mod ord">
          <ac:chgData name="good angel" userId="322f971a48f5a8c9" providerId="LiveId" clId="{F7F37F37-0364-4DB5-A963-0BF7A0D7E646}" dt="2024-02-22T11:03:20.057" v="13051" actId="167"/>
          <ac:grpSpMkLst>
            <pc:docMk/>
            <pc:sldMk cId="3743823396" sldId="396"/>
            <ac:grpSpMk id="152" creationId="{9F754678-8C69-F0AE-06D1-BF908B457D00}"/>
          </ac:grpSpMkLst>
        </pc:grpChg>
        <pc:picChg chg="mod">
          <ac:chgData name="good angel" userId="322f971a48f5a8c9" providerId="LiveId" clId="{F7F37F37-0364-4DB5-A963-0BF7A0D7E646}" dt="2024-02-17T14:30:29.390" v="7326"/>
          <ac:picMkLst>
            <pc:docMk/>
            <pc:sldMk cId="3743823396" sldId="396"/>
            <ac:picMk id="26" creationId="{CFD49021-2305-B648-4BC6-5E98DB5AAA74}"/>
          </ac:picMkLst>
        </pc:picChg>
        <pc:picChg chg="mod">
          <ac:chgData name="good angel" userId="322f971a48f5a8c9" providerId="LiveId" clId="{F7F37F37-0364-4DB5-A963-0BF7A0D7E646}" dt="2024-02-17T14:30:29.390" v="7326"/>
          <ac:picMkLst>
            <pc:docMk/>
            <pc:sldMk cId="3743823396" sldId="396"/>
            <ac:picMk id="73" creationId="{0CD9F9EE-1C4B-70B4-B761-97764D50A8B8}"/>
          </ac:picMkLst>
        </pc:picChg>
        <pc:picChg chg="mod">
          <ac:chgData name="good angel" userId="322f971a48f5a8c9" providerId="LiveId" clId="{F7F37F37-0364-4DB5-A963-0BF7A0D7E646}" dt="2024-02-17T14:29:54.469" v="7325" actId="1076"/>
          <ac:picMkLst>
            <pc:docMk/>
            <pc:sldMk cId="3743823396" sldId="396"/>
            <ac:picMk id="82" creationId="{D624EEED-A1AC-DA03-5553-9DA82491F41C}"/>
          </ac:picMkLst>
        </pc:picChg>
        <pc:picChg chg="add del mod">
          <ac:chgData name="good angel" userId="322f971a48f5a8c9" providerId="LiveId" clId="{F7F37F37-0364-4DB5-A963-0BF7A0D7E646}" dt="2024-02-22T11:01:51.595" v="13042" actId="478"/>
          <ac:picMkLst>
            <pc:docMk/>
            <pc:sldMk cId="3743823396" sldId="396"/>
            <ac:picMk id="88" creationId="{E5F254BB-187E-B9CB-10EC-00433D74DD8B}"/>
          </ac:picMkLst>
        </pc:picChg>
        <pc:picChg chg="add del mod">
          <ac:chgData name="good angel" userId="322f971a48f5a8c9" providerId="LiveId" clId="{F7F37F37-0364-4DB5-A963-0BF7A0D7E646}" dt="2024-02-22T11:02:10.127" v="13046" actId="478"/>
          <ac:picMkLst>
            <pc:docMk/>
            <pc:sldMk cId="3743823396" sldId="396"/>
            <ac:picMk id="90" creationId="{F4C8423D-346F-2008-5BD8-DA0F5BEDCDC1}"/>
          </ac:picMkLst>
        </pc:picChg>
        <pc:picChg chg="add mod">
          <ac:chgData name="good angel" userId="322f971a48f5a8c9" providerId="LiveId" clId="{F7F37F37-0364-4DB5-A963-0BF7A0D7E646}" dt="2024-02-17T14:36:31.836" v="7379" actId="164"/>
          <ac:picMkLst>
            <pc:docMk/>
            <pc:sldMk cId="3743823396" sldId="396"/>
            <ac:picMk id="105" creationId="{A77D164D-4A85-0EB2-673B-EB1A2A339F97}"/>
          </ac:picMkLst>
        </pc:picChg>
        <pc:picChg chg="add mod">
          <ac:chgData name="good angel" userId="322f971a48f5a8c9" providerId="LiveId" clId="{F7F37F37-0364-4DB5-A963-0BF7A0D7E646}" dt="2024-02-17T14:36:31.836" v="7379" actId="164"/>
          <ac:picMkLst>
            <pc:docMk/>
            <pc:sldMk cId="3743823396" sldId="396"/>
            <ac:picMk id="106" creationId="{DF172317-B187-7A70-06E0-8DF730C45977}"/>
          </ac:picMkLst>
        </pc:picChg>
        <pc:picChg chg="add mod">
          <ac:chgData name="good angel" userId="322f971a48f5a8c9" providerId="LiveId" clId="{F7F37F37-0364-4DB5-A963-0BF7A0D7E646}" dt="2024-02-17T14:36:31.836" v="7379" actId="164"/>
          <ac:picMkLst>
            <pc:docMk/>
            <pc:sldMk cId="3743823396" sldId="396"/>
            <ac:picMk id="107" creationId="{175C2407-94BA-5079-285C-88A1555E4B27}"/>
          </ac:picMkLst>
        </pc:picChg>
        <pc:picChg chg="add mod">
          <ac:chgData name="good angel" userId="322f971a48f5a8c9" providerId="LiveId" clId="{F7F37F37-0364-4DB5-A963-0BF7A0D7E646}" dt="2024-02-17T14:36:31.836" v="7379" actId="164"/>
          <ac:picMkLst>
            <pc:docMk/>
            <pc:sldMk cId="3743823396" sldId="396"/>
            <ac:picMk id="108" creationId="{675EE4BC-886D-7A5B-0A75-46E712A89702}"/>
          </ac:picMkLst>
        </pc:picChg>
        <pc:picChg chg="add mod">
          <ac:chgData name="good angel" userId="322f971a48f5a8c9" providerId="LiveId" clId="{F7F37F37-0364-4DB5-A963-0BF7A0D7E646}" dt="2024-02-17T14:38:56.823" v="7405" actId="164"/>
          <ac:picMkLst>
            <pc:docMk/>
            <pc:sldMk cId="3743823396" sldId="396"/>
            <ac:picMk id="122" creationId="{D5E0178F-5BFF-9743-D9CD-84D82A73EC9D}"/>
          </ac:picMkLst>
        </pc:picChg>
        <pc:picChg chg="mod">
          <ac:chgData name="good angel" userId="322f971a48f5a8c9" providerId="LiveId" clId="{F7F37F37-0364-4DB5-A963-0BF7A0D7E646}" dt="2024-02-17T14:38:10.663" v="7396" actId="14826"/>
          <ac:picMkLst>
            <pc:docMk/>
            <pc:sldMk cId="3743823396" sldId="396"/>
            <ac:picMk id="124" creationId="{41346040-B951-69E0-9B24-E3F8E0C6E7FE}"/>
          </ac:picMkLst>
        </pc:picChg>
        <pc:picChg chg="mod">
          <ac:chgData name="good angel" userId="322f971a48f5a8c9" providerId="LiveId" clId="{F7F37F37-0364-4DB5-A963-0BF7A0D7E646}" dt="2024-02-17T14:37:47.563" v="7393"/>
          <ac:picMkLst>
            <pc:docMk/>
            <pc:sldMk cId="3743823396" sldId="396"/>
            <ac:picMk id="125" creationId="{1CFB4695-2909-294C-C649-385695E0F117}"/>
          </ac:picMkLst>
        </pc:picChg>
        <pc:picChg chg="mod">
          <ac:chgData name="good angel" userId="322f971a48f5a8c9" providerId="LiveId" clId="{F7F37F37-0364-4DB5-A963-0BF7A0D7E646}" dt="2024-02-17T14:37:47.563" v="7393"/>
          <ac:picMkLst>
            <pc:docMk/>
            <pc:sldMk cId="3743823396" sldId="396"/>
            <ac:picMk id="126" creationId="{EF4A93D9-7F9C-0F86-86B6-43723690F61A}"/>
          </ac:picMkLst>
        </pc:picChg>
        <pc:picChg chg="mod">
          <ac:chgData name="good angel" userId="322f971a48f5a8c9" providerId="LiveId" clId="{F7F37F37-0364-4DB5-A963-0BF7A0D7E646}" dt="2024-02-17T14:37:47.563" v="7393"/>
          <ac:picMkLst>
            <pc:docMk/>
            <pc:sldMk cId="3743823396" sldId="396"/>
            <ac:picMk id="127" creationId="{A5AABB3A-5F72-CFE2-CB62-08F0F08F74A0}"/>
          </ac:picMkLst>
        </pc:picChg>
        <pc:picChg chg="add mod">
          <ac:chgData name="good angel" userId="322f971a48f5a8c9" providerId="LiveId" clId="{F7F37F37-0364-4DB5-A963-0BF7A0D7E646}" dt="2024-02-17T14:42:52.256" v="7430"/>
          <ac:picMkLst>
            <pc:docMk/>
            <pc:sldMk cId="3743823396" sldId="396"/>
            <ac:picMk id="128" creationId="{971C1F35-D0CD-81EE-A715-6C783CB14629}"/>
          </ac:picMkLst>
        </pc:picChg>
        <pc:picChg chg="add mod">
          <ac:chgData name="good angel" userId="322f971a48f5a8c9" providerId="LiveId" clId="{F7F37F37-0364-4DB5-A963-0BF7A0D7E646}" dt="2024-02-17T14:43:37.132" v="7432"/>
          <ac:picMkLst>
            <pc:docMk/>
            <pc:sldMk cId="3743823396" sldId="396"/>
            <ac:picMk id="129" creationId="{BA25A77D-E5C4-E967-AF4E-CB310EED004C}"/>
          </ac:picMkLst>
        </pc:picChg>
        <pc:picChg chg="add mod">
          <ac:chgData name="good angel" userId="322f971a48f5a8c9" providerId="LiveId" clId="{F7F37F37-0364-4DB5-A963-0BF7A0D7E646}" dt="2024-02-17T14:44:04.329" v="7433"/>
          <ac:picMkLst>
            <pc:docMk/>
            <pc:sldMk cId="3743823396" sldId="396"/>
            <ac:picMk id="130" creationId="{A037EF3F-A0C4-C64A-2524-34C4B32700CC}"/>
          </ac:picMkLst>
        </pc:picChg>
        <pc:picChg chg="mod topLvl">
          <ac:chgData name="good angel" userId="322f971a48f5a8c9" providerId="LiveId" clId="{F7F37F37-0364-4DB5-A963-0BF7A0D7E646}" dt="2024-02-17T14:47:54.891" v="7497" actId="1076"/>
          <ac:picMkLst>
            <pc:docMk/>
            <pc:sldMk cId="3743823396" sldId="396"/>
            <ac:picMk id="133" creationId="{5905755A-FAA3-972E-03EE-B8D06A989864}"/>
          </ac:picMkLst>
        </pc:picChg>
        <pc:picChg chg="del mod topLvl">
          <ac:chgData name="good angel" userId="322f971a48f5a8c9" providerId="LiveId" clId="{F7F37F37-0364-4DB5-A963-0BF7A0D7E646}" dt="2024-02-17T14:46:19.221" v="7484" actId="478"/>
          <ac:picMkLst>
            <pc:docMk/>
            <pc:sldMk cId="3743823396" sldId="396"/>
            <ac:picMk id="134" creationId="{C8D9C0A1-77AD-F79A-B1E4-5EF4689D242A}"/>
          </ac:picMkLst>
        </pc:picChg>
        <pc:picChg chg="del mod topLvl">
          <ac:chgData name="good angel" userId="322f971a48f5a8c9" providerId="LiveId" clId="{F7F37F37-0364-4DB5-A963-0BF7A0D7E646}" dt="2024-02-17T14:46:19.221" v="7484" actId="478"/>
          <ac:picMkLst>
            <pc:docMk/>
            <pc:sldMk cId="3743823396" sldId="396"/>
            <ac:picMk id="135" creationId="{A89EF6BD-50AA-5533-C1B4-5BDC8BB53DA4}"/>
          </ac:picMkLst>
        </pc:picChg>
        <pc:picChg chg="del mod topLvl">
          <ac:chgData name="good angel" userId="322f971a48f5a8c9" providerId="LiveId" clId="{F7F37F37-0364-4DB5-A963-0BF7A0D7E646}" dt="2024-02-17T14:46:19.221" v="7484" actId="478"/>
          <ac:picMkLst>
            <pc:docMk/>
            <pc:sldMk cId="3743823396" sldId="396"/>
            <ac:picMk id="136" creationId="{0B85E262-6CFD-051E-F412-4829D916F914}"/>
          </ac:picMkLst>
        </pc:picChg>
        <pc:picChg chg="mod topLvl">
          <ac:chgData name="good angel" userId="322f971a48f5a8c9" providerId="LiveId" clId="{F7F37F37-0364-4DB5-A963-0BF7A0D7E646}" dt="2024-02-17T14:44:44.867" v="7442" actId="164"/>
          <ac:picMkLst>
            <pc:docMk/>
            <pc:sldMk cId="3743823396" sldId="396"/>
            <ac:picMk id="138" creationId="{39ADB24B-CD56-ED56-61EA-955E4632CB86}"/>
          </ac:picMkLst>
        </pc:picChg>
        <pc:picChg chg="mod topLvl">
          <ac:chgData name="good angel" userId="322f971a48f5a8c9" providerId="LiveId" clId="{F7F37F37-0364-4DB5-A963-0BF7A0D7E646}" dt="2024-02-17T14:44:44.867" v="7442" actId="164"/>
          <ac:picMkLst>
            <pc:docMk/>
            <pc:sldMk cId="3743823396" sldId="396"/>
            <ac:picMk id="139" creationId="{03DA80B1-BF30-38EE-6CE0-666A33F31954}"/>
          </ac:picMkLst>
        </pc:picChg>
        <pc:picChg chg="mod topLvl">
          <ac:chgData name="good angel" userId="322f971a48f5a8c9" providerId="LiveId" clId="{F7F37F37-0364-4DB5-A963-0BF7A0D7E646}" dt="2024-02-17T14:44:44.867" v="7442" actId="164"/>
          <ac:picMkLst>
            <pc:docMk/>
            <pc:sldMk cId="3743823396" sldId="396"/>
            <ac:picMk id="140" creationId="{E92A0C65-D07A-C8BA-DB3B-F0DF7D5FD61F}"/>
          </ac:picMkLst>
        </pc:picChg>
        <pc:picChg chg="mod topLvl">
          <ac:chgData name="good angel" userId="322f971a48f5a8c9" providerId="LiveId" clId="{F7F37F37-0364-4DB5-A963-0BF7A0D7E646}" dt="2024-02-17T14:44:44.867" v="7442" actId="164"/>
          <ac:picMkLst>
            <pc:docMk/>
            <pc:sldMk cId="3743823396" sldId="396"/>
            <ac:picMk id="141" creationId="{D956CB71-FAEF-1DB6-1A69-E10995A2BEC9}"/>
          </ac:picMkLst>
        </pc:picChg>
        <pc:cxnChg chg="mod">
          <ac:chgData name="good angel" userId="322f971a48f5a8c9" providerId="LiveId" clId="{F7F37F37-0364-4DB5-A963-0BF7A0D7E646}" dt="2024-02-17T14:30:29.390" v="7326"/>
          <ac:cxnSpMkLst>
            <pc:docMk/>
            <pc:sldMk cId="3743823396" sldId="396"/>
            <ac:cxnSpMk id="36" creationId="{26FF3917-EA9A-FDC2-257E-88B4F92FD432}"/>
          </ac:cxnSpMkLst>
        </pc:cxnChg>
        <pc:cxnChg chg="add mod">
          <ac:chgData name="good angel" userId="322f971a48f5a8c9" providerId="LiveId" clId="{F7F37F37-0364-4DB5-A963-0BF7A0D7E646}" dt="2024-02-17T14:30:57.668" v="7331" actId="164"/>
          <ac:cxnSpMkLst>
            <pc:docMk/>
            <pc:sldMk cId="3743823396" sldId="396"/>
            <ac:cxnSpMk id="76" creationId="{21F393BD-13E9-5B0B-466F-545708A629A4}"/>
          </ac:cxnSpMkLst>
        </pc:cxnChg>
        <pc:cxnChg chg="add mod">
          <ac:chgData name="good angel" userId="322f971a48f5a8c9" providerId="LiveId" clId="{F7F37F37-0364-4DB5-A963-0BF7A0D7E646}" dt="2024-02-22T11:03:26.703" v="13052" actId="14100"/>
          <ac:cxnSpMkLst>
            <pc:docMk/>
            <pc:sldMk cId="3743823396" sldId="396"/>
            <ac:cxnSpMk id="87" creationId="{383D3B94-8D7A-7DDC-3268-3A38DF70B32B}"/>
          </ac:cxnSpMkLst>
        </pc:cxnChg>
        <pc:cxnChg chg="add mod">
          <ac:chgData name="good angel" userId="322f971a48f5a8c9" providerId="LiveId" clId="{F7F37F37-0364-4DB5-A963-0BF7A0D7E646}" dt="2024-02-17T14:36:46.929" v="7382" actId="14100"/>
          <ac:cxnSpMkLst>
            <pc:docMk/>
            <pc:sldMk cId="3743823396" sldId="396"/>
            <ac:cxnSpMk id="91" creationId="{E51DF093-7C79-D700-0FFF-0DB74F11D83F}"/>
          </ac:cxnSpMkLst>
        </pc:cxnChg>
        <pc:cxnChg chg="add mod">
          <ac:chgData name="good angel" userId="322f971a48f5a8c9" providerId="LiveId" clId="{F7F37F37-0364-4DB5-A963-0BF7A0D7E646}" dt="2024-02-17T14:58:54.648" v="7569" actId="14100"/>
          <ac:cxnSpMkLst>
            <pc:docMk/>
            <pc:sldMk cId="3743823396" sldId="396"/>
            <ac:cxnSpMk id="94" creationId="{370FD1ED-4BD3-82C2-2C66-AF03B685B515}"/>
          </ac:cxnSpMkLst>
        </pc:cxnChg>
        <pc:cxnChg chg="add mod">
          <ac:chgData name="good angel" userId="322f971a48f5a8c9" providerId="LiveId" clId="{F7F37F37-0364-4DB5-A963-0BF7A0D7E646}" dt="2024-02-17T14:36:57.232" v="7386" actId="14100"/>
          <ac:cxnSpMkLst>
            <pc:docMk/>
            <pc:sldMk cId="3743823396" sldId="396"/>
            <ac:cxnSpMk id="99" creationId="{F9250914-F98D-E8B0-74A6-2F056AA4E335}"/>
          </ac:cxnSpMkLst>
        </pc:cxnChg>
        <pc:cxnChg chg="add mod">
          <ac:chgData name="good angel" userId="322f971a48f5a8c9" providerId="LiveId" clId="{F7F37F37-0364-4DB5-A963-0BF7A0D7E646}" dt="2024-02-17T14:37:02.738" v="7387" actId="14100"/>
          <ac:cxnSpMkLst>
            <pc:docMk/>
            <pc:sldMk cId="3743823396" sldId="396"/>
            <ac:cxnSpMk id="102" creationId="{003148C5-F777-5E46-293B-A5E80383254F}"/>
          </ac:cxnSpMkLst>
        </pc:cxnChg>
        <pc:cxnChg chg="add mod">
          <ac:chgData name="good angel" userId="322f971a48f5a8c9" providerId="LiveId" clId="{F7F37F37-0364-4DB5-A963-0BF7A0D7E646}" dt="2024-02-17T14:36:09.172" v="7377" actId="571"/>
          <ac:cxnSpMkLst>
            <pc:docMk/>
            <pc:sldMk cId="3743823396" sldId="396"/>
            <ac:cxnSpMk id="112" creationId="{79DE2F15-B873-EB16-4BB7-2D64B2A31098}"/>
          </ac:cxnSpMkLst>
        </pc:cxnChg>
        <pc:cxnChg chg="add mod">
          <ac:chgData name="good angel" userId="322f971a48f5a8c9" providerId="LiveId" clId="{F7F37F37-0364-4DB5-A963-0BF7A0D7E646}" dt="2024-02-17T14:36:09.172" v="7377" actId="571"/>
          <ac:cxnSpMkLst>
            <pc:docMk/>
            <pc:sldMk cId="3743823396" sldId="396"/>
            <ac:cxnSpMk id="113" creationId="{D1FF6AA3-6D37-4EE5-6F6C-0C61D90D5505}"/>
          </ac:cxnSpMkLst>
        </pc:cxnChg>
        <pc:cxnChg chg="add mod">
          <ac:chgData name="good angel" userId="322f971a48f5a8c9" providerId="LiveId" clId="{F7F37F37-0364-4DB5-A963-0BF7A0D7E646}" dt="2024-02-17T14:36:09.172" v="7377" actId="571"/>
          <ac:cxnSpMkLst>
            <pc:docMk/>
            <pc:sldMk cId="3743823396" sldId="396"/>
            <ac:cxnSpMk id="114" creationId="{0C10CD6F-C4BD-8534-79ED-E42650469F01}"/>
          </ac:cxnSpMkLst>
        </pc:cxnChg>
        <pc:cxnChg chg="add mod">
          <ac:chgData name="good angel" userId="322f971a48f5a8c9" providerId="LiveId" clId="{F7F37F37-0364-4DB5-A963-0BF7A0D7E646}" dt="2024-02-17T14:36:09.172" v="7377" actId="571"/>
          <ac:cxnSpMkLst>
            <pc:docMk/>
            <pc:sldMk cId="3743823396" sldId="396"/>
            <ac:cxnSpMk id="115" creationId="{3DA9FB00-2B52-3094-1D65-93BF685C51C5}"/>
          </ac:cxnSpMkLst>
        </pc:cxnChg>
        <pc:cxnChg chg="mod">
          <ac:chgData name="good angel" userId="322f971a48f5a8c9" providerId="LiveId" clId="{F7F37F37-0364-4DB5-A963-0BF7A0D7E646}" dt="2024-02-17T14:48:40.994" v="7501"/>
          <ac:cxnSpMkLst>
            <pc:docMk/>
            <pc:sldMk cId="3743823396" sldId="396"/>
            <ac:cxnSpMk id="150" creationId="{CF51182A-A3BF-F743-C234-D77A0D68AB3A}"/>
          </ac:cxnSpMkLst>
        </pc:cxnChg>
      </pc:sldChg>
      <pc:sldChg chg="modSp add del mod modAnim">
        <pc:chgData name="good angel" userId="322f971a48f5a8c9" providerId="LiveId" clId="{F7F37F37-0364-4DB5-A963-0BF7A0D7E646}" dt="2024-02-17T14:49:14.941" v="7533" actId="2696"/>
        <pc:sldMkLst>
          <pc:docMk/>
          <pc:sldMk cId="3011805132" sldId="397"/>
        </pc:sldMkLst>
        <pc:grpChg chg="mod">
          <ac:chgData name="good angel" userId="322f971a48f5a8c9" providerId="LiveId" clId="{F7F37F37-0364-4DB5-A963-0BF7A0D7E646}" dt="2024-02-17T14:39:50.400" v="7412" actId="1076"/>
          <ac:grpSpMkLst>
            <pc:docMk/>
            <pc:sldMk cId="3011805132" sldId="397"/>
            <ac:grpSpMk id="117" creationId="{CC696F61-BD38-3828-B08A-AB1CA82CFED6}"/>
          </ac:grpSpMkLst>
        </pc:grpChg>
        <pc:grpChg chg="mod">
          <ac:chgData name="good angel" userId="322f971a48f5a8c9" providerId="LiveId" clId="{F7F37F37-0364-4DB5-A963-0BF7A0D7E646}" dt="2024-02-17T14:39:45.628" v="7411" actId="1076"/>
          <ac:grpSpMkLst>
            <pc:docMk/>
            <pc:sldMk cId="3011805132" sldId="397"/>
            <ac:grpSpMk id="131" creationId="{3FE51C8A-6246-80B1-8C64-2F2BA07FACB4}"/>
          </ac:grpSpMkLst>
        </pc:grpChg>
      </pc:sldChg>
      <pc:sldChg chg="addSp delSp modSp add del mod modAnim">
        <pc:chgData name="good angel" userId="322f971a48f5a8c9" providerId="LiveId" clId="{F7F37F37-0364-4DB5-A963-0BF7A0D7E646}" dt="2024-02-17T14:54:25.754" v="7563" actId="2696"/>
        <pc:sldMkLst>
          <pc:docMk/>
          <pc:sldMk cId="3464419530" sldId="397"/>
        </pc:sldMkLst>
        <pc:grpChg chg="add mod">
          <ac:chgData name="good angel" userId="322f971a48f5a8c9" providerId="LiveId" clId="{F7F37F37-0364-4DB5-A963-0BF7A0D7E646}" dt="2024-02-17T14:51:03.627" v="7545" actId="164"/>
          <ac:grpSpMkLst>
            <pc:docMk/>
            <pc:sldMk cId="3464419530" sldId="397"/>
            <ac:grpSpMk id="77" creationId="{B75A21E0-09B5-FC72-C4F5-7878F51B04B7}"/>
          </ac:grpSpMkLst>
        </pc:grpChg>
        <pc:grpChg chg="mod">
          <ac:chgData name="good angel" userId="322f971a48f5a8c9" providerId="LiveId" clId="{F7F37F37-0364-4DB5-A963-0BF7A0D7E646}" dt="2024-02-17T14:51:03.627" v="7545" actId="164"/>
          <ac:grpSpMkLst>
            <pc:docMk/>
            <pc:sldMk cId="3464419530" sldId="397"/>
            <ac:grpSpMk id="116" creationId="{B13F04F2-F42A-F0D4-8E19-42D9CF408213}"/>
          </ac:grpSpMkLst>
        </pc:grpChg>
        <pc:grpChg chg="mod">
          <ac:chgData name="good angel" userId="322f971a48f5a8c9" providerId="LiveId" clId="{F7F37F37-0364-4DB5-A963-0BF7A0D7E646}" dt="2024-02-17T14:51:03.627" v="7545" actId="164"/>
          <ac:grpSpMkLst>
            <pc:docMk/>
            <pc:sldMk cId="3464419530" sldId="397"/>
            <ac:grpSpMk id="131" creationId="{FC7C9C8E-8A20-7E5C-9C10-CDC2109A6CC7}"/>
          </ac:grpSpMkLst>
        </pc:grpChg>
        <pc:grpChg chg="del">
          <ac:chgData name="good angel" userId="322f971a48f5a8c9" providerId="LiveId" clId="{F7F37F37-0364-4DB5-A963-0BF7A0D7E646}" dt="2024-02-17T14:49:24.213" v="7535" actId="478"/>
          <ac:grpSpMkLst>
            <pc:docMk/>
            <pc:sldMk cId="3464419530" sldId="397"/>
            <ac:grpSpMk id="149" creationId="{A22A5655-2E34-3274-98E1-157C53F2BEC6}"/>
          </ac:grpSpMkLst>
        </pc:grpChg>
        <pc:picChg chg="mod">
          <ac:chgData name="good angel" userId="322f971a48f5a8c9" providerId="LiveId" clId="{F7F37F37-0364-4DB5-A963-0BF7A0D7E646}" dt="2024-02-17T14:49:38.663" v="7539" actId="1076"/>
          <ac:picMkLst>
            <pc:docMk/>
            <pc:sldMk cId="3464419530" sldId="397"/>
            <ac:picMk id="133" creationId="{63BA5EB1-182F-2544-6672-901AE460A1D8}"/>
          </ac:picMkLst>
        </pc:picChg>
      </pc:sldChg>
      <pc:sldChg chg="addSp delSp modSp add mod delAnim modAnim">
        <pc:chgData name="good angel" userId="322f971a48f5a8c9" providerId="LiveId" clId="{F7F37F37-0364-4DB5-A963-0BF7A0D7E646}" dt="2024-02-22T11:03:39.612" v="13055"/>
        <pc:sldMkLst>
          <pc:docMk/>
          <pc:sldMk cId="1303987004" sldId="398"/>
        </pc:sldMkLst>
        <pc:spChg chg="mod">
          <ac:chgData name="good angel" userId="322f971a48f5a8c9" providerId="LiveId" clId="{F7F37F37-0364-4DB5-A963-0BF7A0D7E646}" dt="2024-02-22T11:02:41.353" v="13048"/>
          <ac:spMkLst>
            <pc:docMk/>
            <pc:sldMk cId="1303987004" sldId="398"/>
            <ac:spMk id="96" creationId="{4C733C71-50F8-D95D-EC50-F519852E53E9}"/>
          </ac:spMkLst>
        </pc:spChg>
        <pc:spChg chg="mod">
          <ac:chgData name="good angel" userId="322f971a48f5a8c9" providerId="LiveId" clId="{F7F37F37-0364-4DB5-A963-0BF7A0D7E646}" dt="2024-02-22T11:03:36.234" v="13054"/>
          <ac:spMkLst>
            <pc:docMk/>
            <pc:sldMk cId="1303987004" sldId="398"/>
            <ac:spMk id="111" creationId="{F10A95B7-6145-2BE1-5343-EB8BCED3AFC9}"/>
          </ac:spMkLst>
        </pc:spChg>
        <pc:grpChg chg="add del mod">
          <ac:chgData name="good angel" userId="322f971a48f5a8c9" providerId="LiveId" clId="{F7F37F37-0364-4DB5-A963-0BF7A0D7E646}" dt="2024-02-22T11:03:35.630" v="13053" actId="478"/>
          <ac:grpSpMkLst>
            <pc:docMk/>
            <pc:sldMk cId="1303987004" sldId="398"/>
            <ac:grpSpMk id="77" creationId="{B2C4B9FA-83CD-E11F-AC1C-1FB7B81D755D}"/>
          </ac:grpSpMkLst>
        </pc:grpChg>
        <pc:grpChg chg="mod">
          <ac:chgData name="good angel" userId="322f971a48f5a8c9" providerId="LiveId" clId="{F7F37F37-0364-4DB5-A963-0BF7A0D7E646}" dt="2024-02-22T11:02:41.353" v="13048"/>
          <ac:grpSpMkLst>
            <pc:docMk/>
            <pc:sldMk cId="1303987004" sldId="398"/>
            <ac:grpSpMk id="88" creationId="{E633B632-53C3-1A42-8923-E3F61ACB5D07}"/>
          </ac:grpSpMkLst>
        </pc:grpChg>
        <pc:grpChg chg="mod">
          <ac:chgData name="good angel" userId="322f971a48f5a8c9" providerId="LiveId" clId="{F7F37F37-0364-4DB5-A963-0BF7A0D7E646}" dt="2024-02-22T11:02:41.353" v="13048"/>
          <ac:grpSpMkLst>
            <pc:docMk/>
            <pc:sldMk cId="1303987004" sldId="398"/>
            <ac:grpSpMk id="89" creationId="{A9F10621-843C-A869-7BEC-A7BED91550C3}"/>
          </ac:grpSpMkLst>
        </pc:grpChg>
        <pc:grpChg chg="add mod">
          <ac:chgData name="good angel" userId="322f971a48f5a8c9" providerId="LiveId" clId="{F7F37F37-0364-4DB5-A963-0BF7A0D7E646}" dt="2024-02-22T11:03:36.234" v="13054"/>
          <ac:grpSpMkLst>
            <pc:docMk/>
            <pc:sldMk cId="1303987004" sldId="398"/>
            <ac:grpSpMk id="104" creationId="{B11CB97F-59F2-4906-3966-FF45E7165EDD}"/>
          </ac:grpSpMkLst>
        </pc:grpChg>
        <pc:grpChg chg="mod">
          <ac:chgData name="good angel" userId="322f971a48f5a8c9" providerId="LiveId" clId="{F7F37F37-0364-4DB5-A963-0BF7A0D7E646}" dt="2024-02-22T11:03:36.234" v="13054"/>
          <ac:grpSpMkLst>
            <pc:docMk/>
            <pc:sldMk cId="1303987004" sldId="398"/>
            <ac:grpSpMk id="105" creationId="{5024FF50-BC8D-291A-CEF9-F30870FF984B}"/>
          </ac:grpSpMkLst>
        </pc:grpChg>
        <pc:grpChg chg="mod">
          <ac:chgData name="good angel" userId="322f971a48f5a8c9" providerId="LiveId" clId="{F7F37F37-0364-4DB5-A963-0BF7A0D7E646}" dt="2024-02-22T11:03:36.234" v="13054"/>
          <ac:grpSpMkLst>
            <pc:docMk/>
            <pc:sldMk cId="1303987004" sldId="398"/>
            <ac:grpSpMk id="106" creationId="{7689CB26-1B84-272B-6AEE-E7E2E2293F79}"/>
          </ac:grpSpMkLst>
        </pc:grpChg>
        <pc:grpChg chg="del">
          <ac:chgData name="good angel" userId="322f971a48f5a8c9" providerId="LiveId" clId="{F7F37F37-0364-4DB5-A963-0BF7A0D7E646}" dt="2024-02-17T14:53:03.022" v="7556" actId="478"/>
          <ac:grpSpMkLst>
            <pc:docMk/>
            <pc:sldMk cId="1303987004" sldId="398"/>
            <ac:grpSpMk id="149" creationId="{68590F25-AD7D-C76F-006A-339A85DE3D5B}"/>
          </ac:grpSpMkLst>
        </pc:grpChg>
        <pc:grpChg chg="del">
          <ac:chgData name="good angel" userId="322f971a48f5a8c9" providerId="LiveId" clId="{F7F37F37-0364-4DB5-A963-0BF7A0D7E646}" dt="2024-02-22T11:02:40.861" v="13047" actId="478"/>
          <ac:grpSpMkLst>
            <pc:docMk/>
            <pc:sldMk cId="1303987004" sldId="398"/>
            <ac:grpSpMk id="152" creationId="{B024BB99-BBAC-96EC-9E46-A20FEC34795C}"/>
          </ac:grpSpMkLst>
        </pc:grpChg>
        <pc:picChg chg="mod">
          <ac:chgData name="good angel" userId="322f971a48f5a8c9" providerId="LiveId" clId="{F7F37F37-0364-4DB5-A963-0BF7A0D7E646}" dt="2024-02-22T11:02:41.353" v="13048"/>
          <ac:picMkLst>
            <pc:docMk/>
            <pc:sldMk cId="1303987004" sldId="398"/>
            <ac:picMk id="90" creationId="{B1C89FCA-3E21-76A9-5E8A-0A60E48A904C}"/>
          </ac:picMkLst>
        </pc:picChg>
        <pc:picChg chg="mod">
          <ac:chgData name="good angel" userId="322f971a48f5a8c9" providerId="LiveId" clId="{F7F37F37-0364-4DB5-A963-0BF7A0D7E646}" dt="2024-02-22T11:02:41.353" v="13048"/>
          <ac:picMkLst>
            <pc:docMk/>
            <pc:sldMk cId="1303987004" sldId="398"/>
            <ac:picMk id="92" creationId="{D28937C8-3B8C-857A-BD83-7FC872B7FFE7}"/>
          </ac:picMkLst>
        </pc:picChg>
        <pc:picChg chg="mod">
          <ac:chgData name="good angel" userId="322f971a48f5a8c9" providerId="LiveId" clId="{F7F37F37-0364-4DB5-A963-0BF7A0D7E646}" dt="2024-02-22T11:02:41.353" v="13048"/>
          <ac:picMkLst>
            <pc:docMk/>
            <pc:sldMk cId="1303987004" sldId="398"/>
            <ac:picMk id="93" creationId="{8E4BACAA-D144-BEB5-54D2-6D624BF6015C}"/>
          </ac:picMkLst>
        </pc:picChg>
        <pc:picChg chg="mod">
          <ac:chgData name="good angel" userId="322f971a48f5a8c9" providerId="LiveId" clId="{F7F37F37-0364-4DB5-A963-0BF7A0D7E646}" dt="2024-02-22T11:02:41.353" v="13048"/>
          <ac:picMkLst>
            <pc:docMk/>
            <pc:sldMk cId="1303987004" sldId="398"/>
            <ac:picMk id="95" creationId="{3A96A441-E3D0-DFEB-72B2-93CDA1EB47C5}"/>
          </ac:picMkLst>
        </pc:picChg>
        <pc:picChg chg="mod">
          <ac:chgData name="good angel" userId="322f971a48f5a8c9" providerId="LiveId" clId="{F7F37F37-0364-4DB5-A963-0BF7A0D7E646}" dt="2024-02-22T11:03:36.234" v="13054"/>
          <ac:picMkLst>
            <pc:docMk/>
            <pc:sldMk cId="1303987004" sldId="398"/>
            <ac:picMk id="107" creationId="{E620A119-D875-2653-FE92-5C3E7FED626D}"/>
          </ac:picMkLst>
        </pc:picChg>
        <pc:picChg chg="mod">
          <ac:chgData name="good angel" userId="322f971a48f5a8c9" providerId="LiveId" clId="{F7F37F37-0364-4DB5-A963-0BF7A0D7E646}" dt="2024-02-22T11:03:36.234" v="13054"/>
          <ac:picMkLst>
            <pc:docMk/>
            <pc:sldMk cId="1303987004" sldId="398"/>
            <ac:picMk id="108" creationId="{3C9FA985-36D4-2DA3-A4CB-5C50A857E75F}"/>
          </ac:picMkLst>
        </pc:picChg>
        <pc:picChg chg="mod">
          <ac:chgData name="good angel" userId="322f971a48f5a8c9" providerId="LiveId" clId="{F7F37F37-0364-4DB5-A963-0BF7A0D7E646}" dt="2024-02-22T11:03:36.234" v="13054"/>
          <ac:picMkLst>
            <pc:docMk/>
            <pc:sldMk cId="1303987004" sldId="398"/>
            <ac:picMk id="109" creationId="{B80FF6FB-1787-B226-C592-0B8FBE7B2FC9}"/>
          </ac:picMkLst>
        </pc:picChg>
        <pc:picChg chg="mod">
          <ac:chgData name="good angel" userId="322f971a48f5a8c9" providerId="LiveId" clId="{F7F37F37-0364-4DB5-A963-0BF7A0D7E646}" dt="2024-02-22T11:03:36.234" v="13054"/>
          <ac:picMkLst>
            <pc:docMk/>
            <pc:sldMk cId="1303987004" sldId="398"/>
            <ac:picMk id="110" creationId="{C09E9751-8396-E611-CC1C-0EB4EB7D2020}"/>
          </ac:picMkLst>
        </pc:picChg>
        <pc:picChg chg="mod">
          <ac:chgData name="good angel" userId="322f971a48f5a8c9" providerId="LiveId" clId="{F7F37F37-0364-4DB5-A963-0BF7A0D7E646}" dt="2024-02-17T14:55:04.747" v="7565" actId="1076"/>
          <ac:picMkLst>
            <pc:docMk/>
            <pc:sldMk cId="1303987004" sldId="398"/>
            <ac:picMk id="133" creationId="{3B029040-F137-F848-F0BA-83B0B6075B2D}"/>
          </ac:picMkLst>
        </pc:picChg>
        <pc:cxnChg chg="mod">
          <ac:chgData name="good angel" userId="322f971a48f5a8c9" providerId="LiveId" clId="{F7F37F37-0364-4DB5-A963-0BF7A0D7E646}" dt="2024-02-22T11:02:40.861" v="13047" actId="478"/>
          <ac:cxnSpMkLst>
            <pc:docMk/>
            <pc:sldMk cId="1303987004" sldId="398"/>
            <ac:cxnSpMk id="87" creationId="{FDCDB138-CF65-31ED-B65E-AF16AF36DE0F}"/>
          </ac:cxnSpMkLst>
        </pc:cxnChg>
        <pc:cxnChg chg="mod">
          <ac:chgData name="good angel" userId="322f971a48f5a8c9" providerId="LiveId" clId="{F7F37F37-0364-4DB5-A963-0BF7A0D7E646}" dt="2024-02-22T11:02:41.353" v="13048"/>
          <ac:cxnSpMkLst>
            <pc:docMk/>
            <pc:sldMk cId="1303987004" sldId="398"/>
            <ac:cxnSpMk id="97" creationId="{0B567764-1E8E-0D60-FAAC-8B79970358B4}"/>
          </ac:cxnSpMkLst>
        </pc:cxnChg>
        <pc:cxnChg chg="mod">
          <ac:chgData name="good angel" userId="322f971a48f5a8c9" providerId="LiveId" clId="{F7F37F37-0364-4DB5-A963-0BF7A0D7E646}" dt="2024-02-22T11:02:41.353" v="13048"/>
          <ac:cxnSpMkLst>
            <pc:docMk/>
            <pc:sldMk cId="1303987004" sldId="398"/>
            <ac:cxnSpMk id="98" creationId="{9D068DFF-7177-9875-2115-CF4411FC9E69}"/>
          </ac:cxnSpMkLst>
        </pc:cxnChg>
        <pc:cxnChg chg="mod">
          <ac:chgData name="good angel" userId="322f971a48f5a8c9" providerId="LiveId" clId="{F7F37F37-0364-4DB5-A963-0BF7A0D7E646}" dt="2024-02-22T11:02:41.353" v="13048"/>
          <ac:cxnSpMkLst>
            <pc:docMk/>
            <pc:sldMk cId="1303987004" sldId="398"/>
            <ac:cxnSpMk id="100" creationId="{B32C440C-360A-C5FE-72D0-FA2C487652E8}"/>
          </ac:cxnSpMkLst>
        </pc:cxnChg>
        <pc:cxnChg chg="mod">
          <ac:chgData name="good angel" userId="322f971a48f5a8c9" providerId="LiveId" clId="{F7F37F37-0364-4DB5-A963-0BF7A0D7E646}" dt="2024-02-22T11:02:41.353" v="13048"/>
          <ac:cxnSpMkLst>
            <pc:docMk/>
            <pc:sldMk cId="1303987004" sldId="398"/>
            <ac:cxnSpMk id="101" creationId="{B8C264FB-B8B4-76C6-3921-72176E53CE58}"/>
          </ac:cxnSpMkLst>
        </pc:cxnChg>
        <pc:cxnChg chg="mod">
          <ac:chgData name="good angel" userId="322f971a48f5a8c9" providerId="LiveId" clId="{F7F37F37-0364-4DB5-A963-0BF7A0D7E646}" dt="2024-02-22T11:02:41.353" v="13048"/>
          <ac:cxnSpMkLst>
            <pc:docMk/>
            <pc:sldMk cId="1303987004" sldId="398"/>
            <ac:cxnSpMk id="103" creationId="{CDD42B1D-CF76-D875-F39F-685090B68A04}"/>
          </ac:cxnSpMkLst>
        </pc:cxnChg>
        <pc:cxnChg chg="mod">
          <ac:chgData name="good angel" userId="322f971a48f5a8c9" providerId="LiveId" clId="{F7F37F37-0364-4DB5-A963-0BF7A0D7E646}" dt="2024-02-22T11:03:36.234" v="13054"/>
          <ac:cxnSpMkLst>
            <pc:docMk/>
            <pc:sldMk cId="1303987004" sldId="398"/>
            <ac:cxnSpMk id="112" creationId="{639A69E7-6539-B7BF-ABDB-9FDAE22FE626}"/>
          </ac:cxnSpMkLst>
        </pc:cxnChg>
        <pc:cxnChg chg="mod">
          <ac:chgData name="good angel" userId="322f971a48f5a8c9" providerId="LiveId" clId="{F7F37F37-0364-4DB5-A963-0BF7A0D7E646}" dt="2024-02-22T11:03:36.234" v="13054"/>
          <ac:cxnSpMkLst>
            <pc:docMk/>
            <pc:sldMk cId="1303987004" sldId="398"/>
            <ac:cxnSpMk id="113" creationId="{34FE6765-B3DA-EFB1-F1CA-E86318D7A658}"/>
          </ac:cxnSpMkLst>
        </pc:cxnChg>
        <pc:cxnChg chg="mod">
          <ac:chgData name="good angel" userId="322f971a48f5a8c9" providerId="LiveId" clId="{F7F37F37-0364-4DB5-A963-0BF7A0D7E646}" dt="2024-02-22T11:03:36.234" v="13054"/>
          <ac:cxnSpMkLst>
            <pc:docMk/>
            <pc:sldMk cId="1303987004" sldId="398"/>
            <ac:cxnSpMk id="114" creationId="{6BB969D9-45D3-C085-B256-8CB2394BFD5B}"/>
          </ac:cxnSpMkLst>
        </pc:cxnChg>
        <pc:cxnChg chg="mod">
          <ac:chgData name="good angel" userId="322f971a48f5a8c9" providerId="LiveId" clId="{F7F37F37-0364-4DB5-A963-0BF7A0D7E646}" dt="2024-02-22T11:03:36.234" v="13054"/>
          <ac:cxnSpMkLst>
            <pc:docMk/>
            <pc:sldMk cId="1303987004" sldId="398"/>
            <ac:cxnSpMk id="115" creationId="{9000AC3C-D8D1-81F6-4B4B-0A49B0DE2F82}"/>
          </ac:cxnSpMkLst>
        </pc:cxnChg>
        <pc:cxnChg chg="mod">
          <ac:chgData name="good angel" userId="322f971a48f5a8c9" providerId="LiveId" clId="{F7F37F37-0364-4DB5-A963-0BF7A0D7E646}" dt="2024-02-22T11:03:36.234" v="13054"/>
          <ac:cxnSpMkLst>
            <pc:docMk/>
            <pc:sldMk cId="1303987004" sldId="398"/>
            <ac:cxnSpMk id="117" creationId="{1C3C50A4-DB5B-E121-A227-1BF428C16F0E}"/>
          </ac:cxnSpMkLst>
        </pc:cxnChg>
      </pc:sldChg>
      <pc:sldChg chg="addSp delSp modSp add mod">
        <pc:chgData name="good angel" userId="322f971a48f5a8c9" providerId="LiveId" clId="{F7F37F37-0364-4DB5-A963-0BF7A0D7E646}" dt="2024-02-17T15:02:09.477" v="7604" actId="164"/>
        <pc:sldMkLst>
          <pc:docMk/>
          <pc:sldMk cId="462438703" sldId="399"/>
        </pc:sldMkLst>
        <pc:spChg chg="add del">
          <ac:chgData name="good angel" userId="322f971a48f5a8c9" providerId="LiveId" clId="{F7F37F37-0364-4DB5-A963-0BF7A0D7E646}" dt="2024-02-17T14:59:57.133" v="7573" actId="478"/>
          <ac:spMkLst>
            <pc:docMk/>
            <pc:sldMk cId="462438703" sldId="399"/>
            <ac:spMk id="77" creationId="{685BEE84-A14D-1244-7307-D4107ED8923C}"/>
          </ac:spMkLst>
        </pc:spChg>
        <pc:spChg chg="add mod">
          <ac:chgData name="good angel" userId="322f971a48f5a8c9" providerId="LiveId" clId="{F7F37F37-0364-4DB5-A963-0BF7A0D7E646}" dt="2024-02-17T15:00:56.665" v="7582" actId="164"/>
          <ac:spMkLst>
            <pc:docMk/>
            <pc:sldMk cId="462438703" sldId="399"/>
            <ac:spMk id="88" creationId="{26D906EE-552D-712E-3BD8-C246ACC74E41}"/>
          </ac:spMkLst>
        </pc:spChg>
        <pc:spChg chg="add mod">
          <ac:chgData name="good angel" userId="322f971a48f5a8c9" providerId="LiveId" clId="{F7F37F37-0364-4DB5-A963-0BF7A0D7E646}" dt="2024-02-17T15:02:09.477" v="7604" actId="164"/>
          <ac:spMkLst>
            <pc:docMk/>
            <pc:sldMk cId="462438703" sldId="399"/>
            <ac:spMk id="93" creationId="{5FC9FBAE-354F-F841-F963-6AB42EF7F048}"/>
          </ac:spMkLst>
        </pc:spChg>
        <pc:grpChg chg="mod">
          <ac:chgData name="good angel" userId="322f971a48f5a8c9" providerId="LiveId" clId="{F7F37F37-0364-4DB5-A963-0BF7A0D7E646}" dt="2024-02-17T14:57:18.433" v="7567" actId="1076"/>
          <ac:grpSpMkLst>
            <pc:docMk/>
            <pc:sldMk cId="462438703" sldId="399"/>
            <ac:grpSpMk id="78" creationId="{A1524DB0-0F4F-0C58-5866-14F8BB64BA23}"/>
          </ac:grpSpMkLst>
        </pc:grpChg>
        <pc:grpChg chg="add mod">
          <ac:chgData name="good angel" userId="322f971a48f5a8c9" providerId="LiveId" clId="{F7F37F37-0364-4DB5-A963-0BF7A0D7E646}" dt="2024-02-17T15:02:09.477" v="7604" actId="164"/>
          <ac:grpSpMkLst>
            <pc:docMk/>
            <pc:sldMk cId="462438703" sldId="399"/>
            <ac:grpSpMk id="92" creationId="{73B06813-6DFC-D161-960D-1579220668D8}"/>
          </ac:grpSpMkLst>
        </pc:grpChg>
        <pc:grpChg chg="add mod">
          <ac:chgData name="good angel" userId="322f971a48f5a8c9" providerId="LiveId" clId="{F7F37F37-0364-4DB5-A963-0BF7A0D7E646}" dt="2024-02-17T15:02:09.477" v="7604" actId="164"/>
          <ac:grpSpMkLst>
            <pc:docMk/>
            <pc:sldMk cId="462438703" sldId="399"/>
            <ac:grpSpMk id="95" creationId="{0F29FA51-7ECB-1170-6BD3-0AC23A1D1CF1}"/>
          </ac:grpSpMkLst>
        </pc:grpChg>
        <pc:grpChg chg="del mod">
          <ac:chgData name="good angel" userId="322f971a48f5a8c9" providerId="LiveId" clId="{F7F37F37-0364-4DB5-A963-0BF7A0D7E646}" dt="2024-02-17T14:59:21.865" v="7570" actId="478"/>
          <ac:grpSpMkLst>
            <pc:docMk/>
            <pc:sldMk cId="462438703" sldId="399"/>
            <ac:grpSpMk id="152" creationId="{9615D139-62E7-5581-7FA5-5EDBCDE0792B}"/>
          </ac:grpSpMkLst>
        </pc:grpChg>
        <pc:picChg chg="del mod">
          <ac:chgData name="good angel" userId="322f971a48f5a8c9" providerId="LiveId" clId="{F7F37F37-0364-4DB5-A963-0BF7A0D7E646}" dt="2024-02-17T14:59:23.895" v="7571" actId="478"/>
          <ac:picMkLst>
            <pc:docMk/>
            <pc:sldMk cId="462438703" sldId="399"/>
            <ac:picMk id="133" creationId="{97536122-7989-01EB-4D5E-043803BAFFCB}"/>
          </ac:picMkLst>
        </pc:picChg>
        <pc:cxnChg chg="mod">
          <ac:chgData name="good angel" userId="322f971a48f5a8c9" providerId="LiveId" clId="{F7F37F37-0364-4DB5-A963-0BF7A0D7E646}" dt="2024-02-17T14:59:21.865" v="7570" actId="478"/>
          <ac:cxnSpMkLst>
            <pc:docMk/>
            <pc:sldMk cId="462438703" sldId="399"/>
            <ac:cxnSpMk id="87" creationId="{6584B06B-4F6E-A932-DB95-80E14F0CDED1}"/>
          </ac:cxnSpMkLst>
        </pc:cxnChg>
        <pc:cxnChg chg="add mod">
          <ac:chgData name="good angel" userId="322f971a48f5a8c9" providerId="LiveId" clId="{F7F37F37-0364-4DB5-A963-0BF7A0D7E646}" dt="2024-02-17T15:00:56.665" v="7582" actId="164"/>
          <ac:cxnSpMkLst>
            <pc:docMk/>
            <pc:sldMk cId="462438703" sldId="399"/>
            <ac:cxnSpMk id="90" creationId="{EDCFE358-6DE7-CD58-8F39-CFFA0AC5AEFD}"/>
          </ac:cxnSpMkLst>
        </pc:cxnChg>
      </pc:sldChg>
      <pc:sldChg chg="add del">
        <pc:chgData name="good angel" userId="322f971a48f5a8c9" providerId="LiveId" clId="{F7F37F37-0364-4DB5-A963-0BF7A0D7E646}" dt="2024-02-17T15:02:18.819" v="7606" actId="2696"/>
        <pc:sldMkLst>
          <pc:docMk/>
          <pc:sldMk cId="3059845976" sldId="400"/>
        </pc:sldMkLst>
      </pc:sldChg>
      <pc:sldChg chg="addSp modSp add mod modAnim">
        <pc:chgData name="good angel" userId="322f971a48f5a8c9" providerId="LiveId" clId="{F7F37F37-0364-4DB5-A963-0BF7A0D7E646}" dt="2024-02-19T09:57:57.120" v="11359" actId="1076"/>
        <pc:sldMkLst>
          <pc:docMk/>
          <pc:sldMk cId="612788420" sldId="401"/>
        </pc:sldMkLst>
        <pc:spChg chg="add mod">
          <ac:chgData name="good angel" userId="322f971a48f5a8c9" providerId="LiveId" clId="{F7F37F37-0364-4DB5-A963-0BF7A0D7E646}" dt="2024-02-17T15:06:09.499" v="7699" actId="20577"/>
          <ac:spMkLst>
            <pc:docMk/>
            <pc:sldMk cId="612788420" sldId="401"/>
            <ac:spMk id="77" creationId="{61B7E6A9-3065-2EF6-ED0B-573719B9E15C}"/>
          </ac:spMkLst>
        </pc:spChg>
        <pc:spChg chg="add mod">
          <ac:chgData name="good angel" userId="322f971a48f5a8c9" providerId="LiveId" clId="{F7F37F37-0364-4DB5-A963-0BF7A0D7E646}" dt="2024-02-17T15:06:06.751" v="7696" actId="20577"/>
          <ac:spMkLst>
            <pc:docMk/>
            <pc:sldMk cId="612788420" sldId="401"/>
            <ac:spMk id="81" creationId="{AF1AD1A1-F25D-90CD-DB18-C3A3FAF55330}"/>
          </ac:spMkLst>
        </pc:spChg>
        <pc:spChg chg="add mod">
          <ac:chgData name="good angel" userId="322f971a48f5a8c9" providerId="LiveId" clId="{F7F37F37-0364-4DB5-A963-0BF7A0D7E646}" dt="2024-02-17T15:06:03.490" v="7693" actId="20577"/>
          <ac:spMkLst>
            <pc:docMk/>
            <pc:sldMk cId="612788420" sldId="401"/>
            <ac:spMk id="87" creationId="{BD24D073-1DAD-9938-60A9-6C966C451A03}"/>
          </ac:spMkLst>
        </pc:spChg>
        <pc:spChg chg="add mod">
          <ac:chgData name="good angel" userId="322f971a48f5a8c9" providerId="LiveId" clId="{F7F37F37-0364-4DB5-A963-0BF7A0D7E646}" dt="2024-02-17T15:05:58.801" v="7690" actId="20577"/>
          <ac:spMkLst>
            <pc:docMk/>
            <pc:sldMk cId="612788420" sldId="401"/>
            <ac:spMk id="89" creationId="{A3134CA5-CD8F-BCB3-215C-340281177EA5}"/>
          </ac:spMkLst>
        </pc:spChg>
        <pc:spChg chg="add mod ord">
          <ac:chgData name="good angel" userId="322f971a48f5a8c9" providerId="LiveId" clId="{F7F37F37-0364-4DB5-A963-0BF7A0D7E646}" dt="2024-02-17T15:07:52.641" v="7714" actId="164"/>
          <ac:spMkLst>
            <pc:docMk/>
            <pc:sldMk cId="612788420" sldId="401"/>
            <ac:spMk id="96" creationId="{FCCCC8E1-EE73-A2B4-C65B-8DB8FAC49BE1}"/>
          </ac:spMkLst>
        </pc:spChg>
        <pc:grpChg chg="add mod">
          <ac:chgData name="good angel" userId="322f971a48f5a8c9" providerId="LiveId" clId="{F7F37F37-0364-4DB5-A963-0BF7A0D7E646}" dt="2024-02-17T15:04:24.226" v="7659" actId="1076"/>
          <ac:grpSpMkLst>
            <pc:docMk/>
            <pc:sldMk cId="612788420" sldId="401"/>
            <ac:grpSpMk id="91" creationId="{414F191B-C1EA-BE41-8D32-4DEF084F223C}"/>
          </ac:grpSpMkLst>
        </pc:grpChg>
        <pc:grpChg chg="mod">
          <ac:chgData name="good angel" userId="322f971a48f5a8c9" providerId="LiveId" clId="{F7F37F37-0364-4DB5-A963-0BF7A0D7E646}" dt="2024-02-17T15:04:28.089" v="7660" actId="1076"/>
          <ac:grpSpMkLst>
            <pc:docMk/>
            <pc:sldMk cId="612788420" sldId="401"/>
            <ac:grpSpMk id="95" creationId="{283B3E47-DF6F-59A2-478E-563A2E935CB3}"/>
          </ac:grpSpMkLst>
        </pc:grpChg>
        <pc:grpChg chg="add mod">
          <ac:chgData name="good angel" userId="322f971a48f5a8c9" providerId="LiveId" clId="{F7F37F37-0364-4DB5-A963-0BF7A0D7E646}" dt="2024-02-17T15:07:52.641" v="7714" actId="164"/>
          <ac:grpSpMkLst>
            <pc:docMk/>
            <pc:sldMk cId="612788420" sldId="401"/>
            <ac:grpSpMk id="97" creationId="{B8987036-BE9A-7D32-FD62-11473815A199}"/>
          </ac:grpSpMkLst>
        </pc:grpChg>
        <pc:picChg chg="add mod">
          <ac:chgData name="good angel" userId="322f971a48f5a8c9" providerId="LiveId" clId="{F7F37F37-0364-4DB5-A963-0BF7A0D7E646}" dt="2024-02-17T15:07:52.641" v="7714" actId="164"/>
          <ac:picMkLst>
            <pc:docMk/>
            <pc:sldMk cId="612788420" sldId="401"/>
            <ac:picMk id="94" creationId="{8FE50C9B-76A5-1096-6AAB-D4E8BFE5E377}"/>
          </ac:picMkLst>
        </pc:picChg>
        <pc:picChg chg="add mod">
          <ac:chgData name="good angel" userId="322f971a48f5a8c9" providerId="LiveId" clId="{F7F37F37-0364-4DB5-A963-0BF7A0D7E646}" dt="2024-02-19T09:57:57.120" v="11359" actId="1076"/>
          <ac:picMkLst>
            <pc:docMk/>
            <pc:sldMk cId="612788420" sldId="401"/>
            <ac:picMk id="98" creationId="{7BB48372-93BA-640D-9BE9-FAD7644EDF27}"/>
          </ac:picMkLst>
        </pc:picChg>
      </pc:sldChg>
      <pc:sldChg chg="addSp delSp modSp add mod ord modTransition">
        <pc:chgData name="good angel" userId="322f971a48f5a8c9" providerId="LiveId" clId="{F7F37F37-0364-4DB5-A963-0BF7A0D7E646}" dt="2024-02-19T09:57:59.408" v="11360"/>
        <pc:sldMkLst>
          <pc:docMk/>
          <pc:sldMk cId="3445548464" sldId="402"/>
        </pc:sldMkLst>
        <pc:spChg chg="add del mod">
          <ac:chgData name="good angel" userId="322f971a48f5a8c9" providerId="LiveId" clId="{F7F37F37-0364-4DB5-A963-0BF7A0D7E646}" dt="2024-02-17T15:15:24.290" v="7765" actId="478"/>
          <ac:spMkLst>
            <pc:docMk/>
            <pc:sldMk cId="3445548464" sldId="402"/>
            <ac:spMk id="24" creationId="{995F3D78-8F7B-EC0F-56CE-1835E93A60BA}"/>
          </ac:spMkLst>
        </pc:spChg>
        <pc:picChg chg="add mod">
          <ac:chgData name="good angel" userId="322f971a48f5a8c9" providerId="LiveId" clId="{F7F37F37-0364-4DB5-A963-0BF7A0D7E646}" dt="2024-02-19T09:57:59.408" v="11360"/>
          <ac:picMkLst>
            <pc:docMk/>
            <pc:sldMk cId="3445548464" sldId="402"/>
            <ac:picMk id="20" creationId="{AE39D6DC-16BD-E5C5-AD2C-9F148AD2DE96}"/>
          </ac:picMkLst>
        </pc:picChg>
        <pc:cxnChg chg="add del mod">
          <ac:chgData name="good angel" userId="322f971a48f5a8c9" providerId="LiveId" clId="{F7F37F37-0364-4DB5-A963-0BF7A0D7E646}" dt="2024-02-17T15:15:25.676" v="7766" actId="478"/>
          <ac:cxnSpMkLst>
            <pc:docMk/>
            <pc:sldMk cId="3445548464" sldId="402"/>
            <ac:cxnSpMk id="23" creationId="{EF7EC8CB-003F-BA71-F4C2-212FABEE3D92}"/>
          </ac:cxnSpMkLst>
        </pc:cxnChg>
      </pc:sldChg>
      <pc:sldChg chg="addSp delSp modSp add mod modAnim">
        <pc:chgData name="good angel" userId="322f971a48f5a8c9" providerId="LiveId" clId="{F7F37F37-0364-4DB5-A963-0BF7A0D7E646}" dt="2024-02-19T09:58:03.973" v="11362" actId="1076"/>
        <pc:sldMkLst>
          <pc:docMk/>
          <pc:sldMk cId="1202924353" sldId="403"/>
        </pc:sldMkLst>
        <pc:spChg chg="mod">
          <ac:chgData name="good angel" userId="322f971a48f5a8c9" providerId="LiveId" clId="{F7F37F37-0364-4DB5-A963-0BF7A0D7E646}" dt="2024-02-17T15:16:00.632" v="7772" actId="1076"/>
          <ac:spMkLst>
            <pc:docMk/>
            <pc:sldMk cId="1202924353" sldId="403"/>
            <ac:spMk id="3" creationId="{5263EA01-B3A2-69C4-0C25-296EBA7A953A}"/>
          </ac:spMkLst>
        </pc:spChg>
        <pc:spChg chg="mod">
          <ac:chgData name="good angel" userId="322f971a48f5a8c9" providerId="LiveId" clId="{F7F37F37-0364-4DB5-A963-0BF7A0D7E646}" dt="2024-02-17T15:16:00.632" v="7772" actId="1076"/>
          <ac:spMkLst>
            <pc:docMk/>
            <pc:sldMk cId="1202924353" sldId="403"/>
            <ac:spMk id="4" creationId="{0C526591-A9B2-8A30-58FB-31AE312AB501}"/>
          </ac:spMkLst>
        </pc:spChg>
        <pc:spChg chg="mod">
          <ac:chgData name="good angel" userId="322f971a48f5a8c9" providerId="LiveId" clId="{F7F37F37-0364-4DB5-A963-0BF7A0D7E646}" dt="2024-02-17T15:16:00.632" v="7772" actId="1076"/>
          <ac:spMkLst>
            <pc:docMk/>
            <pc:sldMk cId="1202924353" sldId="403"/>
            <ac:spMk id="5" creationId="{69379B84-031E-0174-2D2D-3BE174ACC95E}"/>
          </ac:spMkLst>
        </pc:spChg>
        <pc:spChg chg="mod">
          <ac:chgData name="good angel" userId="322f971a48f5a8c9" providerId="LiveId" clId="{F7F37F37-0364-4DB5-A963-0BF7A0D7E646}" dt="2024-02-17T15:15:44.431" v="7770" actId="1076"/>
          <ac:spMkLst>
            <pc:docMk/>
            <pc:sldMk cId="1202924353" sldId="403"/>
            <ac:spMk id="7" creationId="{7A7C0383-BB93-D28C-A089-FB5E1B515142}"/>
          </ac:spMkLst>
        </pc:spChg>
        <pc:spChg chg="mod">
          <ac:chgData name="good angel" userId="322f971a48f5a8c9" providerId="LiveId" clId="{F7F37F37-0364-4DB5-A963-0BF7A0D7E646}" dt="2024-02-17T15:15:48.550" v="7771" actId="1076"/>
          <ac:spMkLst>
            <pc:docMk/>
            <pc:sldMk cId="1202924353" sldId="403"/>
            <ac:spMk id="10" creationId="{C3EA29EC-20E0-C109-189E-4C7CB745966E}"/>
          </ac:spMkLst>
        </pc:spChg>
        <pc:spChg chg="mod">
          <ac:chgData name="good angel" userId="322f971a48f5a8c9" providerId="LiveId" clId="{F7F37F37-0364-4DB5-A963-0BF7A0D7E646}" dt="2024-02-17T15:15:44.431" v="7770" actId="1076"/>
          <ac:spMkLst>
            <pc:docMk/>
            <pc:sldMk cId="1202924353" sldId="403"/>
            <ac:spMk id="13" creationId="{DCCF2A74-DC60-BEE8-A619-94EC282DF47C}"/>
          </ac:spMkLst>
        </pc:spChg>
        <pc:spChg chg="mod">
          <ac:chgData name="good angel" userId="322f971a48f5a8c9" providerId="LiveId" clId="{F7F37F37-0364-4DB5-A963-0BF7A0D7E646}" dt="2024-02-17T15:15:44.431" v="7770" actId="1076"/>
          <ac:spMkLst>
            <pc:docMk/>
            <pc:sldMk cId="1202924353" sldId="403"/>
            <ac:spMk id="16" creationId="{00E4EE45-0F81-5073-84AC-D9E89A6A0691}"/>
          </ac:spMkLst>
        </pc:spChg>
        <pc:spChg chg="mod">
          <ac:chgData name="good angel" userId="322f971a48f5a8c9" providerId="LiveId" clId="{F7F37F37-0364-4DB5-A963-0BF7A0D7E646}" dt="2024-02-17T15:15:48.550" v="7771" actId="1076"/>
          <ac:spMkLst>
            <pc:docMk/>
            <pc:sldMk cId="1202924353" sldId="403"/>
            <ac:spMk id="17" creationId="{E599EF24-48DE-92B2-A831-64ADA30B63CF}"/>
          </ac:spMkLst>
        </pc:spChg>
        <pc:spChg chg="add mod">
          <ac:chgData name="good angel" userId="322f971a48f5a8c9" providerId="LiveId" clId="{F7F37F37-0364-4DB5-A963-0BF7A0D7E646}" dt="2024-02-17T15:16:27.926" v="7796" actId="20577"/>
          <ac:spMkLst>
            <pc:docMk/>
            <pc:sldMk cId="1202924353" sldId="403"/>
            <ac:spMk id="20" creationId="{182ED25E-AE20-6ACE-900A-9F00C625FB4E}"/>
          </ac:spMkLst>
        </pc:spChg>
        <pc:spChg chg="add mod">
          <ac:chgData name="good angel" userId="322f971a48f5a8c9" providerId="LiveId" clId="{F7F37F37-0364-4DB5-A963-0BF7A0D7E646}" dt="2024-02-17T15:20:58.632" v="7799"/>
          <ac:spMkLst>
            <pc:docMk/>
            <pc:sldMk cId="1202924353" sldId="403"/>
            <ac:spMk id="24" creationId="{98F3FBA5-CD42-4B41-6603-CFB06283AAAA}"/>
          </ac:spMkLst>
        </pc:spChg>
        <pc:spChg chg="mod">
          <ac:chgData name="good angel" userId="322f971a48f5a8c9" providerId="LiveId" clId="{F7F37F37-0364-4DB5-A963-0BF7A0D7E646}" dt="2024-02-17T15:15:44.431" v="7770" actId="1076"/>
          <ac:spMkLst>
            <pc:docMk/>
            <pc:sldMk cId="1202924353" sldId="403"/>
            <ac:spMk id="25" creationId="{A3640713-A13E-D70C-D635-773B5D2858C8}"/>
          </ac:spMkLst>
        </pc:spChg>
        <pc:spChg chg="add mod">
          <ac:chgData name="good angel" userId="322f971a48f5a8c9" providerId="LiveId" clId="{F7F37F37-0364-4DB5-A963-0BF7A0D7E646}" dt="2024-02-17T15:20:58.632" v="7799"/>
          <ac:spMkLst>
            <pc:docMk/>
            <pc:sldMk cId="1202924353" sldId="403"/>
            <ac:spMk id="26" creationId="{8B65BDB7-567B-4755-E100-232D9C55B1D4}"/>
          </ac:spMkLst>
        </pc:spChg>
        <pc:spChg chg="mod">
          <ac:chgData name="good angel" userId="322f971a48f5a8c9" providerId="LiveId" clId="{F7F37F37-0364-4DB5-A963-0BF7A0D7E646}" dt="2024-02-17T15:15:44.431" v="7770" actId="1076"/>
          <ac:spMkLst>
            <pc:docMk/>
            <pc:sldMk cId="1202924353" sldId="403"/>
            <ac:spMk id="28" creationId="{71416552-5B36-DD4F-5EAB-15131A096D29}"/>
          </ac:spMkLst>
        </pc:spChg>
        <pc:spChg chg="mod">
          <ac:chgData name="good angel" userId="322f971a48f5a8c9" providerId="LiveId" clId="{F7F37F37-0364-4DB5-A963-0BF7A0D7E646}" dt="2024-02-17T15:15:44.431" v="7770" actId="1076"/>
          <ac:spMkLst>
            <pc:docMk/>
            <pc:sldMk cId="1202924353" sldId="403"/>
            <ac:spMk id="29" creationId="{C54C640B-249A-6599-533F-1B1B6C439B52}"/>
          </ac:spMkLst>
        </pc:spChg>
        <pc:spChg chg="add mod">
          <ac:chgData name="good angel" userId="322f971a48f5a8c9" providerId="LiveId" clId="{F7F37F37-0364-4DB5-A963-0BF7A0D7E646}" dt="2024-02-17T15:22:46.912" v="7836" actId="1076"/>
          <ac:spMkLst>
            <pc:docMk/>
            <pc:sldMk cId="1202924353" sldId="403"/>
            <ac:spMk id="32" creationId="{A8C172E2-8CD4-111E-236B-7C86BAB81F6F}"/>
          </ac:spMkLst>
        </pc:spChg>
        <pc:spChg chg="add mod">
          <ac:chgData name="good angel" userId="322f971a48f5a8c9" providerId="LiveId" clId="{F7F37F37-0364-4DB5-A963-0BF7A0D7E646}" dt="2024-02-17T15:22:46.912" v="7836" actId="1076"/>
          <ac:spMkLst>
            <pc:docMk/>
            <pc:sldMk cId="1202924353" sldId="403"/>
            <ac:spMk id="36" creationId="{DB723E93-B195-E061-17F1-4A600DB0420D}"/>
          </ac:spMkLst>
        </pc:spChg>
        <pc:spChg chg="mod">
          <ac:chgData name="good angel" userId="322f971a48f5a8c9" providerId="LiveId" clId="{F7F37F37-0364-4DB5-A963-0BF7A0D7E646}" dt="2024-02-17T15:16:00.632" v="7772" actId="1076"/>
          <ac:spMkLst>
            <pc:docMk/>
            <pc:sldMk cId="1202924353" sldId="403"/>
            <ac:spMk id="37" creationId="{FCC46CF2-2D0F-F0C2-7546-E9CA3595D776}"/>
          </ac:spMkLst>
        </pc:spChg>
        <pc:spChg chg="add mod">
          <ac:chgData name="good angel" userId="322f971a48f5a8c9" providerId="LiveId" clId="{F7F37F37-0364-4DB5-A963-0BF7A0D7E646}" dt="2024-02-17T15:22:41.328" v="7835" actId="164"/>
          <ac:spMkLst>
            <pc:docMk/>
            <pc:sldMk cId="1202924353" sldId="403"/>
            <ac:spMk id="43" creationId="{D91CC676-3E25-167D-770D-5A1A96DA639D}"/>
          </ac:spMkLst>
        </pc:spChg>
        <pc:spChg chg="mod">
          <ac:chgData name="good angel" userId="322f971a48f5a8c9" providerId="LiveId" clId="{F7F37F37-0364-4DB5-A963-0BF7A0D7E646}" dt="2024-02-17T15:15:44.431" v="7770" actId="1076"/>
          <ac:spMkLst>
            <pc:docMk/>
            <pc:sldMk cId="1202924353" sldId="403"/>
            <ac:spMk id="48" creationId="{D9C0CC51-7835-7746-2624-33D55D98014E}"/>
          </ac:spMkLst>
        </pc:spChg>
        <pc:spChg chg="mod">
          <ac:chgData name="good angel" userId="322f971a48f5a8c9" providerId="LiveId" clId="{F7F37F37-0364-4DB5-A963-0BF7A0D7E646}" dt="2024-02-17T15:15:44.431" v="7770" actId="1076"/>
          <ac:spMkLst>
            <pc:docMk/>
            <pc:sldMk cId="1202924353" sldId="403"/>
            <ac:spMk id="49" creationId="{9DFC3646-0D1F-71DF-9545-F00BC52C0AE5}"/>
          </ac:spMkLst>
        </pc:spChg>
        <pc:spChg chg="mod">
          <ac:chgData name="good angel" userId="322f971a48f5a8c9" providerId="LiveId" clId="{F7F37F37-0364-4DB5-A963-0BF7A0D7E646}" dt="2024-02-17T15:15:44.431" v="7770" actId="1076"/>
          <ac:spMkLst>
            <pc:docMk/>
            <pc:sldMk cId="1202924353" sldId="403"/>
            <ac:spMk id="53" creationId="{5B9D2237-31D0-4801-4684-EF60B93E172C}"/>
          </ac:spMkLst>
        </pc:spChg>
        <pc:spChg chg="mod">
          <ac:chgData name="good angel" userId="322f971a48f5a8c9" providerId="LiveId" clId="{F7F37F37-0364-4DB5-A963-0BF7A0D7E646}" dt="2024-02-17T15:15:44.431" v="7770" actId="1076"/>
          <ac:spMkLst>
            <pc:docMk/>
            <pc:sldMk cId="1202924353" sldId="403"/>
            <ac:spMk id="54" creationId="{E6E6A7E0-0BE0-F13D-7FF4-1F497E557132}"/>
          </ac:spMkLst>
        </pc:spChg>
        <pc:spChg chg="mod">
          <ac:chgData name="good angel" userId="322f971a48f5a8c9" providerId="LiveId" clId="{F7F37F37-0364-4DB5-A963-0BF7A0D7E646}" dt="2024-02-17T15:15:44.431" v="7770" actId="1076"/>
          <ac:spMkLst>
            <pc:docMk/>
            <pc:sldMk cId="1202924353" sldId="403"/>
            <ac:spMk id="56" creationId="{2F04A0E0-1D16-46F7-F1F4-62E370C79DD2}"/>
          </ac:spMkLst>
        </pc:spChg>
        <pc:spChg chg="add mod ord">
          <ac:chgData name="good angel" userId="322f971a48f5a8c9" providerId="LiveId" clId="{F7F37F37-0364-4DB5-A963-0BF7A0D7E646}" dt="2024-02-17T15:35:04.222" v="7922" actId="164"/>
          <ac:spMkLst>
            <pc:docMk/>
            <pc:sldMk cId="1202924353" sldId="403"/>
            <ac:spMk id="77" creationId="{EF9D8340-B892-E063-45D4-3581A96CE071}"/>
          </ac:spMkLst>
        </pc:spChg>
        <pc:spChg chg="mod">
          <ac:chgData name="good angel" userId="322f971a48f5a8c9" providerId="LiveId" clId="{F7F37F37-0364-4DB5-A963-0BF7A0D7E646}" dt="2024-02-17T15:35:24.457" v="7927"/>
          <ac:spMkLst>
            <pc:docMk/>
            <pc:sldMk cId="1202924353" sldId="403"/>
            <ac:spMk id="80" creationId="{BF6620AB-974A-A182-F52A-F40FE23DE066}"/>
          </ac:spMkLst>
        </pc:spChg>
        <pc:spChg chg="mod">
          <ac:chgData name="good angel" userId="322f971a48f5a8c9" providerId="LiveId" clId="{F7F37F37-0364-4DB5-A963-0BF7A0D7E646}" dt="2024-02-17T15:35:25.027" v="7928"/>
          <ac:spMkLst>
            <pc:docMk/>
            <pc:sldMk cId="1202924353" sldId="403"/>
            <ac:spMk id="85" creationId="{0716247B-1D8E-E915-87E2-7CCEA9FA3143}"/>
          </ac:spMkLst>
        </pc:spChg>
        <pc:grpChg chg="mod">
          <ac:chgData name="good angel" userId="322f971a48f5a8c9" providerId="LiveId" clId="{F7F37F37-0364-4DB5-A963-0BF7A0D7E646}" dt="2024-02-17T15:16:00.632" v="7772" actId="1076"/>
          <ac:grpSpMkLst>
            <pc:docMk/>
            <pc:sldMk cId="1202924353" sldId="403"/>
            <ac:grpSpMk id="2" creationId="{D0F0E1D6-27C7-C102-4C5D-91FB9FB7B26F}"/>
          </ac:grpSpMkLst>
        </pc:grpChg>
        <pc:grpChg chg="mod">
          <ac:chgData name="good angel" userId="322f971a48f5a8c9" providerId="LiveId" clId="{F7F37F37-0364-4DB5-A963-0BF7A0D7E646}" dt="2024-02-17T15:16:00.632" v="7772" actId="1076"/>
          <ac:grpSpMkLst>
            <pc:docMk/>
            <pc:sldMk cId="1202924353" sldId="403"/>
            <ac:grpSpMk id="8" creationId="{9C4CBC9D-4CD3-B970-6DA2-EB1E31BDA16C}"/>
          </ac:grpSpMkLst>
        </pc:grpChg>
        <pc:grpChg chg="mod">
          <ac:chgData name="good angel" userId="322f971a48f5a8c9" providerId="LiveId" clId="{F7F37F37-0364-4DB5-A963-0BF7A0D7E646}" dt="2024-02-17T15:16:00.632" v="7772" actId="1076"/>
          <ac:grpSpMkLst>
            <pc:docMk/>
            <pc:sldMk cId="1202924353" sldId="403"/>
            <ac:grpSpMk id="12" creationId="{A764D361-96D8-DCF9-15F9-9B18571F6B35}"/>
          </ac:grpSpMkLst>
        </pc:grpChg>
        <pc:grpChg chg="mod">
          <ac:chgData name="good angel" userId="322f971a48f5a8c9" providerId="LiveId" clId="{F7F37F37-0364-4DB5-A963-0BF7A0D7E646}" dt="2024-02-17T15:16:00.632" v="7772" actId="1076"/>
          <ac:grpSpMkLst>
            <pc:docMk/>
            <pc:sldMk cId="1202924353" sldId="403"/>
            <ac:grpSpMk id="19" creationId="{039DD219-C73B-02D1-949F-4399D9DAD7AF}"/>
          </ac:grpSpMkLst>
        </pc:grpChg>
        <pc:grpChg chg="add mod">
          <ac:chgData name="good angel" userId="322f971a48f5a8c9" providerId="LiveId" clId="{F7F37F37-0364-4DB5-A963-0BF7A0D7E646}" dt="2024-02-17T15:25:57.155" v="7864" actId="164"/>
          <ac:grpSpMkLst>
            <pc:docMk/>
            <pc:sldMk cId="1202924353" sldId="403"/>
            <ac:grpSpMk id="38" creationId="{14B0E03B-D5AD-3416-BFBE-058E50F3162E}"/>
          </ac:grpSpMkLst>
        </pc:grpChg>
        <pc:grpChg chg="add mod">
          <ac:chgData name="good angel" userId="322f971a48f5a8c9" providerId="LiveId" clId="{F7F37F37-0364-4DB5-A963-0BF7A0D7E646}" dt="2024-02-17T15:22:41.328" v="7835" actId="164"/>
          <ac:grpSpMkLst>
            <pc:docMk/>
            <pc:sldMk cId="1202924353" sldId="403"/>
            <ac:grpSpMk id="44" creationId="{78714353-9E6F-CE7F-C4BD-B2E75F9A3D4F}"/>
          </ac:grpSpMkLst>
        </pc:grpChg>
        <pc:grpChg chg="add mod">
          <ac:chgData name="good angel" userId="322f971a48f5a8c9" providerId="LiveId" clId="{F7F37F37-0364-4DB5-A963-0BF7A0D7E646}" dt="2024-02-17T15:25:57.155" v="7864" actId="164"/>
          <ac:grpSpMkLst>
            <pc:docMk/>
            <pc:sldMk cId="1202924353" sldId="403"/>
            <ac:grpSpMk id="63" creationId="{4B80A5FF-B3DE-9F1D-1C06-61D012791393}"/>
          </ac:grpSpMkLst>
        </pc:grpChg>
        <pc:grpChg chg="add mod">
          <ac:chgData name="good angel" userId="322f971a48f5a8c9" providerId="LiveId" clId="{F7F37F37-0364-4DB5-A963-0BF7A0D7E646}" dt="2024-02-17T15:25:57.155" v="7864" actId="164"/>
          <ac:grpSpMkLst>
            <pc:docMk/>
            <pc:sldMk cId="1202924353" sldId="403"/>
            <ac:grpSpMk id="64" creationId="{EF7543C6-6807-3C16-AED4-FBEBDF908BA2}"/>
          </ac:grpSpMkLst>
        </pc:grpChg>
        <pc:grpChg chg="add mod">
          <ac:chgData name="good angel" userId="322f971a48f5a8c9" providerId="LiveId" clId="{F7F37F37-0364-4DB5-A963-0BF7A0D7E646}" dt="2024-02-17T15:32:50.093" v="7902" actId="164"/>
          <ac:grpSpMkLst>
            <pc:docMk/>
            <pc:sldMk cId="1202924353" sldId="403"/>
            <ac:grpSpMk id="68" creationId="{80FAF825-2A4A-1BB3-BAAA-4A2D0C7064F3}"/>
          </ac:grpSpMkLst>
        </pc:grpChg>
        <pc:grpChg chg="add mod ord">
          <ac:chgData name="good angel" userId="322f971a48f5a8c9" providerId="LiveId" clId="{F7F37F37-0364-4DB5-A963-0BF7A0D7E646}" dt="2024-02-17T15:33:57.831" v="7910" actId="167"/>
          <ac:grpSpMkLst>
            <pc:docMk/>
            <pc:sldMk cId="1202924353" sldId="403"/>
            <ac:grpSpMk id="72" creationId="{E677E000-1746-FDCE-13CF-B527A9681105}"/>
          </ac:grpSpMkLst>
        </pc:grpChg>
        <pc:grpChg chg="add mod">
          <ac:chgData name="good angel" userId="322f971a48f5a8c9" providerId="LiveId" clId="{F7F37F37-0364-4DB5-A963-0BF7A0D7E646}" dt="2024-02-17T15:35:04.222" v="7922" actId="164"/>
          <ac:grpSpMkLst>
            <pc:docMk/>
            <pc:sldMk cId="1202924353" sldId="403"/>
            <ac:grpSpMk id="76" creationId="{A1A34C13-E57B-7304-7033-476C95BFCE4C}"/>
          </ac:grpSpMkLst>
        </pc:grpChg>
        <pc:grpChg chg="add mod ord">
          <ac:chgData name="good angel" userId="322f971a48f5a8c9" providerId="LiveId" clId="{F7F37F37-0364-4DB5-A963-0BF7A0D7E646}" dt="2024-02-17T15:36:12.564" v="7939" actId="1076"/>
          <ac:grpSpMkLst>
            <pc:docMk/>
            <pc:sldMk cId="1202924353" sldId="403"/>
            <ac:grpSpMk id="78" creationId="{82E757FD-5A1B-A6D8-D01F-771DF40DC30C}"/>
          </ac:grpSpMkLst>
        </pc:grpChg>
        <pc:grpChg chg="add mod">
          <ac:chgData name="good angel" userId="322f971a48f5a8c9" providerId="LiveId" clId="{F7F37F37-0364-4DB5-A963-0BF7A0D7E646}" dt="2024-02-17T15:35:30.634" v="7930" actId="1076"/>
          <ac:grpSpMkLst>
            <pc:docMk/>
            <pc:sldMk cId="1202924353" sldId="403"/>
            <ac:grpSpMk id="79" creationId="{50DE165E-111B-B716-A7AC-C18E5564F7E3}"/>
          </ac:grpSpMkLst>
        </pc:grpChg>
        <pc:grpChg chg="mod">
          <ac:chgData name="good angel" userId="322f971a48f5a8c9" providerId="LiveId" clId="{F7F37F37-0364-4DB5-A963-0BF7A0D7E646}" dt="2024-02-17T15:35:24.457" v="7927"/>
          <ac:grpSpMkLst>
            <pc:docMk/>
            <pc:sldMk cId="1202924353" sldId="403"/>
            <ac:grpSpMk id="81" creationId="{91B68784-E406-8723-8189-C5A923A60D62}"/>
          </ac:grpSpMkLst>
        </pc:grpChg>
        <pc:grpChg chg="add mod">
          <ac:chgData name="good angel" userId="322f971a48f5a8c9" providerId="LiveId" clId="{F7F37F37-0364-4DB5-A963-0BF7A0D7E646}" dt="2024-02-17T15:35:59.378" v="7935" actId="1076"/>
          <ac:grpSpMkLst>
            <pc:docMk/>
            <pc:sldMk cId="1202924353" sldId="403"/>
            <ac:grpSpMk id="84" creationId="{1F8131AD-43EE-5A77-D47E-D2FABEB017BF}"/>
          </ac:grpSpMkLst>
        </pc:grpChg>
        <pc:grpChg chg="mod">
          <ac:chgData name="good angel" userId="322f971a48f5a8c9" providerId="LiveId" clId="{F7F37F37-0364-4DB5-A963-0BF7A0D7E646}" dt="2024-02-17T15:35:25.027" v="7928"/>
          <ac:grpSpMkLst>
            <pc:docMk/>
            <pc:sldMk cId="1202924353" sldId="403"/>
            <ac:grpSpMk id="86" creationId="{6CDEB174-417F-AA04-F623-D09EF736C831}"/>
          </ac:grpSpMkLst>
        </pc:grpChg>
        <pc:picChg chg="mod">
          <ac:chgData name="good angel" userId="322f971a48f5a8c9" providerId="LiveId" clId="{F7F37F37-0364-4DB5-A963-0BF7A0D7E646}" dt="2024-02-17T15:16:00.632" v="7772" actId="1076"/>
          <ac:picMkLst>
            <pc:docMk/>
            <pc:sldMk cId="1202924353" sldId="403"/>
            <ac:picMk id="6" creationId="{3717071D-FB07-6EC6-C6EC-082B894B7C1A}"/>
          </ac:picMkLst>
        </pc:picChg>
        <pc:picChg chg="mod">
          <ac:chgData name="good angel" userId="322f971a48f5a8c9" providerId="LiveId" clId="{F7F37F37-0364-4DB5-A963-0BF7A0D7E646}" dt="2024-02-17T15:16:00.632" v="7772" actId="1076"/>
          <ac:picMkLst>
            <pc:docMk/>
            <pc:sldMk cId="1202924353" sldId="403"/>
            <ac:picMk id="14" creationId="{ED815D5D-FE50-9A60-A3F1-034D8423AC6F}"/>
          </ac:picMkLst>
        </pc:picChg>
        <pc:picChg chg="mod">
          <ac:chgData name="good angel" userId="322f971a48f5a8c9" providerId="LiveId" clId="{F7F37F37-0364-4DB5-A963-0BF7A0D7E646}" dt="2024-02-17T15:16:00.632" v="7772" actId="1076"/>
          <ac:picMkLst>
            <pc:docMk/>
            <pc:sldMk cId="1202924353" sldId="403"/>
            <ac:picMk id="18" creationId="{A9BE71C5-9F41-F049-B9C5-188E98573EB0}"/>
          </ac:picMkLst>
        </pc:picChg>
        <pc:picChg chg="mod">
          <ac:chgData name="good angel" userId="322f971a48f5a8c9" providerId="LiveId" clId="{F7F37F37-0364-4DB5-A963-0BF7A0D7E646}" dt="2024-02-17T15:16:00.632" v="7772" actId="1076"/>
          <ac:picMkLst>
            <pc:docMk/>
            <pc:sldMk cId="1202924353" sldId="403"/>
            <ac:picMk id="21" creationId="{CCD5E9D0-7782-B7FB-7F89-856977D130B3}"/>
          </ac:picMkLst>
        </pc:picChg>
        <pc:picChg chg="add mod">
          <ac:chgData name="good angel" userId="322f971a48f5a8c9" providerId="LiveId" clId="{F7F37F37-0364-4DB5-A963-0BF7A0D7E646}" dt="2024-02-19T09:58:03.973" v="11362" actId="1076"/>
          <ac:picMkLst>
            <pc:docMk/>
            <pc:sldMk cId="1202924353" sldId="403"/>
            <ac:picMk id="23" creationId="{9099F7A8-B4E2-6E95-7CCA-03DEA0B9C201}"/>
          </ac:picMkLst>
        </pc:picChg>
        <pc:picChg chg="mod">
          <ac:chgData name="good angel" userId="322f971a48f5a8c9" providerId="LiveId" clId="{F7F37F37-0364-4DB5-A963-0BF7A0D7E646}" dt="2024-02-17T15:16:00.632" v="7772" actId="1076"/>
          <ac:picMkLst>
            <pc:docMk/>
            <pc:sldMk cId="1202924353" sldId="403"/>
            <ac:picMk id="27" creationId="{F49D462B-3464-5588-D624-4C49CAEAA377}"/>
          </ac:picMkLst>
        </pc:picChg>
        <pc:picChg chg="add mod">
          <ac:chgData name="good angel" userId="322f971a48f5a8c9" providerId="LiveId" clId="{F7F37F37-0364-4DB5-A963-0BF7A0D7E646}" dt="2024-02-17T15:21:07.348" v="7800"/>
          <ac:picMkLst>
            <pc:docMk/>
            <pc:sldMk cId="1202924353" sldId="403"/>
            <ac:picMk id="31" creationId="{0F3FB857-A796-265B-983C-27E67A1F2DB7}"/>
          </ac:picMkLst>
        </pc:picChg>
        <pc:picChg chg="add mod">
          <ac:chgData name="good angel" userId="322f971a48f5a8c9" providerId="LiveId" clId="{F7F37F37-0364-4DB5-A963-0BF7A0D7E646}" dt="2024-02-17T15:22:46.912" v="7836" actId="1076"/>
          <ac:picMkLst>
            <pc:docMk/>
            <pc:sldMk cId="1202924353" sldId="403"/>
            <ac:picMk id="33" creationId="{D1795B62-1F6F-95F3-BA69-44CA7E1C9D4A}"/>
          </ac:picMkLst>
        </pc:picChg>
        <pc:picChg chg="mod">
          <ac:chgData name="good angel" userId="322f971a48f5a8c9" providerId="LiveId" clId="{F7F37F37-0364-4DB5-A963-0BF7A0D7E646}" dt="2024-02-17T15:16:37.586" v="7797" actId="1076"/>
          <ac:picMkLst>
            <pc:docMk/>
            <pc:sldMk cId="1202924353" sldId="403"/>
            <ac:picMk id="34" creationId="{3751CCEC-F186-E1E9-2D6F-97542A046617}"/>
          </ac:picMkLst>
        </pc:picChg>
        <pc:picChg chg="add mod ord">
          <ac:chgData name="good angel" userId="322f971a48f5a8c9" providerId="LiveId" clId="{F7F37F37-0364-4DB5-A963-0BF7A0D7E646}" dt="2024-02-17T15:25:04.430" v="7862" actId="166"/>
          <ac:picMkLst>
            <pc:docMk/>
            <pc:sldMk cId="1202924353" sldId="403"/>
            <ac:picMk id="45" creationId="{075E1CBA-EE4C-EC2E-61C7-969035EFA1D3}"/>
          </ac:picMkLst>
        </pc:picChg>
        <pc:picChg chg="add mod ord">
          <ac:chgData name="good angel" userId="322f971a48f5a8c9" providerId="LiveId" clId="{F7F37F37-0364-4DB5-A963-0BF7A0D7E646}" dt="2024-02-17T15:24:58.772" v="7860" actId="166"/>
          <ac:picMkLst>
            <pc:docMk/>
            <pc:sldMk cId="1202924353" sldId="403"/>
            <ac:picMk id="46" creationId="{338F6F5C-B441-150F-B735-C2B5651CA24C}"/>
          </ac:picMkLst>
        </pc:picChg>
        <pc:picChg chg="add mod ord">
          <ac:chgData name="good angel" userId="322f971a48f5a8c9" providerId="LiveId" clId="{F7F37F37-0364-4DB5-A963-0BF7A0D7E646}" dt="2024-02-17T15:25:01.920" v="7861" actId="166"/>
          <ac:picMkLst>
            <pc:docMk/>
            <pc:sldMk cId="1202924353" sldId="403"/>
            <ac:picMk id="47" creationId="{60BB0252-DFAC-45C3-A265-6709CF6D18ED}"/>
          </ac:picMkLst>
        </pc:picChg>
        <pc:picChg chg="mod">
          <ac:chgData name="good angel" userId="322f971a48f5a8c9" providerId="LiveId" clId="{F7F37F37-0364-4DB5-A963-0BF7A0D7E646}" dt="2024-02-17T15:15:44.431" v="7770" actId="1076"/>
          <ac:picMkLst>
            <pc:docMk/>
            <pc:sldMk cId="1202924353" sldId="403"/>
            <ac:picMk id="55" creationId="{D83E868C-8A19-CE23-D5A1-EED0D2DFA985}"/>
          </ac:picMkLst>
        </pc:picChg>
        <pc:picChg chg="mod">
          <ac:chgData name="good angel" userId="322f971a48f5a8c9" providerId="LiveId" clId="{F7F37F37-0364-4DB5-A963-0BF7A0D7E646}" dt="2024-02-17T15:15:44.431" v="7770" actId="1076"/>
          <ac:picMkLst>
            <pc:docMk/>
            <pc:sldMk cId="1202924353" sldId="403"/>
            <ac:picMk id="57" creationId="{F36904DC-9847-A5EC-1EB5-9E7B15A49CF2}"/>
          </ac:picMkLst>
        </pc:picChg>
        <pc:picChg chg="mod">
          <ac:chgData name="good angel" userId="322f971a48f5a8c9" providerId="LiveId" clId="{F7F37F37-0364-4DB5-A963-0BF7A0D7E646}" dt="2024-02-17T15:15:44.431" v="7770" actId="1076"/>
          <ac:picMkLst>
            <pc:docMk/>
            <pc:sldMk cId="1202924353" sldId="403"/>
            <ac:picMk id="58" creationId="{9844C1A8-3168-D0FD-7548-0E5AA9228C47}"/>
          </ac:picMkLst>
        </pc:picChg>
        <pc:picChg chg="add mod ord">
          <ac:chgData name="good angel" userId="322f971a48f5a8c9" providerId="LiveId" clId="{F7F37F37-0364-4DB5-A963-0BF7A0D7E646}" dt="2024-02-17T15:34:00.581" v="7911" actId="167"/>
          <ac:picMkLst>
            <pc:docMk/>
            <pc:sldMk cId="1202924353" sldId="403"/>
            <ac:picMk id="66" creationId="{EBDF730D-9D65-A1AE-F997-D13ACAA73C9B}"/>
          </ac:picMkLst>
        </pc:picChg>
        <pc:picChg chg="add mod ord">
          <ac:chgData name="good angel" userId="322f971a48f5a8c9" providerId="LiveId" clId="{F7F37F37-0364-4DB5-A963-0BF7A0D7E646}" dt="2024-02-17T15:33:19.038" v="7905" actId="208"/>
          <ac:picMkLst>
            <pc:docMk/>
            <pc:sldMk cId="1202924353" sldId="403"/>
            <ac:picMk id="67" creationId="{E09651C4-74A8-4DE9-A6A1-6BAA73C84B2E}"/>
          </ac:picMkLst>
        </pc:picChg>
        <pc:picChg chg="add mod">
          <ac:chgData name="good angel" userId="322f971a48f5a8c9" providerId="LiveId" clId="{F7F37F37-0364-4DB5-A963-0BF7A0D7E646}" dt="2024-02-17T15:34:21.815" v="7915" actId="164"/>
          <ac:picMkLst>
            <pc:docMk/>
            <pc:sldMk cId="1202924353" sldId="403"/>
            <ac:picMk id="73" creationId="{36BB5813-567F-5A5F-3BC5-A70650D1D242}"/>
          </ac:picMkLst>
        </pc:picChg>
        <pc:picChg chg="add del mod">
          <ac:chgData name="good angel" userId="322f971a48f5a8c9" providerId="LiveId" clId="{F7F37F37-0364-4DB5-A963-0BF7A0D7E646}" dt="2024-02-17T15:33:36.329" v="7909" actId="478"/>
          <ac:picMkLst>
            <pc:docMk/>
            <pc:sldMk cId="1202924353" sldId="403"/>
            <ac:picMk id="74" creationId="{CFF862DB-440C-D52E-A409-DBA3C5E76A0E}"/>
          </ac:picMkLst>
        </pc:picChg>
        <pc:picChg chg="add mod">
          <ac:chgData name="good angel" userId="322f971a48f5a8c9" providerId="LiveId" clId="{F7F37F37-0364-4DB5-A963-0BF7A0D7E646}" dt="2024-02-17T15:35:20.691" v="7926" actId="1076"/>
          <ac:picMkLst>
            <pc:docMk/>
            <pc:sldMk cId="1202924353" sldId="403"/>
            <ac:picMk id="75" creationId="{13FE6485-86D7-7E50-1E35-E90A88CBBD41}"/>
          </ac:picMkLst>
        </pc:picChg>
        <pc:picChg chg="mod">
          <ac:chgData name="good angel" userId="322f971a48f5a8c9" providerId="LiveId" clId="{F7F37F37-0364-4DB5-A963-0BF7A0D7E646}" dt="2024-02-17T15:35:24.457" v="7927"/>
          <ac:picMkLst>
            <pc:docMk/>
            <pc:sldMk cId="1202924353" sldId="403"/>
            <ac:picMk id="82" creationId="{08A418D6-7E74-12DD-CEE7-23D008807CCB}"/>
          </ac:picMkLst>
        </pc:picChg>
        <pc:picChg chg="mod">
          <ac:chgData name="good angel" userId="322f971a48f5a8c9" providerId="LiveId" clId="{F7F37F37-0364-4DB5-A963-0BF7A0D7E646}" dt="2024-02-17T15:35:24.457" v="7927"/>
          <ac:picMkLst>
            <pc:docMk/>
            <pc:sldMk cId="1202924353" sldId="403"/>
            <ac:picMk id="83" creationId="{7108EC12-DE90-9296-91C2-DD4B37345400}"/>
          </ac:picMkLst>
        </pc:picChg>
        <pc:picChg chg="mod">
          <ac:chgData name="good angel" userId="322f971a48f5a8c9" providerId="LiveId" clId="{F7F37F37-0364-4DB5-A963-0BF7A0D7E646}" dt="2024-02-17T15:35:25.027" v="7928"/>
          <ac:picMkLst>
            <pc:docMk/>
            <pc:sldMk cId="1202924353" sldId="403"/>
            <ac:picMk id="87" creationId="{EE7F3E6F-DD5F-15FC-79A4-A8AABB6D9BB4}"/>
          </ac:picMkLst>
        </pc:picChg>
        <pc:picChg chg="mod">
          <ac:chgData name="good angel" userId="322f971a48f5a8c9" providerId="LiveId" clId="{F7F37F37-0364-4DB5-A963-0BF7A0D7E646}" dt="2024-02-17T15:35:25.027" v="7928"/>
          <ac:picMkLst>
            <pc:docMk/>
            <pc:sldMk cId="1202924353" sldId="403"/>
            <ac:picMk id="88" creationId="{9EF3D038-1A8D-88C2-5998-350EBDA0FB9E}"/>
          </ac:picMkLst>
        </pc:picChg>
        <pc:cxnChg chg="mod">
          <ac:chgData name="good angel" userId="322f971a48f5a8c9" providerId="LiveId" clId="{F7F37F37-0364-4DB5-A963-0BF7A0D7E646}" dt="2024-02-17T15:16:00.632" v="7772" actId="1076"/>
          <ac:cxnSpMkLst>
            <pc:docMk/>
            <pc:sldMk cId="1202924353" sldId="403"/>
            <ac:cxnSpMk id="9" creationId="{C526EC29-5542-F959-4ABD-F70DA5E21D4E}"/>
          </ac:cxnSpMkLst>
        </pc:cxnChg>
        <pc:cxnChg chg="mod">
          <ac:chgData name="good angel" userId="322f971a48f5a8c9" providerId="LiveId" clId="{F7F37F37-0364-4DB5-A963-0BF7A0D7E646}" dt="2024-02-17T15:16:00.632" v="7772" actId="1076"/>
          <ac:cxnSpMkLst>
            <pc:docMk/>
            <pc:sldMk cId="1202924353" sldId="403"/>
            <ac:cxnSpMk id="11" creationId="{159EF50A-E193-1E7C-808B-6FE432639EC0}"/>
          </ac:cxnSpMkLst>
        </pc:cxnChg>
        <pc:cxnChg chg="mod">
          <ac:chgData name="good angel" userId="322f971a48f5a8c9" providerId="LiveId" clId="{F7F37F37-0364-4DB5-A963-0BF7A0D7E646}" dt="2024-02-17T15:16:00.632" v="7772" actId="1076"/>
          <ac:cxnSpMkLst>
            <pc:docMk/>
            <pc:sldMk cId="1202924353" sldId="403"/>
            <ac:cxnSpMk id="15" creationId="{2D721DFF-82FC-88F0-935A-DAC516D6EE7A}"/>
          </ac:cxnSpMkLst>
        </pc:cxnChg>
        <pc:cxnChg chg="mod">
          <ac:chgData name="good angel" userId="322f971a48f5a8c9" providerId="LiveId" clId="{F7F37F37-0364-4DB5-A963-0BF7A0D7E646}" dt="2024-02-17T15:16:00.632" v="7772" actId="1076"/>
          <ac:cxnSpMkLst>
            <pc:docMk/>
            <pc:sldMk cId="1202924353" sldId="403"/>
            <ac:cxnSpMk id="22" creationId="{C912222A-6C82-09DE-890A-379BECC77A9A}"/>
          </ac:cxnSpMkLst>
        </pc:cxnChg>
        <pc:cxnChg chg="mod">
          <ac:chgData name="good angel" userId="322f971a48f5a8c9" providerId="LiveId" clId="{F7F37F37-0364-4DB5-A963-0BF7A0D7E646}" dt="2024-02-17T15:16:41.887" v="7798" actId="14100"/>
          <ac:cxnSpMkLst>
            <pc:docMk/>
            <pc:sldMk cId="1202924353" sldId="403"/>
            <ac:cxnSpMk id="30" creationId="{28FE5A4E-A0CD-8FD6-6B9C-4D2E21645E4F}"/>
          </ac:cxnSpMkLst>
        </pc:cxnChg>
        <pc:cxnChg chg="mod">
          <ac:chgData name="good angel" userId="322f971a48f5a8c9" providerId="LiveId" clId="{F7F37F37-0364-4DB5-A963-0BF7A0D7E646}" dt="2024-02-17T15:16:00.632" v="7772" actId="1076"/>
          <ac:cxnSpMkLst>
            <pc:docMk/>
            <pc:sldMk cId="1202924353" sldId="403"/>
            <ac:cxnSpMk id="35" creationId="{B7446E25-7D19-57B3-8212-26DA164AE10D}"/>
          </ac:cxnSpMkLst>
        </pc:cxnChg>
        <pc:cxnChg chg="add del mod">
          <ac:chgData name="good angel" userId="322f971a48f5a8c9" providerId="LiveId" clId="{F7F37F37-0364-4DB5-A963-0BF7A0D7E646}" dt="2024-02-19T09:20:15.677" v="11177" actId="478"/>
          <ac:cxnSpMkLst>
            <pc:docMk/>
            <pc:sldMk cId="1202924353" sldId="403"/>
            <ac:cxnSpMk id="40" creationId="{3DD7EAA6-308A-C5D8-F4A0-71B83962F4AE}"/>
          </ac:cxnSpMkLst>
        </pc:cxnChg>
        <pc:cxnChg chg="add mod">
          <ac:chgData name="good angel" userId="322f971a48f5a8c9" providerId="LiveId" clId="{F7F37F37-0364-4DB5-A963-0BF7A0D7E646}" dt="2024-02-17T15:22:41.328" v="7835" actId="164"/>
          <ac:cxnSpMkLst>
            <pc:docMk/>
            <pc:sldMk cId="1202924353" sldId="403"/>
            <ac:cxnSpMk id="41" creationId="{AE1D1A1F-ADF8-F2E1-C9D4-C28638973EEE}"/>
          </ac:cxnSpMkLst>
        </pc:cxnChg>
        <pc:cxnChg chg="add mod">
          <ac:chgData name="good angel" userId="322f971a48f5a8c9" providerId="LiveId" clId="{F7F37F37-0364-4DB5-A963-0BF7A0D7E646}" dt="2024-02-17T15:24:55.625" v="7859" actId="164"/>
          <ac:cxnSpMkLst>
            <pc:docMk/>
            <pc:sldMk cId="1202924353" sldId="403"/>
            <ac:cxnSpMk id="50" creationId="{0FBEBBC5-21BF-BDE1-0B86-74B0D0912410}"/>
          </ac:cxnSpMkLst>
        </pc:cxnChg>
        <pc:cxnChg chg="add mod">
          <ac:chgData name="good angel" userId="322f971a48f5a8c9" providerId="LiveId" clId="{F7F37F37-0364-4DB5-A963-0BF7A0D7E646}" dt="2024-02-17T15:24:55.625" v="7859" actId="164"/>
          <ac:cxnSpMkLst>
            <pc:docMk/>
            <pc:sldMk cId="1202924353" sldId="403"/>
            <ac:cxnSpMk id="52" creationId="{95559D40-46C0-B793-E8E2-CF65C222C1FD}"/>
          </ac:cxnSpMkLst>
        </pc:cxnChg>
        <pc:cxnChg chg="add mod">
          <ac:chgData name="good angel" userId="322f971a48f5a8c9" providerId="LiveId" clId="{F7F37F37-0364-4DB5-A963-0BF7A0D7E646}" dt="2024-02-17T15:24:55.625" v="7859" actId="164"/>
          <ac:cxnSpMkLst>
            <pc:docMk/>
            <pc:sldMk cId="1202924353" sldId="403"/>
            <ac:cxnSpMk id="61" creationId="{92101FEB-385F-86D7-EF88-FAD5AB030D9B}"/>
          </ac:cxnSpMkLst>
        </pc:cxnChg>
        <pc:cxnChg chg="add mod">
          <ac:chgData name="good angel" userId="322f971a48f5a8c9" providerId="LiveId" clId="{F7F37F37-0364-4DB5-A963-0BF7A0D7E646}" dt="2024-02-17T15:32:04.660" v="7895" actId="1076"/>
          <ac:cxnSpMkLst>
            <pc:docMk/>
            <pc:sldMk cId="1202924353" sldId="403"/>
            <ac:cxnSpMk id="70" creationId="{F2733D4B-D68A-FA67-DA60-E3E48D5F9798}"/>
          </ac:cxnSpMkLst>
        </pc:cxnChg>
        <pc:cxnChg chg="add mod">
          <ac:chgData name="good angel" userId="322f971a48f5a8c9" providerId="LiveId" clId="{F7F37F37-0364-4DB5-A963-0BF7A0D7E646}" dt="2024-02-17T15:33:19.038" v="7905" actId="208"/>
          <ac:cxnSpMkLst>
            <pc:docMk/>
            <pc:sldMk cId="1202924353" sldId="403"/>
            <ac:cxnSpMk id="71" creationId="{3EF6789E-9265-DA77-36AC-30DE209C4B5C}"/>
          </ac:cxnSpMkLst>
        </pc:cxnChg>
      </pc:sldChg>
      <pc:sldChg chg="delSp modSp add mod modAnim">
        <pc:chgData name="good angel" userId="322f971a48f5a8c9" providerId="LiveId" clId="{F7F37F37-0364-4DB5-A963-0BF7A0D7E646}" dt="2024-02-19T09:20:05.998" v="11174" actId="478"/>
        <pc:sldMkLst>
          <pc:docMk/>
          <pc:sldMk cId="919014249" sldId="404"/>
        </pc:sldMkLst>
        <pc:grpChg chg="mod">
          <ac:chgData name="good angel" userId="322f971a48f5a8c9" providerId="LiveId" clId="{F7F37F37-0364-4DB5-A963-0BF7A0D7E646}" dt="2024-02-17T15:37:33.123" v="7945" actId="1076"/>
          <ac:grpSpMkLst>
            <pc:docMk/>
            <pc:sldMk cId="919014249" sldId="404"/>
            <ac:grpSpMk id="78" creationId="{8BB69185-1687-2F18-CFD1-984DCDA73C61}"/>
          </ac:grpSpMkLst>
        </pc:grpChg>
        <pc:grpChg chg="mod">
          <ac:chgData name="good angel" userId="322f971a48f5a8c9" providerId="LiveId" clId="{F7F37F37-0364-4DB5-A963-0BF7A0D7E646}" dt="2024-02-17T15:37:37.811" v="7947" actId="1076"/>
          <ac:grpSpMkLst>
            <pc:docMk/>
            <pc:sldMk cId="919014249" sldId="404"/>
            <ac:grpSpMk id="79" creationId="{EC72D918-217C-65B9-CE8F-8071659FBAC7}"/>
          </ac:grpSpMkLst>
        </pc:grpChg>
        <pc:grpChg chg="mod">
          <ac:chgData name="good angel" userId="322f971a48f5a8c9" providerId="LiveId" clId="{F7F37F37-0364-4DB5-A963-0BF7A0D7E646}" dt="2024-02-17T15:37:35.244" v="7946" actId="1076"/>
          <ac:grpSpMkLst>
            <pc:docMk/>
            <pc:sldMk cId="919014249" sldId="404"/>
            <ac:grpSpMk id="84" creationId="{BAE73FB1-26F9-1D19-3971-4821FF27FD62}"/>
          </ac:grpSpMkLst>
        </pc:grpChg>
        <pc:cxnChg chg="del">
          <ac:chgData name="good angel" userId="322f971a48f5a8c9" providerId="LiveId" clId="{F7F37F37-0364-4DB5-A963-0BF7A0D7E646}" dt="2024-02-19T09:20:05.998" v="11174" actId="478"/>
          <ac:cxnSpMkLst>
            <pc:docMk/>
            <pc:sldMk cId="919014249" sldId="404"/>
            <ac:cxnSpMk id="40" creationId="{11275E8F-C777-2D6F-D904-F2951C348344}"/>
          </ac:cxnSpMkLst>
        </pc:cxnChg>
      </pc:sldChg>
      <pc:sldChg chg="addSp delSp modSp add mod modAnim">
        <pc:chgData name="good angel" userId="322f971a48f5a8c9" providerId="LiveId" clId="{F7F37F37-0364-4DB5-A963-0BF7A0D7E646}" dt="2024-02-22T08:07:57.848" v="12795" actId="478"/>
        <pc:sldMkLst>
          <pc:docMk/>
          <pc:sldMk cId="2586676620" sldId="405"/>
        </pc:sldMkLst>
        <pc:spChg chg="add mod ord">
          <ac:chgData name="good angel" userId="322f971a48f5a8c9" providerId="LiveId" clId="{F7F37F37-0364-4DB5-A963-0BF7A0D7E646}" dt="2024-02-17T15:42:28.541" v="8033" actId="164"/>
          <ac:spMkLst>
            <pc:docMk/>
            <pc:sldMk cId="2586676620" sldId="405"/>
            <ac:spMk id="23" creationId="{7D4CB4DD-7CE6-71BD-762C-969F02BD50FE}"/>
          </ac:spMkLst>
        </pc:spChg>
        <pc:spChg chg="add del mod">
          <ac:chgData name="good angel" userId="322f971a48f5a8c9" providerId="LiveId" clId="{F7F37F37-0364-4DB5-A963-0BF7A0D7E646}" dt="2024-02-22T08:07:57.848" v="12795" actId="478"/>
          <ac:spMkLst>
            <pc:docMk/>
            <pc:sldMk cId="2586676620" sldId="405"/>
            <ac:spMk id="26" creationId="{4A3D014C-BC74-8AB3-972F-97C137FB5B5C}"/>
          </ac:spMkLst>
        </pc:spChg>
        <pc:spChg chg="add mod">
          <ac:chgData name="good angel" userId="322f971a48f5a8c9" providerId="LiveId" clId="{F7F37F37-0364-4DB5-A963-0BF7A0D7E646}" dt="2024-02-17T15:42:28.541" v="8033" actId="164"/>
          <ac:spMkLst>
            <pc:docMk/>
            <pc:sldMk cId="2586676620" sldId="405"/>
            <ac:spMk id="31" creationId="{040D4BE7-E47F-6F9D-F503-8FF46B79775F}"/>
          </ac:spMkLst>
        </pc:spChg>
        <pc:spChg chg="mod">
          <ac:chgData name="good angel" userId="322f971a48f5a8c9" providerId="LiveId" clId="{F7F37F37-0364-4DB5-A963-0BF7A0D7E646}" dt="2024-02-17T15:38:45.500" v="7952" actId="1076"/>
          <ac:spMkLst>
            <pc:docMk/>
            <pc:sldMk cId="2586676620" sldId="405"/>
            <ac:spMk id="32" creationId="{0DAFB5F2-E1E3-7AE5-F858-16237FE25FF2}"/>
          </ac:spMkLst>
        </pc:spChg>
        <pc:spChg chg="mod">
          <ac:chgData name="good angel" userId="322f971a48f5a8c9" providerId="LiveId" clId="{F7F37F37-0364-4DB5-A963-0BF7A0D7E646}" dt="2024-02-17T15:38:45.500" v="7952" actId="1076"/>
          <ac:spMkLst>
            <pc:docMk/>
            <pc:sldMk cId="2586676620" sldId="405"/>
            <ac:spMk id="36" creationId="{83FA9B15-5A82-ABE1-9E5E-CD1BDC6560B6}"/>
          </ac:spMkLst>
        </pc:spChg>
        <pc:spChg chg="mod">
          <ac:chgData name="good angel" userId="322f971a48f5a8c9" providerId="LiveId" clId="{F7F37F37-0364-4DB5-A963-0BF7A0D7E646}" dt="2024-02-17T15:41:41.729" v="8007" actId="20577"/>
          <ac:spMkLst>
            <pc:docMk/>
            <pc:sldMk cId="2586676620" sldId="405"/>
            <ac:spMk id="43" creationId="{A8D0F1AB-BCB7-4E38-9D94-78E7868EE4F9}"/>
          </ac:spMkLst>
        </pc:spChg>
        <pc:spChg chg="mod">
          <ac:chgData name="good angel" userId="322f971a48f5a8c9" providerId="LiveId" clId="{F7F37F37-0364-4DB5-A963-0BF7A0D7E646}" dt="2024-02-17T15:38:45.500" v="7952" actId="1076"/>
          <ac:spMkLst>
            <pc:docMk/>
            <pc:sldMk cId="2586676620" sldId="405"/>
            <ac:spMk id="77" creationId="{05FEAD9F-60F2-1799-79FB-05706E1EF5EF}"/>
          </ac:spMkLst>
        </pc:spChg>
        <pc:spChg chg="mod">
          <ac:chgData name="good angel" userId="322f971a48f5a8c9" providerId="LiveId" clId="{F7F37F37-0364-4DB5-A963-0BF7A0D7E646}" dt="2024-02-17T15:38:45.500" v="7952" actId="1076"/>
          <ac:spMkLst>
            <pc:docMk/>
            <pc:sldMk cId="2586676620" sldId="405"/>
            <ac:spMk id="80" creationId="{7A52DC91-D938-5597-7522-6D623799A12A}"/>
          </ac:spMkLst>
        </pc:spChg>
        <pc:spChg chg="mod">
          <ac:chgData name="good angel" userId="322f971a48f5a8c9" providerId="LiveId" clId="{F7F37F37-0364-4DB5-A963-0BF7A0D7E646}" dt="2024-02-17T15:38:45.500" v="7952" actId="1076"/>
          <ac:spMkLst>
            <pc:docMk/>
            <pc:sldMk cId="2586676620" sldId="405"/>
            <ac:spMk id="85" creationId="{40305B45-5E72-BF5A-854A-CA305803D3A1}"/>
          </ac:spMkLst>
        </pc:spChg>
        <pc:grpChg chg="mod">
          <ac:chgData name="good angel" userId="322f971a48f5a8c9" providerId="LiveId" clId="{F7F37F37-0364-4DB5-A963-0BF7A0D7E646}" dt="2024-02-17T15:38:45.500" v="7952" actId="1076"/>
          <ac:grpSpMkLst>
            <pc:docMk/>
            <pc:sldMk cId="2586676620" sldId="405"/>
            <ac:grpSpMk id="38" creationId="{354E02A9-D882-1328-A098-4A2DEEEFF22F}"/>
          </ac:grpSpMkLst>
        </pc:grpChg>
        <pc:grpChg chg="add mod">
          <ac:chgData name="good angel" userId="322f971a48f5a8c9" providerId="LiveId" clId="{F7F37F37-0364-4DB5-A963-0BF7A0D7E646}" dt="2024-02-17T15:42:28.541" v="8033" actId="164"/>
          <ac:grpSpMkLst>
            <pc:docMk/>
            <pc:sldMk cId="2586676620" sldId="405"/>
            <ac:grpSpMk id="39" creationId="{F1EA4AA2-384D-1678-1800-42064B51F53A}"/>
          </ac:grpSpMkLst>
        </pc:grpChg>
        <pc:grpChg chg="mod">
          <ac:chgData name="good angel" userId="322f971a48f5a8c9" providerId="LiveId" clId="{F7F37F37-0364-4DB5-A963-0BF7A0D7E646}" dt="2024-02-17T15:38:45.500" v="7952" actId="1076"/>
          <ac:grpSpMkLst>
            <pc:docMk/>
            <pc:sldMk cId="2586676620" sldId="405"/>
            <ac:grpSpMk id="63" creationId="{A1D3FC64-2357-65DA-E3F7-057875BFF906}"/>
          </ac:grpSpMkLst>
        </pc:grpChg>
        <pc:grpChg chg="mod">
          <ac:chgData name="good angel" userId="322f971a48f5a8c9" providerId="LiveId" clId="{F7F37F37-0364-4DB5-A963-0BF7A0D7E646}" dt="2024-02-17T15:38:45.500" v="7952" actId="1076"/>
          <ac:grpSpMkLst>
            <pc:docMk/>
            <pc:sldMk cId="2586676620" sldId="405"/>
            <ac:grpSpMk id="64" creationId="{000A7DB1-9EE5-549E-9603-7BB95ED8744A}"/>
          </ac:grpSpMkLst>
        </pc:grpChg>
        <pc:grpChg chg="mod">
          <ac:chgData name="good angel" userId="322f971a48f5a8c9" providerId="LiveId" clId="{F7F37F37-0364-4DB5-A963-0BF7A0D7E646}" dt="2024-02-17T15:38:45.500" v="7952" actId="1076"/>
          <ac:grpSpMkLst>
            <pc:docMk/>
            <pc:sldMk cId="2586676620" sldId="405"/>
            <ac:grpSpMk id="68" creationId="{FE59C6BC-EA1F-40BA-AF63-3092D4407768}"/>
          </ac:grpSpMkLst>
        </pc:grpChg>
        <pc:grpChg chg="mod">
          <ac:chgData name="good angel" userId="322f971a48f5a8c9" providerId="LiveId" clId="{F7F37F37-0364-4DB5-A963-0BF7A0D7E646}" dt="2024-02-17T15:38:45.500" v="7952" actId="1076"/>
          <ac:grpSpMkLst>
            <pc:docMk/>
            <pc:sldMk cId="2586676620" sldId="405"/>
            <ac:grpSpMk id="72" creationId="{A86A9A7E-E43F-1D2D-A448-86D54969AA87}"/>
          </ac:grpSpMkLst>
        </pc:grpChg>
        <pc:grpChg chg="mod">
          <ac:chgData name="good angel" userId="322f971a48f5a8c9" providerId="LiveId" clId="{F7F37F37-0364-4DB5-A963-0BF7A0D7E646}" dt="2024-02-17T15:38:45.500" v="7952" actId="1076"/>
          <ac:grpSpMkLst>
            <pc:docMk/>
            <pc:sldMk cId="2586676620" sldId="405"/>
            <ac:grpSpMk id="76" creationId="{FC81F014-3725-9D08-8004-064BFFCB9E8C}"/>
          </ac:grpSpMkLst>
        </pc:grpChg>
        <pc:grpChg chg="mod">
          <ac:chgData name="good angel" userId="322f971a48f5a8c9" providerId="LiveId" clId="{F7F37F37-0364-4DB5-A963-0BF7A0D7E646}" dt="2024-02-17T15:38:45.500" v="7952" actId="1076"/>
          <ac:grpSpMkLst>
            <pc:docMk/>
            <pc:sldMk cId="2586676620" sldId="405"/>
            <ac:grpSpMk id="78" creationId="{A1464044-52A1-56AC-9620-F5E18EAFA581}"/>
          </ac:grpSpMkLst>
        </pc:grpChg>
        <pc:grpChg chg="mod">
          <ac:chgData name="good angel" userId="322f971a48f5a8c9" providerId="LiveId" clId="{F7F37F37-0364-4DB5-A963-0BF7A0D7E646}" dt="2024-02-17T15:38:45.500" v="7952" actId="1076"/>
          <ac:grpSpMkLst>
            <pc:docMk/>
            <pc:sldMk cId="2586676620" sldId="405"/>
            <ac:grpSpMk id="79" creationId="{EBD5C723-B334-FD4B-01BC-1D2E0315FE15}"/>
          </ac:grpSpMkLst>
        </pc:grpChg>
        <pc:grpChg chg="mod">
          <ac:chgData name="good angel" userId="322f971a48f5a8c9" providerId="LiveId" clId="{F7F37F37-0364-4DB5-A963-0BF7A0D7E646}" dt="2024-02-17T15:38:45.500" v="7952" actId="1076"/>
          <ac:grpSpMkLst>
            <pc:docMk/>
            <pc:sldMk cId="2586676620" sldId="405"/>
            <ac:grpSpMk id="81" creationId="{0616CDA6-B102-B9C5-80BA-3EB83FED475C}"/>
          </ac:grpSpMkLst>
        </pc:grpChg>
        <pc:grpChg chg="mod">
          <ac:chgData name="good angel" userId="322f971a48f5a8c9" providerId="LiveId" clId="{F7F37F37-0364-4DB5-A963-0BF7A0D7E646}" dt="2024-02-17T15:38:45.500" v="7952" actId="1076"/>
          <ac:grpSpMkLst>
            <pc:docMk/>
            <pc:sldMk cId="2586676620" sldId="405"/>
            <ac:grpSpMk id="84" creationId="{792828BE-A613-3BF4-F8A1-4B647FD6B6A9}"/>
          </ac:grpSpMkLst>
        </pc:grpChg>
        <pc:grpChg chg="mod">
          <ac:chgData name="good angel" userId="322f971a48f5a8c9" providerId="LiveId" clId="{F7F37F37-0364-4DB5-A963-0BF7A0D7E646}" dt="2024-02-17T15:38:45.500" v="7952" actId="1076"/>
          <ac:grpSpMkLst>
            <pc:docMk/>
            <pc:sldMk cId="2586676620" sldId="405"/>
            <ac:grpSpMk id="86" creationId="{D2BAA048-B195-91DD-AD9C-322B37F632FE}"/>
          </ac:grpSpMkLst>
        </pc:grpChg>
        <pc:picChg chg="add mod">
          <ac:chgData name="good angel" userId="322f971a48f5a8c9" providerId="LiveId" clId="{F7F37F37-0364-4DB5-A963-0BF7A0D7E646}" dt="2024-02-17T15:42:28.541" v="8033" actId="164"/>
          <ac:picMkLst>
            <pc:docMk/>
            <pc:sldMk cId="2586676620" sldId="405"/>
            <ac:picMk id="24" creationId="{02A23DBC-8A65-4B9D-8140-165969B0FF3E}"/>
          </ac:picMkLst>
        </pc:picChg>
        <pc:picChg chg="mod">
          <ac:chgData name="good angel" userId="322f971a48f5a8c9" providerId="LiveId" clId="{F7F37F37-0364-4DB5-A963-0BF7A0D7E646}" dt="2024-02-17T15:38:45.500" v="7952" actId="1076"/>
          <ac:picMkLst>
            <pc:docMk/>
            <pc:sldMk cId="2586676620" sldId="405"/>
            <ac:picMk id="33" creationId="{D83A2450-BB16-44AB-FBC0-4FD0BB33EE1F}"/>
          </ac:picMkLst>
        </pc:picChg>
        <pc:picChg chg="mod">
          <ac:chgData name="good angel" userId="322f971a48f5a8c9" providerId="LiveId" clId="{F7F37F37-0364-4DB5-A963-0BF7A0D7E646}" dt="2024-02-17T15:38:45.500" v="7952" actId="1076"/>
          <ac:picMkLst>
            <pc:docMk/>
            <pc:sldMk cId="2586676620" sldId="405"/>
            <ac:picMk id="45" creationId="{6BBAFBB6-1F6B-CBA9-30D1-035028BA0FCC}"/>
          </ac:picMkLst>
        </pc:picChg>
        <pc:picChg chg="mod">
          <ac:chgData name="good angel" userId="322f971a48f5a8c9" providerId="LiveId" clId="{F7F37F37-0364-4DB5-A963-0BF7A0D7E646}" dt="2024-02-17T15:38:45.500" v="7952" actId="1076"/>
          <ac:picMkLst>
            <pc:docMk/>
            <pc:sldMk cId="2586676620" sldId="405"/>
            <ac:picMk id="46" creationId="{D2A0B94F-999E-DB90-5638-781C78B633A9}"/>
          </ac:picMkLst>
        </pc:picChg>
        <pc:picChg chg="mod">
          <ac:chgData name="good angel" userId="322f971a48f5a8c9" providerId="LiveId" clId="{F7F37F37-0364-4DB5-A963-0BF7A0D7E646}" dt="2024-02-17T15:38:45.500" v="7952" actId="1076"/>
          <ac:picMkLst>
            <pc:docMk/>
            <pc:sldMk cId="2586676620" sldId="405"/>
            <ac:picMk id="47" creationId="{97995E90-FE11-8524-7107-BA74C155206F}"/>
          </ac:picMkLst>
        </pc:picChg>
        <pc:picChg chg="mod">
          <ac:chgData name="good angel" userId="322f971a48f5a8c9" providerId="LiveId" clId="{F7F37F37-0364-4DB5-A963-0BF7A0D7E646}" dt="2024-02-17T15:38:45.500" v="7952" actId="1076"/>
          <ac:picMkLst>
            <pc:docMk/>
            <pc:sldMk cId="2586676620" sldId="405"/>
            <ac:picMk id="66" creationId="{0DB7B5FE-BB36-323F-BA42-FAAD4AD66985}"/>
          </ac:picMkLst>
        </pc:picChg>
        <pc:picChg chg="mod">
          <ac:chgData name="good angel" userId="322f971a48f5a8c9" providerId="LiveId" clId="{F7F37F37-0364-4DB5-A963-0BF7A0D7E646}" dt="2024-02-17T15:38:45.500" v="7952" actId="1076"/>
          <ac:picMkLst>
            <pc:docMk/>
            <pc:sldMk cId="2586676620" sldId="405"/>
            <ac:picMk id="67" creationId="{657CFDD0-7097-44D7-5FB5-91A230E52291}"/>
          </ac:picMkLst>
        </pc:picChg>
        <pc:picChg chg="mod">
          <ac:chgData name="good angel" userId="322f971a48f5a8c9" providerId="LiveId" clId="{F7F37F37-0364-4DB5-A963-0BF7A0D7E646}" dt="2024-02-17T15:38:45.500" v="7952" actId="1076"/>
          <ac:picMkLst>
            <pc:docMk/>
            <pc:sldMk cId="2586676620" sldId="405"/>
            <ac:picMk id="73" creationId="{DF6324C6-3EE4-9E6A-402B-28170AA61985}"/>
          </ac:picMkLst>
        </pc:picChg>
        <pc:picChg chg="mod">
          <ac:chgData name="good angel" userId="322f971a48f5a8c9" providerId="LiveId" clId="{F7F37F37-0364-4DB5-A963-0BF7A0D7E646}" dt="2024-02-17T15:38:45.500" v="7952" actId="1076"/>
          <ac:picMkLst>
            <pc:docMk/>
            <pc:sldMk cId="2586676620" sldId="405"/>
            <ac:picMk id="75" creationId="{8959B361-F012-FFED-5151-F18610F68B6B}"/>
          </ac:picMkLst>
        </pc:picChg>
        <pc:picChg chg="mod">
          <ac:chgData name="good angel" userId="322f971a48f5a8c9" providerId="LiveId" clId="{F7F37F37-0364-4DB5-A963-0BF7A0D7E646}" dt="2024-02-17T15:38:45.500" v="7952" actId="1076"/>
          <ac:picMkLst>
            <pc:docMk/>
            <pc:sldMk cId="2586676620" sldId="405"/>
            <ac:picMk id="82" creationId="{C3F683DE-461D-E2C9-314D-8C041AF56537}"/>
          </ac:picMkLst>
        </pc:picChg>
        <pc:picChg chg="mod">
          <ac:chgData name="good angel" userId="322f971a48f5a8c9" providerId="LiveId" clId="{F7F37F37-0364-4DB5-A963-0BF7A0D7E646}" dt="2024-02-17T15:38:45.500" v="7952" actId="1076"/>
          <ac:picMkLst>
            <pc:docMk/>
            <pc:sldMk cId="2586676620" sldId="405"/>
            <ac:picMk id="83" creationId="{8B4615A6-6CEA-C308-D2C5-7F9CD3AAB64B}"/>
          </ac:picMkLst>
        </pc:picChg>
        <pc:picChg chg="mod">
          <ac:chgData name="good angel" userId="322f971a48f5a8c9" providerId="LiveId" clId="{F7F37F37-0364-4DB5-A963-0BF7A0D7E646}" dt="2024-02-17T15:38:45.500" v="7952" actId="1076"/>
          <ac:picMkLst>
            <pc:docMk/>
            <pc:sldMk cId="2586676620" sldId="405"/>
            <ac:picMk id="87" creationId="{9A243728-EDA5-2040-7094-D1DD21B4192C}"/>
          </ac:picMkLst>
        </pc:picChg>
        <pc:picChg chg="mod">
          <ac:chgData name="good angel" userId="322f971a48f5a8c9" providerId="LiveId" clId="{F7F37F37-0364-4DB5-A963-0BF7A0D7E646}" dt="2024-02-17T15:38:45.500" v="7952" actId="1076"/>
          <ac:picMkLst>
            <pc:docMk/>
            <pc:sldMk cId="2586676620" sldId="405"/>
            <ac:picMk id="88" creationId="{7902ACBA-0AD2-0D9C-3EB7-0489C7AF10EA}"/>
          </ac:picMkLst>
        </pc:picChg>
        <pc:cxnChg chg="del">
          <ac:chgData name="good angel" userId="322f971a48f5a8c9" providerId="LiveId" clId="{F7F37F37-0364-4DB5-A963-0BF7A0D7E646}" dt="2024-02-19T09:20:12.812" v="11176" actId="478"/>
          <ac:cxnSpMkLst>
            <pc:docMk/>
            <pc:sldMk cId="2586676620" sldId="405"/>
            <ac:cxnSpMk id="40" creationId="{6B1D463C-3D53-8414-3CE4-514B4A148BAB}"/>
          </ac:cxnSpMkLst>
        </pc:cxnChg>
        <pc:cxnChg chg="mod">
          <ac:chgData name="good angel" userId="322f971a48f5a8c9" providerId="LiveId" clId="{F7F37F37-0364-4DB5-A963-0BF7A0D7E646}" dt="2024-02-17T15:38:45.500" v="7952" actId="1076"/>
          <ac:cxnSpMkLst>
            <pc:docMk/>
            <pc:sldMk cId="2586676620" sldId="405"/>
            <ac:cxnSpMk id="50" creationId="{8C916EE3-E030-D782-3098-3E0F63C30AD4}"/>
          </ac:cxnSpMkLst>
        </pc:cxnChg>
        <pc:cxnChg chg="mod">
          <ac:chgData name="good angel" userId="322f971a48f5a8c9" providerId="LiveId" clId="{F7F37F37-0364-4DB5-A963-0BF7A0D7E646}" dt="2024-02-17T15:38:45.500" v="7952" actId="1076"/>
          <ac:cxnSpMkLst>
            <pc:docMk/>
            <pc:sldMk cId="2586676620" sldId="405"/>
            <ac:cxnSpMk id="52" creationId="{E35472B5-2D2A-195A-E231-611027D967BB}"/>
          </ac:cxnSpMkLst>
        </pc:cxnChg>
        <pc:cxnChg chg="mod">
          <ac:chgData name="good angel" userId="322f971a48f5a8c9" providerId="LiveId" clId="{F7F37F37-0364-4DB5-A963-0BF7A0D7E646}" dt="2024-02-17T15:38:45.500" v="7952" actId="1076"/>
          <ac:cxnSpMkLst>
            <pc:docMk/>
            <pc:sldMk cId="2586676620" sldId="405"/>
            <ac:cxnSpMk id="61" creationId="{8E2041DF-1096-AE09-632F-B2018FA4CE6F}"/>
          </ac:cxnSpMkLst>
        </pc:cxnChg>
        <pc:cxnChg chg="mod">
          <ac:chgData name="good angel" userId="322f971a48f5a8c9" providerId="LiveId" clId="{F7F37F37-0364-4DB5-A963-0BF7A0D7E646}" dt="2024-02-17T15:38:45.500" v="7952" actId="1076"/>
          <ac:cxnSpMkLst>
            <pc:docMk/>
            <pc:sldMk cId="2586676620" sldId="405"/>
            <ac:cxnSpMk id="70" creationId="{3336CC85-7681-9E4A-2187-3B39428ADF6E}"/>
          </ac:cxnSpMkLst>
        </pc:cxnChg>
        <pc:cxnChg chg="mod">
          <ac:chgData name="good angel" userId="322f971a48f5a8c9" providerId="LiveId" clId="{F7F37F37-0364-4DB5-A963-0BF7A0D7E646}" dt="2024-02-17T15:38:45.500" v="7952" actId="1076"/>
          <ac:cxnSpMkLst>
            <pc:docMk/>
            <pc:sldMk cId="2586676620" sldId="405"/>
            <ac:cxnSpMk id="71" creationId="{5B216777-1877-6F8D-A4D6-506E951AED58}"/>
          </ac:cxnSpMkLst>
        </pc:cxnChg>
      </pc:sldChg>
      <pc:sldChg chg="new del">
        <pc:chgData name="good angel" userId="322f971a48f5a8c9" providerId="LiveId" clId="{F7F37F37-0364-4DB5-A963-0BF7A0D7E646}" dt="2024-02-17T15:38:23.676" v="7950" actId="2696"/>
        <pc:sldMkLst>
          <pc:docMk/>
          <pc:sldMk cId="2666854553" sldId="405"/>
        </pc:sldMkLst>
      </pc:sldChg>
      <pc:sldChg chg="addSp delSp modSp add mod modAnim">
        <pc:chgData name="good angel" userId="322f971a48f5a8c9" providerId="LiveId" clId="{F7F37F37-0364-4DB5-A963-0BF7A0D7E646}" dt="2024-02-19T09:58:11.546" v="11364" actId="1076"/>
        <pc:sldMkLst>
          <pc:docMk/>
          <pc:sldMk cId="2685134723" sldId="406"/>
        </pc:sldMkLst>
        <pc:spChg chg="del">
          <ac:chgData name="good angel" userId="322f971a48f5a8c9" providerId="LiveId" clId="{F7F37F37-0364-4DB5-A963-0BF7A0D7E646}" dt="2024-02-17T15:42:43.146" v="8036" actId="478"/>
          <ac:spMkLst>
            <pc:docMk/>
            <pc:sldMk cId="2685134723" sldId="406"/>
            <ac:spMk id="26" creationId="{C89BC1A1-FAD8-72B5-6FBB-A96A37A76248}"/>
          </ac:spMkLst>
        </pc:spChg>
        <pc:spChg chg="add mod ord">
          <ac:chgData name="good angel" userId="322f971a48f5a8c9" providerId="LiveId" clId="{F7F37F37-0364-4DB5-A963-0BF7A0D7E646}" dt="2024-02-17T15:44:56.106" v="8050" actId="164"/>
          <ac:spMkLst>
            <pc:docMk/>
            <pc:sldMk cId="2685134723" sldId="406"/>
            <ac:spMk id="42" creationId="{7F082D4F-A7AB-6AF3-3E4B-ED60C9CF113A}"/>
          </ac:spMkLst>
        </pc:spChg>
        <pc:spChg chg="add mod">
          <ac:chgData name="good angel" userId="322f971a48f5a8c9" providerId="LiveId" clId="{F7F37F37-0364-4DB5-A963-0BF7A0D7E646}" dt="2024-02-17T15:44:56.106" v="8050" actId="164"/>
          <ac:spMkLst>
            <pc:docMk/>
            <pc:sldMk cId="2685134723" sldId="406"/>
            <ac:spMk id="51" creationId="{761CC1C9-F95C-73B0-3AAB-FBE4BABB66CF}"/>
          </ac:spMkLst>
        </pc:spChg>
        <pc:spChg chg="mod">
          <ac:chgData name="good angel" userId="322f971a48f5a8c9" providerId="LiveId" clId="{F7F37F37-0364-4DB5-A963-0BF7A0D7E646}" dt="2024-02-17T15:45:39.778" v="8052"/>
          <ac:spMkLst>
            <pc:docMk/>
            <pc:sldMk cId="2685134723" sldId="406"/>
            <ac:spMk id="62" creationId="{89802298-1054-54D6-EBED-0D9A20AAB960}"/>
          </ac:spMkLst>
        </pc:spChg>
        <pc:spChg chg="mod">
          <ac:chgData name="good angel" userId="322f971a48f5a8c9" providerId="LiveId" clId="{F7F37F37-0364-4DB5-A963-0BF7A0D7E646}" dt="2024-02-17T15:45:39.778" v="8052"/>
          <ac:spMkLst>
            <pc:docMk/>
            <pc:sldMk cId="2685134723" sldId="406"/>
            <ac:spMk id="65" creationId="{AF5C8393-EC90-F661-1E1C-A3AE6E40BD1A}"/>
          </ac:spMkLst>
        </pc:spChg>
        <pc:spChg chg="mod">
          <ac:chgData name="good angel" userId="322f971a48f5a8c9" providerId="LiveId" clId="{F7F37F37-0364-4DB5-A963-0BF7A0D7E646}" dt="2024-02-17T15:45:39.778" v="8052"/>
          <ac:spMkLst>
            <pc:docMk/>
            <pc:sldMk cId="2685134723" sldId="406"/>
            <ac:spMk id="74" creationId="{99056EB7-1F8C-A6A3-0B03-DDE899502B2B}"/>
          </ac:spMkLst>
        </pc:spChg>
        <pc:spChg chg="del mod">
          <ac:chgData name="good angel" userId="322f971a48f5a8c9" providerId="LiveId" clId="{F7F37F37-0364-4DB5-A963-0BF7A0D7E646}" dt="2024-02-17T15:47:07.603" v="8068" actId="478"/>
          <ac:spMkLst>
            <pc:docMk/>
            <pc:sldMk cId="2685134723" sldId="406"/>
            <ac:spMk id="99" creationId="{48CB99BC-0E1E-0A61-F1EF-B72B57CDFDB3}"/>
          </ac:spMkLst>
        </pc:spChg>
        <pc:spChg chg="del mod">
          <ac:chgData name="good angel" userId="322f971a48f5a8c9" providerId="LiveId" clId="{F7F37F37-0364-4DB5-A963-0BF7A0D7E646}" dt="2024-02-17T15:47:12.156" v="8070" actId="478"/>
          <ac:spMkLst>
            <pc:docMk/>
            <pc:sldMk cId="2685134723" sldId="406"/>
            <ac:spMk id="101" creationId="{EB377F50-2FDA-0ACC-C5B7-B6D99FFA36F7}"/>
          </ac:spMkLst>
        </pc:spChg>
        <pc:spChg chg="del mod">
          <ac:chgData name="good angel" userId="322f971a48f5a8c9" providerId="LiveId" clId="{F7F37F37-0364-4DB5-A963-0BF7A0D7E646}" dt="2024-02-17T15:47:20.467" v="8075" actId="478"/>
          <ac:spMkLst>
            <pc:docMk/>
            <pc:sldMk cId="2685134723" sldId="406"/>
            <ac:spMk id="103" creationId="{F8FE95F1-1BD4-C63C-1A1D-765F446E83DB}"/>
          </ac:spMkLst>
        </pc:spChg>
        <pc:spChg chg="mod">
          <ac:chgData name="good angel" userId="322f971a48f5a8c9" providerId="LiveId" clId="{F7F37F37-0364-4DB5-A963-0BF7A0D7E646}" dt="2024-02-17T15:49:04.534" v="8103" actId="165"/>
          <ac:spMkLst>
            <pc:docMk/>
            <pc:sldMk cId="2685134723" sldId="406"/>
            <ac:spMk id="114" creationId="{47C4BD5A-A9F7-FADA-F044-FBAE0D1F257E}"/>
          </ac:spMkLst>
        </pc:spChg>
        <pc:spChg chg="mod">
          <ac:chgData name="good angel" userId="322f971a48f5a8c9" providerId="LiveId" clId="{F7F37F37-0364-4DB5-A963-0BF7A0D7E646}" dt="2024-02-17T15:49:04.534" v="8103" actId="165"/>
          <ac:spMkLst>
            <pc:docMk/>
            <pc:sldMk cId="2685134723" sldId="406"/>
            <ac:spMk id="115" creationId="{AD9EB02E-AEC6-842B-F91C-D311B5734FA9}"/>
          </ac:spMkLst>
        </pc:spChg>
        <pc:spChg chg="mod">
          <ac:chgData name="good angel" userId="322f971a48f5a8c9" providerId="LiveId" clId="{F7F37F37-0364-4DB5-A963-0BF7A0D7E646}" dt="2024-02-17T15:49:04.534" v="8103" actId="165"/>
          <ac:spMkLst>
            <pc:docMk/>
            <pc:sldMk cId="2685134723" sldId="406"/>
            <ac:spMk id="116" creationId="{B1F16621-458B-0313-FC43-5719AA2DA067}"/>
          </ac:spMkLst>
        </pc:spChg>
        <pc:spChg chg="mod">
          <ac:chgData name="good angel" userId="322f971a48f5a8c9" providerId="LiveId" clId="{F7F37F37-0364-4DB5-A963-0BF7A0D7E646}" dt="2024-02-17T15:49:04.534" v="8103" actId="165"/>
          <ac:spMkLst>
            <pc:docMk/>
            <pc:sldMk cId="2685134723" sldId="406"/>
            <ac:spMk id="117" creationId="{EE9270AC-875C-DBDD-5399-661EB1D77032}"/>
          </ac:spMkLst>
        </pc:spChg>
        <pc:spChg chg="mod">
          <ac:chgData name="good angel" userId="322f971a48f5a8c9" providerId="LiveId" clId="{F7F37F37-0364-4DB5-A963-0BF7A0D7E646}" dt="2024-02-17T15:49:04.534" v="8103" actId="165"/>
          <ac:spMkLst>
            <pc:docMk/>
            <pc:sldMk cId="2685134723" sldId="406"/>
            <ac:spMk id="118" creationId="{1282670D-C1DA-7DB3-1748-23E5CA20C50B}"/>
          </ac:spMkLst>
        </pc:spChg>
        <pc:spChg chg="mod">
          <ac:chgData name="good angel" userId="322f971a48f5a8c9" providerId="LiveId" clId="{F7F37F37-0364-4DB5-A963-0BF7A0D7E646}" dt="2024-02-17T15:49:04.534" v="8103" actId="165"/>
          <ac:spMkLst>
            <pc:docMk/>
            <pc:sldMk cId="2685134723" sldId="406"/>
            <ac:spMk id="119" creationId="{4D8A6248-4B03-A9FD-03BE-8F516CC74111}"/>
          </ac:spMkLst>
        </pc:spChg>
        <pc:spChg chg="mod">
          <ac:chgData name="good angel" userId="322f971a48f5a8c9" providerId="LiveId" clId="{F7F37F37-0364-4DB5-A963-0BF7A0D7E646}" dt="2024-02-17T15:49:04.534" v="8103" actId="165"/>
          <ac:spMkLst>
            <pc:docMk/>
            <pc:sldMk cId="2685134723" sldId="406"/>
            <ac:spMk id="121" creationId="{5741AE06-457D-B686-3AF0-E91B11D6140B}"/>
          </ac:spMkLst>
        </pc:spChg>
        <pc:spChg chg="mod">
          <ac:chgData name="good angel" userId="322f971a48f5a8c9" providerId="LiveId" clId="{F7F37F37-0364-4DB5-A963-0BF7A0D7E646}" dt="2024-02-17T15:49:04.534" v="8103" actId="165"/>
          <ac:spMkLst>
            <pc:docMk/>
            <pc:sldMk cId="2685134723" sldId="406"/>
            <ac:spMk id="123" creationId="{C1F450B7-CAB8-A720-C54A-C4EA09ACC04A}"/>
          </ac:spMkLst>
        </pc:spChg>
        <pc:spChg chg="mod">
          <ac:chgData name="good angel" userId="322f971a48f5a8c9" providerId="LiveId" clId="{F7F37F37-0364-4DB5-A963-0BF7A0D7E646}" dt="2024-02-17T15:49:04.534" v="8103" actId="165"/>
          <ac:spMkLst>
            <pc:docMk/>
            <pc:sldMk cId="2685134723" sldId="406"/>
            <ac:spMk id="125" creationId="{F62D58B3-777B-99C2-BDBB-80B499A004EF}"/>
          </ac:spMkLst>
        </pc:spChg>
        <pc:spChg chg="mod">
          <ac:chgData name="good angel" userId="322f971a48f5a8c9" providerId="LiveId" clId="{F7F37F37-0364-4DB5-A963-0BF7A0D7E646}" dt="2024-02-17T15:49:04.534" v="8103" actId="165"/>
          <ac:spMkLst>
            <pc:docMk/>
            <pc:sldMk cId="2685134723" sldId="406"/>
            <ac:spMk id="132" creationId="{10A6F34B-896B-5FA0-170A-A0BB0B0A00EC}"/>
          </ac:spMkLst>
        </pc:spChg>
        <pc:spChg chg="mod">
          <ac:chgData name="good angel" userId="322f971a48f5a8c9" providerId="LiveId" clId="{F7F37F37-0364-4DB5-A963-0BF7A0D7E646}" dt="2024-02-17T15:49:04.534" v="8103" actId="165"/>
          <ac:spMkLst>
            <pc:docMk/>
            <pc:sldMk cId="2685134723" sldId="406"/>
            <ac:spMk id="133" creationId="{4289082E-DDE9-3CE9-BE4A-71BF1C06640B}"/>
          </ac:spMkLst>
        </pc:spChg>
        <pc:spChg chg="mod">
          <ac:chgData name="good angel" userId="322f971a48f5a8c9" providerId="LiveId" clId="{F7F37F37-0364-4DB5-A963-0BF7A0D7E646}" dt="2024-02-17T15:49:04.534" v="8103" actId="165"/>
          <ac:spMkLst>
            <pc:docMk/>
            <pc:sldMk cId="2685134723" sldId="406"/>
            <ac:spMk id="134" creationId="{71A16BF3-33D1-1AC0-971D-23444F2E4AFB}"/>
          </ac:spMkLst>
        </pc:spChg>
        <pc:spChg chg="mod">
          <ac:chgData name="good angel" userId="322f971a48f5a8c9" providerId="LiveId" clId="{F7F37F37-0364-4DB5-A963-0BF7A0D7E646}" dt="2024-02-17T15:49:04.534" v="8103" actId="165"/>
          <ac:spMkLst>
            <pc:docMk/>
            <pc:sldMk cId="2685134723" sldId="406"/>
            <ac:spMk id="135" creationId="{50C9A508-116D-54F2-2555-8011F3407F1F}"/>
          </ac:spMkLst>
        </pc:spChg>
        <pc:spChg chg="mod">
          <ac:chgData name="good angel" userId="322f971a48f5a8c9" providerId="LiveId" clId="{F7F37F37-0364-4DB5-A963-0BF7A0D7E646}" dt="2024-02-17T15:49:04.534" v="8103" actId="165"/>
          <ac:spMkLst>
            <pc:docMk/>
            <pc:sldMk cId="2685134723" sldId="406"/>
            <ac:spMk id="136" creationId="{4527929B-F342-9951-1A89-2DF821490237}"/>
          </ac:spMkLst>
        </pc:spChg>
        <pc:spChg chg="mod">
          <ac:chgData name="good angel" userId="322f971a48f5a8c9" providerId="LiveId" clId="{F7F37F37-0364-4DB5-A963-0BF7A0D7E646}" dt="2024-02-17T15:49:04.534" v="8103" actId="165"/>
          <ac:spMkLst>
            <pc:docMk/>
            <pc:sldMk cId="2685134723" sldId="406"/>
            <ac:spMk id="137" creationId="{71A3D06B-FBBF-24F0-BFF5-E2A7D7A220D1}"/>
          </ac:spMkLst>
        </pc:spChg>
        <pc:spChg chg="mod">
          <ac:chgData name="good angel" userId="322f971a48f5a8c9" providerId="LiveId" clId="{F7F37F37-0364-4DB5-A963-0BF7A0D7E646}" dt="2024-02-17T15:49:04.534" v="8103" actId="165"/>
          <ac:spMkLst>
            <pc:docMk/>
            <pc:sldMk cId="2685134723" sldId="406"/>
            <ac:spMk id="139" creationId="{C1505C74-2C54-B87D-3551-F98DEED344B5}"/>
          </ac:spMkLst>
        </pc:spChg>
        <pc:spChg chg="mod">
          <ac:chgData name="good angel" userId="322f971a48f5a8c9" providerId="LiveId" clId="{F7F37F37-0364-4DB5-A963-0BF7A0D7E646}" dt="2024-02-17T15:49:04.534" v="8103" actId="165"/>
          <ac:spMkLst>
            <pc:docMk/>
            <pc:sldMk cId="2685134723" sldId="406"/>
            <ac:spMk id="141" creationId="{824A960C-7362-BFB7-BC24-54A0A6D34DF8}"/>
          </ac:spMkLst>
        </pc:spChg>
        <pc:spChg chg="mod">
          <ac:chgData name="good angel" userId="322f971a48f5a8c9" providerId="LiveId" clId="{F7F37F37-0364-4DB5-A963-0BF7A0D7E646}" dt="2024-02-17T15:49:04.534" v="8103" actId="165"/>
          <ac:spMkLst>
            <pc:docMk/>
            <pc:sldMk cId="2685134723" sldId="406"/>
            <ac:spMk id="143" creationId="{3DCC31A2-CB7F-181D-521E-9675C7FC4E6A}"/>
          </ac:spMkLst>
        </pc:spChg>
        <pc:spChg chg="mod">
          <ac:chgData name="good angel" userId="322f971a48f5a8c9" providerId="LiveId" clId="{F7F37F37-0364-4DB5-A963-0BF7A0D7E646}" dt="2024-02-17T15:49:04.534" v="8103" actId="165"/>
          <ac:spMkLst>
            <pc:docMk/>
            <pc:sldMk cId="2685134723" sldId="406"/>
            <ac:spMk id="150" creationId="{808C1AC4-3240-E839-B953-5192E8FC8DDA}"/>
          </ac:spMkLst>
        </pc:spChg>
        <pc:spChg chg="mod">
          <ac:chgData name="good angel" userId="322f971a48f5a8c9" providerId="LiveId" clId="{F7F37F37-0364-4DB5-A963-0BF7A0D7E646}" dt="2024-02-17T15:49:04.534" v="8103" actId="165"/>
          <ac:spMkLst>
            <pc:docMk/>
            <pc:sldMk cId="2685134723" sldId="406"/>
            <ac:spMk id="151" creationId="{D3431D47-10F9-1D24-D337-75EE54D8E4B1}"/>
          </ac:spMkLst>
        </pc:spChg>
        <pc:spChg chg="mod">
          <ac:chgData name="good angel" userId="322f971a48f5a8c9" providerId="LiveId" clId="{F7F37F37-0364-4DB5-A963-0BF7A0D7E646}" dt="2024-02-17T15:49:04.534" v="8103" actId="165"/>
          <ac:spMkLst>
            <pc:docMk/>
            <pc:sldMk cId="2685134723" sldId="406"/>
            <ac:spMk id="152" creationId="{A28980BF-35B7-D3A1-78C7-56E66E11655E}"/>
          </ac:spMkLst>
        </pc:spChg>
        <pc:spChg chg="mod">
          <ac:chgData name="good angel" userId="322f971a48f5a8c9" providerId="LiveId" clId="{F7F37F37-0364-4DB5-A963-0BF7A0D7E646}" dt="2024-02-17T15:49:04.534" v="8103" actId="165"/>
          <ac:spMkLst>
            <pc:docMk/>
            <pc:sldMk cId="2685134723" sldId="406"/>
            <ac:spMk id="153" creationId="{CA3D559C-BAEF-E9C1-E91A-E43F4D9381DA}"/>
          </ac:spMkLst>
        </pc:spChg>
        <pc:spChg chg="mod">
          <ac:chgData name="good angel" userId="322f971a48f5a8c9" providerId="LiveId" clId="{F7F37F37-0364-4DB5-A963-0BF7A0D7E646}" dt="2024-02-17T15:49:04.534" v="8103" actId="165"/>
          <ac:spMkLst>
            <pc:docMk/>
            <pc:sldMk cId="2685134723" sldId="406"/>
            <ac:spMk id="154" creationId="{B99A1B36-A486-1C54-6396-D203C77F3E98}"/>
          </ac:spMkLst>
        </pc:spChg>
        <pc:spChg chg="mod">
          <ac:chgData name="good angel" userId="322f971a48f5a8c9" providerId="LiveId" clId="{F7F37F37-0364-4DB5-A963-0BF7A0D7E646}" dt="2024-02-17T15:49:04.534" v="8103" actId="165"/>
          <ac:spMkLst>
            <pc:docMk/>
            <pc:sldMk cId="2685134723" sldId="406"/>
            <ac:spMk id="155" creationId="{1D4FF9A9-A235-7A22-17E0-FA91BAC8F698}"/>
          </ac:spMkLst>
        </pc:spChg>
        <pc:spChg chg="del mod">
          <ac:chgData name="good angel" userId="322f971a48f5a8c9" providerId="LiveId" clId="{F7F37F37-0364-4DB5-A963-0BF7A0D7E646}" dt="2024-02-17T15:48:22.757" v="8094" actId="478"/>
          <ac:spMkLst>
            <pc:docMk/>
            <pc:sldMk cId="2685134723" sldId="406"/>
            <ac:spMk id="157" creationId="{B7CA8196-C4DF-1A71-1128-FC6E0FD4BC2E}"/>
          </ac:spMkLst>
        </pc:spChg>
        <pc:spChg chg="del mod">
          <ac:chgData name="good angel" userId="322f971a48f5a8c9" providerId="LiveId" clId="{F7F37F37-0364-4DB5-A963-0BF7A0D7E646}" dt="2024-02-17T15:48:17.811" v="8092" actId="478"/>
          <ac:spMkLst>
            <pc:docMk/>
            <pc:sldMk cId="2685134723" sldId="406"/>
            <ac:spMk id="159" creationId="{8FA682AD-4DF0-044B-6159-1C6F67711EC3}"/>
          </ac:spMkLst>
        </pc:spChg>
        <pc:spChg chg="del mod">
          <ac:chgData name="good angel" userId="322f971a48f5a8c9" providerId="LiveId" clId="{F7F37F37-0364-4DB5-A963-0BF7A0D7E646}" dt="2024-02-17T15:47:48.917" v="8084" actId="478"/>
          <ac:spMkLst>
            <pc:docMk/>
            <pc:sldMk cId="2685134723" sldId="406"/>
            <ac:spMk id="161" creationId="{DAB1A327-3C2E-E7DB-F182-39013106757B}"/>
          </ac:spMkLst>
        </pc:spChg>
        <pc:spChg chg="mod">
          <ac:chgData name="good angel" userId="322f971a48f5a8c9" providerId="LiveId" clId="{F7F37F37-0364-4DB5-A963-0BF7A0D7E646}" dt="2024-02-17T15:45:39.778" v="8052"/>
          <ac:spMkLst>
            <pc:docMk/>
            <pc:sldMk cId="2685134723" sldId="406"/>
            <ac:spMk id="163" creationId="{25CF7025-9459-DBDF-177E-C86E39CB1E85}"/>
          </ac:spMkLst>
        </pc:spChg>
        <pc:spChg chg="mod">
          <ac:chgData name="good angel" userId="322f971a48f5a8c9" providerId="LiveId" clId="{F7F37F37-0364-4DB5-A963-0BF7A0D7E646}" dt="2024-02-17T15:45:39.778" v="8052"/>
          <ac:spMkLst>
            <pc:docMk/>
            <pc:sldMk cId="2685134723" sldId="406"/>
            <ac:spMk id="164" creationId="{6A19AA23-80C5-5F97-4026-A6EBCFBCA8FB}"/>
          </ac:spMkLst>
        </pc:spChg>
        <pc:spChg chg="del mod">
          <ac:chgData name="good angel" userId="322f971a48f5a8c9" providerId="LiveId" clId="{F7F37F37-0364-4DB5-A963-0BF7A0D7E646}" dt="2024-02-17T15:46:06.552" v="8055" actId="478"/>
          <ac:spMkLst>
            <pc:docMk/>
            <pc:sldMk cId="2685134723" sldId="406"/>
            <ac:spMk id="172" creationId="{0A42445D-3D23-4202-3FDA-B649B65B07BC}"/>
          </ac:spMkLst>
        </pc:spChg>
        <pc:spChg chg="del mod">
          <ac:chgData name="good angel" userId="322f971a48f5a8c9" providerId="LiveId" clId="{F7F37F37-0364-4DB5-A963-0BF7A0D7E646}" dt="2024-02-17T15:46:33.598" v="8059" actId="478"/>
          <ac:spMkLst>
            <pc:docMk/>
            <pc:sldMk cId="2685134723" sldId="406"/>
            <ac:spMk id="174" creationId="{90EC40B3-3043-1DEB-2A02-1F4EED9EE0E1}"/>
          </ac:spMkLst>
        </pc:spChg>
        <pc:spChg chg="mod">
          <ac:chgData name="good angel" userId="322f971a48f5a8c9" providerId="LiveId" clId="{F7F37F37-0364-4DB5-A963-0BF7A0D7E646}" dt="2024-02-17T15:49:12.365" v="8106"/>
          <ac:spMkLst>
            <pc:docMk/>
            <pc:sldMk cId="2685134723" sldId="406"/>
            <ac:spMk id="187" creationId="{F5364558-84A8-3986-797B-689E7AFF9DAA}"/>
          </ac:spMkLst>
        </pc:spChg>
        <pc:spChg chg="mod">
          <ac:chgData name="good angel" userId="322f971a48f5a8c9" providerId="LiveId" clId="{F7F37F37-0364-4DB5-A963-0BF7A0D7E646}" dt="2024-02-17T15:49:12.365" v="8106"/>
          <ac:spMkLst>
            <pc:docMk/>
            <pc:sldMk cId="2685134723" sldId="406"/>
            <ac:spMk id="188" creationId="{0CF71A37-A561-2082-7219-C649C2E0B56C}"/>
          </ac:spMkLst>
        </pc:spChg>
        <pc:spChg chg="mod">
          <ac:chgData name="good angel" userId="322f971a48f5a8c9" providerId="LiveId" clId="{F7F37F37-0364-4DB5-A963-0BF7A0D7E646}" dt="2024-02-17T15:49:12.365" v="8106"/>
          <ac:spMkLst>
            <pc:docMk/>
            <pc:sldMk cId="2685134723" sldId="406"/>
            <ac:spMk id="189" creationId="{D98E3B36-EF46-8BCC-D6AA-5F125DCB484F}"/>
          </ac:spMkLst>
        </pc:spChg>
        <pc:spChg chg="mod">
          <ac:chgData name="good angel" userId="322f971a48f5a8c9" providerId="LiveId" clId="{F7F37F37-0364-4DB5-A963-0BF7A0D7E646}" dt="2024-02-17T15:49:12.365" v="8106"/>
          <ac:spMkLst>
            <pc:docMk/>
            <pc:sldMk cId="2685134723" sldId="406"/>
            <ac:spMk id="190" creationId="{ED1830C9-8043-C251-F426-7DCF98B181FC}"/>
          </ac:spMkLst>
        </pc:spChg>
        <pc:spChg chg="mod">
          <ac:chgData name="good angel" userId="322f971a48f5a8c9" providerId="LiveId" clId="{F7F37F37-0364-4DB5-A963-0BF7A0D7E646}" dt="2024-02-17T15:49:12.365" v="8106"/>
          <ac:spMkLst>
            <pc:docMk/>
            <pc:sldMk cId="2685134723" sldId="406"/>
            <ac:spMk id="191" creationId="{679C3EE0-020D-E86C-AF92-D4DCC1999063}"/>
          </ac:spMkLst>
        </pc:spChg>
        <pc:spChg chg="mod">
          <ac:chgData name="good angel" userId="322f971a48f5a8c9" providerId="LiveId" clId="{F7F37F37-0364-4DB5-A963-0BF7A0D7E646}" dt="2024-02-17T15:49:12.365" v="8106"/>
          <ac:spMkLst>
            <pc:docMk/>
            <pc:sldMk cId="2685134723" sldId="406"/>
            <ac:spMk id="192" creationId="{AC19B47B-4B76-DABC-6EF9-F5925BD5D70E}"/>
          </ac:spMkLst>
        </pc:spChg>
        <pc:spChg chg="mod">
          <ac:chgData name="good angel" userId="322f971a48f5a8c9" providerId="LiveId" clId="{F7F37F37-0364-4DB5-A963-0BF7A0D7E646}" dt="2024-02-17T15:49:25.175" v="8110"/>
          <ac:spMkLst>
            <pc:docMk/>
            <pc:sldMk cId="2685134723" sldId="406"/>
            <ac:spMk id="202" creationId="{3A6EF48D-3528-7CE9-00B2-57E7B71E70E7}"/>
          </ac:spMkLst>
        </pc:spChg>
        <pc:spChg chg="mod">
          <ac:chgData name="good angel" userId="322f971a48f5a8c9" providerId="LiveId" clId="{F7F37F37-0364-4DB5-A963-0BF7A0D7E646}" dt="2024-02-17T15:49:25.175" v="8110"/>
          <ac:spMkLst>
            <pc:docMk/>
            <pc:sldMk cId="2685134723" sldId="406"/>
            <ac:spMk id="203" creationId="{7477BD48-D432-7DF2-3232-E1929AA0C3B3}"/>
          </ac:spMkLst>
        </pc:spChg>
        <pc:spChg chg="mod">
          <ac:chgData name="good angel" userId="322f971a48f5a8c9" providerId="LiveId" clId="{F7F37F37-0364-4DB5-A963-0BF7A0D7E646}" dt="2024-02-17T15:49:25.175" v="8110"/>
          <ac:spMkLst>
            <pc:docMk/>
            <pc:sldMk cId="2685134723" sldId="406"/>
            <ac:spMk id="204" creationId="{956D854B-5DD7-595F-0ECC-90E36336094E}"/>
          </ac:spMkLst>
        </pc:spChg>
        <pc:spChg chg="mod">
          <ac:chgData name="good angel" userId="322f971a48f5a8c9" providerId="LiveId" clId="{F7F37F37-0364-4DB5-A963-0BF7A0D7E646}" dt="2024-02-17T15:49:25.175" v="8110"/>
          <ac:spMkLst>
            <pc:docMk/>
            <pc:sldMk cId="2685134723" sldId="406"/>
            <ac:spMk id="205" creationId="{B4800812-4288-7973-15B7-ADFD9E93BC55}"/>
          </ac:spMkLst>
        </pc:spChg>
        <pc:spChg chg="mod">
          <ac:chgData name="good angel" userId="322f971a48f5a8c9" providerId="LiveId" clId="{F7F37F37-0364-4DB5-A963-0BF7A0D7E646}" dt="2024-02-17T15:49:25.175" v="8110"/>
          <ac:spMkLst>
            <pc:docMk/>
            <pc:sldMk cId="2685134723" sldId="406"/>
            <ac:spMk id="206" creationId="{B81F4211-4E17-D9C5-A72C-03C59CD87848}"/>
          </ac:spMkLst>
        </pc:spChg>
        <pc:spChg chg="mod">
          <ac:chgData name="good angel" userId="322f971a48f5a8c9" providerId="LiveId" clId="{F7F37F37-0364-4DB5-A963-0BF7A0D7E646}" dt="2024-02-17T15:49:25.175" v="8110"/>
          <ac:spMkLst>
            <pc:docMk/>
            <pc:sldMk cId="2685134723" sldId="406"/>
            <ac:spMk id="207" creationId="{CEA5482C-94FF-8243-0D53-B69B9FC5371E}"/>
          </ac:spMkLst>
        </pc:spChg>
        <pc:spChg chg="mod">
          <ac:chgData name="good angel" userId="322f971a48f5a8c9" providerId="LiveId" clId="{F7F37F37-0364-4DB5-A963-0BF7A0D7E646}" dt="2024-02-17T15:49:32.761" v="8112"/>
          <ac:spMkLst>
            <pc:docMk/>
            <pc:sldMk cId="2685134723" sldId="406"/>
            <ac:spMk id="216" creationId="{D27D0B92-9BC0-0945-1E02-E8EDADFE39A4}"/>
          </ac:spMkLst>
        </pc:spChg>
        <pc:spChg chg="mod">
          <ac:chgData name="good angel" userId="322f971a48f5a8c9" providerId="LiveId" clId="{F7F37F37-0364-4DB5-A963-0BF7A0D7E646}" dt="2024-02-17T15:49:32.761" v="8112"/>
          <ac:spMkLst>
            <pc:docMk/>
            <pc:sldMk cId="2685134723" sldId="406"/>
            <ac:spMk id="217" creationId="{306E4294-B3CF-A554-EEA3-C9B1474BC89B}"/>
          </ac:spMkLst>
        </pc:spChg>
        <pc:spChg chg="mod">
          <ac:chgData name="good angel" userId="322f971a48f5a8c9" providerId="LiveId" clId="{F7F37F37-0364-4DB5-A963-0BF7A0D7E646}" dt="2024-02-17T15:49:32.761" v="8112"/>
          <ac:spMkLst>
            <pc:docMk/>
            <pc:sldMk cId="2685134723" sldId="406"/>
            <ac:spMk id="218" creationId="{9918ABE0-75F3-EA53-649C-0D6D03C4A490}"/>
          </ac:spMkLst>
        </pc:spChg>
        <pc:spChg chg="mod">
          <ac:chgData name="good angel" userId="322f971a48f5a8c9" providerId="LiveId" clId="{F7F37F37-0364-4DB5-A963-0BF7A0D7E646}" dt="2024-02-17T15:49:32.761" v="8112"/>
          <ac:spMkLst>
            <pc:docMk/>
            <pc:sldMk cId="2685134723" sldId="406"/>
            <ac:spMk id="219" creationId="{34AF5EE8-8F7C-FB49-A295-F86D638C072A}"/>
          </ac:spMkLst>
        </pc:spChg>
        <pc:spChg chg="mod">
          <ac:chgData name="good angel" userId="322f971a48f5a8c9" providerId="LiveId" clId="{F7F37F37-0364-4DB5-A963-0BF7A0D7E646}" dt="2024-02-17T15:49:32.761" v="8112"/>
          <ac:spMkLst>
            <pc:docMk/>
            <pc:sldMk cId="2685134723" sldId="406"/>
            <ac:spMk id="220" creationId="{8F54AAAC-EA9D-F1D7-EAAA-FA6F32FFC6DF}"/>
          </ac:spMkLst>
        </pc:spChg>
        <pc:spChg chg="mod">
          <ac:chgData name="good angel" userId="322f971a48f5a8c9" providerId="LiveId" clId="{F7F37F37-0364-4DB5-A963-0BF7A0D7E646}" dt="2024-02-17T15:49:32.761" v="8112"/>
          <ac:spMkLst>
            <pc:docMk/>
            <pc:sldMk cId="2685134723" sldId="406"/>
            <ac:spMk id="221" creationId="{3EA438A8-80F9-B96A-A215-0EC79AFDF933}"/>
          </ac:spMkLst>
        </pc:spChg>
        <pc:spChg chg="mod">
          <ac:chgData name="good angel" userId="322f971a48f5a8c9" providerId="LiveId" clId="{F7F37F37-0364-4DB5-A963-0BF7A0D7E646}" dt="2024-02-17T15:51:53.753" v="8133"/>
          <ac:spMkLst>
            <pc:docMk/>
            <pc:sldMk cId="2685134723" sldId="406"/>
            <ac:spMk id="226" creationId="{17DCB653-5B4B-5E8E-38AA-D0B9EAAC53B4}"/>
          </ac:spMkLst>
        </pc:spChg>
        <pc:grpChg chg="mod">
          <ac:chgData name="good angel" userId="322f971a48f5a8c9" providerId="LiveId" clId="{F7F37F37-0364-4DB5-A963-0BF7A0D7E646}" dt="2024-02-17T15:43:04.192" v="8040" actId="1076"/>
          <ac:grpSpMkLst>
            <pc:docMk/>
            <pc:sldMk cId="2685134723" sldId="406"/>
            <ac:grpSpMk id="39" creationId="{026F00B3-F5C6-2E2C-62BF-79FFF75562E8}"/>
          </ac:grpSpMkLst>
        </pc:grpChg>
        <pc:grpChg chg="add mod">
          <ac:chgData name="good angel" userId="322f971a48f5a8c9" providerId="LiveId" clId="{F7F37F37-0364-4DB5-A963-0BF7A0D7E646}" dt="2024-02-17T15:45:54.335" v="8054" actId="1076"/>
          <ac:grpSpMkLst>
            <pc:docMk/>
            <pc:sldMk cId="2685134723" sldId="406"/>
            <ac:grpSpMk id="59" creationId="{81F62AE9-D72D-BB94-867B-5213AD631AA9}"/>
          </ac:grpSpMkLst>
        </pc:grpChg>
        <pc:grpChg chg="add mod">
          <ac:chgData name="good angel" userId="322f971a48f5a8c9" providerId="LiveId" clId="{F7F37F37-0364-4DB5-A963-0BF7A0D7E646}" dt="2024-02-17T15:49:55.616" v="8115" actId="164"/>
          <ac:grpSpMkLst>
            <pc:docMk/>
            <pc:sldMk cId="2685134723" sldId="406"/>
            <ac:grpSpMk id="60" creationId="{08746E47-0300-1449-FB81-D9CFC24392E7}"/>
          </ac:grpSpMkLst>
        </pc:grpChg>
        <pc:grpChg chg="mod">
          <ac:chgData name="good angel" userId="322f971a48f5a8c9" providerId="LiveId" clId="{F7F37F37-0364-4DB5-A963-0BF7A0D7E646}" dt="2024-02-17T15:45:39.778" v="8052"/>
          <ac:grpSpMkLst>
            <pc:docMk/>
            <pc:sldMk cId="2685134723" sldId="406"/>
            <ac:grpSpMk id="69" creationId="{32F67294-A7FD-B967-5F77-6CA35FE76391}"/>
          </ac:grpSpMkLst>
        </pc:grpChg>
        <pc:grpChg chg="mod">
          <ac:chgData name="good angel" userId="322f971a48f5a8c9" providerId="LiveId" clId="{F7F37F37-0364-4DB5-A963-0BF7A0D7E646}" dt="2024-02-17T15:45:39.778" v="8052"/>
          <ac:grpSpMkLst>
            <pc:docMk/>
            <pc:sldMk cId="2685134723" sldId="406"/>
            <ac:grpSpMk id="89" creationId="{F4DA1692-CCD9-263E-F8F8-D013E40D47CD}"/>
          </ac:grpSpMkLst>
        </pc:grpChg>
        <pc:grpChg chg="del mod">
          <ac:chgData name="good angel" userId="322f971a48f5a8c9" providerId="LiveId" clId="{F7F37F37-0364-4DB5-A963-0BF7A0D7E646}" dt="2024-02-17T15:47:20.467" v="8075" actId="478"/>
          <ac:grpSpMkLst>
            <pc:docMk/>
            <pc:sldMk cId="2685134723" sldId="406"/>
            <ac:grpSpMk id="90" creationId="{ADB2E5F2-544B-B5F7-ED00-BAFC268CC05D}"/>
          </ac:grpSpMkLst>
        </pc:grpChg>
        <pc:grpChg chg="del mod">
          <ac:chgData name="good angel" userId="322f971a48f5a8c9" providerId="LiveId" clId="{F7F37F37-0364-4DB5-A963-0BF7A0D7E646}" dt="2024-02-17T15:47:12.156" v="8070" actId="478"/>
          <ac:grpSpMkLst>
            <pc:docMk/>
            <pc:sldMk cId="2685134723" sldId="406"/>
            <ac:grpSpMk id="91" creationId="{65AA271E-0DFD-F83C-26BF-2AC136BC4620}"/>
          </ac:grpSpMkLst>
        </pc:grpChg>
        <pc:grpChg chg="del mod">
          <ac:chgData name="good angel" userId="322f971a48f5a8c9" providerId="LiveId" clId="{F7F37F37-0364-4DB5-A963-0BF7A0D7E646}" dt="2024-02-17T15:47:07.603" v="8068" actId="478"/>
          <ac:grpSpMkLst>
            <pc:docMk/>
            <pc:sldMk cId="2685134723" sldId="406"/>
            <ac:grpSpMk id="92" creationId="{E92A2A68-F8E1-0D8A-6C47-CFE8E9745382}"/>
          </ac:grpSpMkLst>
        </pc:grpChg>
        <pc:grpChg chg="add del mod">
          <ac:chgData name="good angel" userId="322f971a48f5a8c9" providerId="LiveId" clId="{F7F37F37-0364-4DB5-A963-0BF7A0D7E646}" dt="2024-02-17T15:49:04.534" v="8103" actId="165"/>
          <ac:grpSpMkLst>
            <pc:docMk/>
            <pc:sldMk cId="2685134723" sldId="406"/>
            <ac:grpSpMk id="104" creationId="{2BB4CEEC-FED9-9FEE-3205-66DEA0FAA50C}"/>
          </ac:grpSpMkLst>
        </pc:grpChg>
        <pc:grpChg chg="mod topLvl">
          <ac:chgData name="good angel" userId="322f971a48f5a8c9" providerId="LiveId" clId="{F7F37F37-0364-4DB5-A963-0BF7A0D7E646}" dt="2024-02-17T15:49:23.003" v="8109" actId="164"/>
          <ac:grpSpMkLst>
            <pc:docMk/>
            <pc:sldMk cId="2685134723" sldId="406"/>
            <ac:grpSpMk id="105" creationId="{A12152E9-0EE8-1DF3-5693-690183FBB9EF}"/>
          </ac:grpSpMkLst>
        </pc:grpChg>
        <pc:grpChg chg="del mod topLvl">
          <ac:chgData name="good angel" userId="322f971a48f5a8c9" providerId="LiveId" clId="{F7F37F37-0364-4DB5-A963-0BF7A0D7E646}" dt="2024-02-17T15:49:06.980" v="8104" actId="478"/>
          <ac:grpSpMkLst>
            <pc:docMk/>
            <pc:sldMk cId="2685134723" sldId="406"/>
            <ac:grpSpMk id="106" creationId="{34A7487A-4ABD-9B3D-B103-D1318CF04D2A}"/>
          </ac:grpSpMkLst>
        </pc:grpChg>
        <pc:grpChg chg="del mod topLvl">
          <ac:chgData name="good angel" userId="322f971a48f5a8c9" providerId="LiveId" clId="{F7F37F37-0364-4DB5-A963-0BF7A0D7E646}" dt="2024-02-17T15:49:08.297" v="8105" actId="478"/>
          <ac:grpSpMkLst>
            <pc:docMk/>
            <pc:sldMk cId="2685134723" sldId="406"/>
            <ac:grpSpMk id="107" creationId="{B36CD0CF-4827-584C-C86C-3ACC852C8E58}"/>
          </ac:grpSpMkLst>
        </pc:grpChg>
        <pc:grpChg chg="mod">
          <ac:chgData name="good angel" userId="322f971a48f5a8c9" providerId="LiveId" clId="{F7F37F37-0364-4DB5-A963-0BF7A0D7E646}" dt="2024-02-17T15:49:04.534" v="8103" actId="165"/>
          <ac:grpSpMkLst>
            <pc:docMk/>
            <pc:sldMk cId="2685134723" sldId="406"/>
            <ac:grpSpMk id="108" creationId="{51DEF581-2DAF-5492-B551-7CA8899934AD}"/>
          </ac:grpSpMkLst>
        </pc:grpChg>
        <pc:grpChg chg="mod">
          <ac:chgData name="good angel" userId="322f971a48f5a8c9" providerId="LiveId" clId="{F7F37F37-0364-4DB5-A963-0BF7A0D7E646}" dt="2024-02-17T15:49:04.534" v="8103" actId="165"/>
          <ac:grpSpMkLst>
            <pc:docMk/>
            <pc:sldMk cId="2685134723" sldId="406"/>
            <ac:grpSpMk id="111" creationId="{FB5291F4-0F85-1052-63FC-308DC9FB877E}"/>
          </ac:grpSpMkLst>
        </pc:grpChg>
        <pc:grpChg chg="mod">
          <ac:chgData name="good angel" userId="322f971a48f5a8c9" providerId="LiveId" clId="{F7F37F37-0364-4DB5-A963-0BF7A0D7E646}" dt="2024-02-17T15:49:04.534" v="8103" actId="165"/>
          <ac:grpSpMkLst>
            <pc:docMk/>
            <pc:sldMk cId="2685134723" sldId="406"/>
            <ac:grpSpMk id="112" creationId="{DDF3313F-2EA8-3760-8707-3743ABDEA742}"/>
          </ac:grpSpMkLst>
        </pc:grpChg>
        <pc:grpChg chg="mod">
          <ac:chgData name="good angel" userId="322f971a48f5a8c9" providerId="LiveId" clId="{F7F37F37-0364-4DB5-A963-0BF7A0D7E646}" dt="2024-02-17T15:49:04.534" v="8103" actId="165"/>
          <ac:grpSpMkLst>
            <pc:docMk/>
            <pc:sldMk cId="2685134723" sldId="406"/>
            <ac:grpSpMk id="113" creationId="{E3681DA4-ACD8-DE7C-48B4-725AA873B4D8}"/>
          </ac:grpSpMkLst>
        </pc:grpChg>
        <pc:grpChg chg="mod">
          <ac:chgData name="good angel" userId="322f971a48f5a8c9" providerId="LiveId" clId="{F7F37F37-0364-4DB5-A963-0BF7A0D7E646}" dt="2024-02-17T15:49:04.534" v="8103" actId="165"/>
          <ac:grpSpMkLst>
            <pc:docMk/>
            <pc:sldMk cId="2685134723" sldId="406"/>
            <ac:grpSpMk id="126" creationId="{1464237F-2738-B786-6FA4-9F6A8D56417A}"/>
          </ac:grpSpMkLst>
        </pc:grpChg>
        <pc:grpChg chg="mod">
          <ac:chgData name="good angel" userId="322f971a48f5a8c9" providerId="LiveId" clId="{F7F37F37-0364-4DB5-A963-0BF7A0D7E646}" dt="2024-02-17T15:49:04.534" v="8103" actId="165"/>
          <ac:grpSpMkLst>
            <pc:docMk/>
            <pc:sldMk cId="2685134723" sldId="406"/>
            <ac:grpSpMk id="129" creationId="{2C0C16A6-10FE-9C7D-E7D2-2F0F6AFEE7E8}"/>
          </ac:grpSpMkLst>
        </pc:grpChg>
        <pc:grpChg chg="mod">
          <ac:chgData name="good angel" userId="322f971a48f5a8c9" providerId="LiveId" clId="{F7F37F37-0364-4DB5-A963-0BF7A0D7E646}" dt="2024-02-17T15:49:04.534" v="8103" actId="165"/>
          <ac:grpSpMkLst>
            <pc:docMk/>
            <pc:sldMk cId="2685134723" sldId="406"/>
            <ac:grpSpMk id="130" creationId="{0A2C5B9D-ED6E-9633-7AED-CD664D496914}"/>
          </ac:grpSpMkLst>
        </pc:grpChg>
        <pc:grpChg chg="mod">
          <ac:chgData name="good angel" userId="322f971a48f5a8c9" providerId="LiveId" clId="{F7F37F37-0364-4DB5-A963-0BF7A0D7E646}" dt="2024-02-17T15:49:04.534" v="8103" actId="165"/>
          <ac:grpSpMkLst>
            <pc:docMk/>
            <pc:sldMk cId="2685134723" sldId="406"/>
            <ac:grpSpMk id="131" creationId="{D625DC0D-69B2-5AA6-814F-934DC2AF5265}"/>
          </ac:grpSpMkLst>
        </pc:grpChg>
        <pc:grpChg chg="mod">
          <ac:chgData name="good angel" userId="322f971a48f5a8c9" providerId="LiveId" clId="{F7F37F37-0364-4DB5-A963-0BF7A0D7E646}" dt="2024-02-17T15:49:04.534" v="8103" actId="165"/>
          <ac:grpSpMkLst>
            <pc:docMk/>
            <pc:sldMk cId="2685134723" sldId="406"/>
            <ac:grpSpMk id="144" creationId="{BEB5D10B-717A-5E25-46B0-2C0DBF4FFA18}"/>
          </ac:grpSpMkLst>
        </pc:grpChg>
        <pc:grpChg chg="del mod">
          <ac:chgData name="good angel" userId="322f971a48f5a8c9" providerId="LiveId" clId="{F7F37F37-0364-4DB5-A963-0BF7A0D7E646}" dt="2024-02-17T15:47:48.917" v="8084" actId="478"/>
          <ac:grpSpMkLst>
            <pc:docMk/>
            <pc:sldMk cId="2685134723" sldId="406"/>
            <ac:grpSpMk id="147" creationId="{6050DA29-D309-DF99-814F-144F06FED135}"/>
          </ac:grpSpMkLst>
        </pc:grpChg>
        <pc:grpChg chg="del mod">
          <ac:chgData name="good angel" userId="322f971a48f5a8c9" providerId="LiveId" clId="{F7F37F37-0364-4DB5-A963-0BF7A0D7E646}" dt="2024-02-17T15:48:17.811" v="8092" actId="478"/>
          <ac:grpSpMkLst>
            <pc:docMk/>
            <pc:sldMk cId="2685134723" sldId="406"/>
            <ac:grpSpMk id="148" creationId="{49DFF86D-3492-138F-B2F3-DD63DAC50E9B}"/>
          </ac:grpSpMkLst>
        </pc:grpChg>
        <pc:grpChg chg="del mod">
          <ac:chgData name="good angel" userId="322f971a48f5a8c9" providerId="LiveId" clId="{F7F37F37-0364-4DB5-A963-0BF7A0D7E646}" dt="2024-02-17T15:48:22.757" v="8094" actId="478"/>
          <ac:grpSpMkLst>
            <pc:docMk/>
            <pc:sldMk cId="2685134723" sldId="406"/>
            <ac:grpSpMk id="149" creationId="{46F92C20-84FA-A908-69F3-A9177B2B42BC}"/>
          </ac:grpSpMkLst>
        </pc:grpChg>
        <pc:grpChg chg="add mod">
          <ac:chgData name="good angel" userId="322f971a48f5a8c9" providerId="LiveId" clId="{F7F37F37-0364-4DB5-A963-0BF7A0D7E646}" dt="2024-02-17T15:50:12.923" v="8116" actId="164"/>
          <ac:grpSpMkLst>
            <pc:docMk/>
            <pc:sldMk cId="2685134723" sldId="406"/>
            <ac:grpSpMk id="162" creationId="{5A6A838F-42E3-5664-AA8F-4F13BCDBAFE6}"/>
          </ac:grpSpMkLst>
        </pc:grpChg>
        <pc:grpChg chg="mod">
          <ac:chgData name="good angel" userId="322f971a48f5a8c9" providerId="LiveId" clId="{F7F37F37-0364-4DB5-A963-0BF7A0D7E646}" dt="2024-02-17T15:45:39.778" v="8052"/>
          <ac:grpSpMkLst>
            <pc:docMk/>
            <pc:sldMk cId="2685134723" sldId="406"/>
            <ac:grpSpMk id="165" creationId="{22C0A4B9-A5C9-7D40-BEF4-E6459CEA942D}"/>
          </ac:grpSpMkLst>
        </pc:grpChg>
        <pc:grpChg chg="del mod">
          <ac:chgData name="good angel" userId="322f971a48f5a8c9" providerId="LiveId" clId="{F7F37F37-0364-4DB5-A963-0BF7A0D7E646}" dt="2024-02-17T15:46:33.598" v="8059" actId="478"/>
          <ac:grpSpMkLst>
            <pc:docMk/>
            <pc:sldMk cId="2685134723" sldId="406"/>
            <ac:grpSpMk id="166" creationId="{02278C89-6356-A301-00EB-2597C5D4F95E}"/>
          </ac:grpSpMkLst>
        </pc:grpChg>
        <pc:grpChg chg="del mod">
          <ac:chgData name="good angel" userId="322f971a48f5a8c9" providerId="LiveId" clId="{F7F37F37-0364-4DB5-A963-0BF7A0D7E646}" dt="2024-02-17T15:46:06.552" v="8055" actId="478"/>
          <ac:grpSpMkLst>
            <pc:docMk/>
            <pc:sldMk cId="2685134723" sldId="406"/>
            <ac:grpSpMk id="167" creationId="{E4FCD816-C45C-BB96-AE01-18E5FEE635C3}"/>
          </ac:grpSpMkLst>
        </pc:grpChg>
        <pc:grpChg chg="add del mod">
          <ac:chgData name="good angel" userId="322f971a48f5a8c9" providerId="LiveId" clId="{F7F37F37-0364-4DB5-A963-0BF7A0D7E646}" dt="2024-02-17T15:49:15.749" v="8108" actId="478"/>
          <ac:grpSpMkLst>
            <pc:docMk/>
            <pc:sldMk cId="2685134723" sldId="406"/>
            <ac:grpSpMk id="183" creationId="{75CE2CF1-E2AA-8F85-7D86-07D11262B051}"/>
          </ac:grpSpMkLst>
        </pc:grpChg>
        <pc:grpChg chg="mod">
          <ac:chgData name="good angel" userId="322f971a48f5a8c9" providerId="LiveId" clId="{F7F37F37-0364-4DB5-A963-0BF7A0D7E646}" dt="2024-02-17T15:49:12.365" v="8106"/>
          <ac:grpSpMkLst>
            <pc:docMk/>
            <pc:sldMk cId="2685134723" sldId="406"/>
            <ac:grpSpMk id="184" creationId="{6ED52243-E72F-AF61-1010-D1310074649A}"/>
          </ac:grpSpMkLst>
        </pc:grpChg>
        <pc:grpChg chg="add mod">
          <ac:chgData name="good angel" userId="322f971a48f5a8c9" providerId="LiveId" clId="{F7F37F37-0364-4DB5-A963-0BF7A0D7E646}" dt="2024-02-17T15:50:47.357" v="8120" actId="164"/>
          <ac:grpSpMkLst>
            <pc:docMk/>
            <pc:sldMk cId="2685134723" sldId="406"/>
            <ac:grpSpMk id="193" creationId="{8486B3D8-5AC9-DE79-F2A4-F4C7A3F03D12}"/>
          </ac:grpSpMkLst>
        </pc:grpChg>
        <pc:grpChg chg="add mod">
          <ac:chgData name="good angel" userId="322f971a48f5a8c9" providerId="LiveId" clId="{F7F37F37-0364-4DB5-A963-0BF7A0D7E646}" dt="2024-02-17T15:50:47.357" v="8120" actId="164"/>
          <ac:grpSpMkLst>
            <pc:docMk/>
            <pc:sldMk cId="2685134723" sldId="406"/>
            <ac:grpSpMk id="194" creationId="{583EE829-1A57-8DDE-530C-9EDC00AC240E}"/>
          </ac:grpSpMkLst>
        </pc:grpChg>
        <pc:grpChg chg="mod">
          <ac:chgData name="good angel" userId="322f971a48f5a8c9" providerId="LiveId" clId="{F7F37F37-0364-4DB5-A963-0BF7A0D7E646}" dt="2024-02-17T15:49:25.175" v="8110"/>
          <ac:grpSpMkLst>
            <pc:docMk/>
            <pc:sldMk cId="2685134723" sldId="406"/>
            <ac:grpSpMk id="195" creationId="{B41D4E9F-00F8-6BC3-011B-A2ACF49609B3}"/>
          </ac:grpSpMkLst>
        </pc:grpChg>
        <pc:grpChg chg="mod">
          <ac:chgData name="good angel" userId="322f971a48f5a8c9" providerId="LiveId" clId="{F7F37F37-0364-4DB5-A963-0BF7A0D7E646}" dt="2024-02-17T15:49:25.175" v="8110"/>
          <ac:grpSpMkLst>
            <pc:docMk/>
            <pc:sldMk cId="2685134723" sldId="406"/>
            <ac:grpSpMk id="199" creationId="{94828C9B-7F76-4B28-E740-4D254C22340E}"/>
          </ac:grpSpMkLst>
        </pc:grpChg>
        <pc:grpChg chg="add mod">
          <ac:chgData name="good angel" userId="322f971a48f5a8c9" providerId="LiveId" clId="{F7F37F37-0364-4DB5-A963-0BF7A0D7E646}" dt="2024-02-17T15:50:47.357" v="8120" actId="164"/>
          <ac:grpSpMkLst>
            <pc:docMk/>
            <pc:sldMk cId="2685134723" sldId="406"/>
            <ac:grpSpMk id="208" creationId="{B1D48D4C-7876-3A3D-FB5F-3D5C48E768DB}"/>
          </ac:grpSpMkLst>
        </pc:grpChg>
        <pc:grpChg chg="mod">
          <ac:chgData name="good angel" userId="322f971a48f5a8c9" providerId="LiveId" clId="{F7F37F37-0364-4DB5-A963-0BF7A0D7E646}" dt="2024-02-17T15:49:32.761" v="8112"/>
          <ac:grpSpMkLst>
            <pc:docMk/>
            <pc:sldMk cId="2685134723" sldId="406"/>
            <ac:grpSpMk id="209" creationId="{81C8A8D6-E832-46DA-5004-A5AABE313C4C}"/>
          </ac:grpSpMkLst>
        </pc:grpChg>
        <pc:grpChg chg="mod">
          <ac:chgData name="good angel" userId="322f971a48f5a8c9" providerId="LiveId" clId="{F7F37F37-0364-4DB5-A963-0BF7A0D7E646}" dt="2024-02-17T15:49:32.761" v="8112"/>
          <ac:grpSpMkLst>
            <pc:docMk/>
            <pc:sldMk cId="2685134723" sldId="406"/>
            <ac:grpSpMk id="213" creationId="{6B5F0683-66B5-60A6-A9B1-E12C4CF3A64A}"/>
          </ac:grpSpMkLst>
        </pc:grpChg>
        <pc:grpChg chg="add mod">
          <ac:chgData name="good angel" userId="322f971a48f5a8c9" providerId="LiveId" clId="{F7F37F37-0364-4DB5-A963-0BF7A0D7E646}" dt="2024-02-17T15:49:55.616" v="8115" actId="164"/>
          <ac:grpSpMkLst>
            <pc:docMk/>
            <pc:sldMk cId="2685134723" sldId="406"/>
            <ac:grpSpMk id="222" creationId="{4DFAC3D4-A0E2-BDC5-E739-C5E17EC81935}"/>
          </ac:grpSpMkLst>
        </pc:grpChg>
        <pc:grpChg chg="add mod">
          <ac:chgData name="good angel" userId="322f971a48f5a8c9" providerId="LiveId" clId="{F7F37F37-0364-4DB5-A963-0BF7A0D7E646}" dt="2024-02-17T15:50:12.923" v="8116" actId="164"/>
          <ac:grpSpMkLst>
            <pc:docMk/>
            <pc:sldMk cId="2685134723" sldId="406"/>
            <ac:grpSpMk id="223" creationId="{02967E30-CFDC-31C1-9905-C38ADA274E16}"/>
          </ac:grpSpMkLst>
        </pc:grpChg>
        <pc:grpChg chg="add mod">
          <ac:chgData name="good angel" userId="322f971a48f5a8c9" providerId="LiveId" clId="{F7F37F37-0364-4DB5-A963-0BF7A0D7E646}" dt="2024-02-17T15:50:47.357" v="8120" actId="164"/>
          <ac:grpSpMkLst>
            <pc:docMk/>
            <pc:sldMk cId="2685134723" sldId="406"/>
            <ac:grpSpMk id="224" creationId="{22D41697-C7CF-B0C9-7362-9A6CEDC8FE02}"/>
          </ac:grpSpMkLst>
        </pc:grpChg>
        <pc:grpChg chg="add mod">
          <ac:chgData name="good angel" userId="322f971a48f5a8c9" providerId="LiveId" clId="{F7F37F37-0364-4DB5-A963-0BF7A0D7E646}" dt="2024-02-17T15:51:53.753" v="8133"/>
          <ac:grpSpMkLst>
            <pc:docMk/>
            <pc:sldMk cId="2685134723" sldId="406"/>
            <ac:grpSpMk id="225" creationId="{3C2DEEFD-5302-9782-D3E2-D82C671C81B3}"/>
          </ac:grpSpMkLst>
        </pc:grpChg>
        <pc:picChg chg="add mod">
          <ac:chgData name="good angel" userId="322f971a48f5a8c9" providerId="LiveId" clId="{F7F37F37-0364-4DB5-A963-0BF7A0D7E646}" dt="2024-02-19T09:58:11.546" v="11364" actId="1076"/>
          <ac:picMkLst>
            <pc:docMk/>
            <pc:sldMk cId="2685134723" sldId="406"/>
            <ac:picMk id="26" creationId="{610DDC96-E014-6775-4B10-A5F8DE77A5C2}"/>
          </ac:picMkLst>
        </pc:picChg>
        <pc:picChg chg="del mod">
          <ac:chgData name="good angel" userId="322f971a48f5a8c9" providerId="LiveId" clId="{F7F37F37-0364-4DB5-A963-0BF7A0D7E646}" dt="2024-02-17T15:47:09.507" v="8069" actId="478"/>
          <ac:picMkLst>
            <pc:docMk/>
            <pc:sldMk cId="2685134723" sldId="406"/>
            <ac:picMk id="98" creationId="{A6FB4AA0-9AD4-C70F-AF32-CF34157B9836}"/>
          </ac:picMkLst>
        </pc:picChg>
        <pc:picChg chg="del mod">
          <ac:chgData name="good angel" userId="322f971a48f5a8c9" providerId="LiveId" clId="{F7F37F37-0364-4DB5-A963-0BF7A0D7E646}" dt="2024-02-17T15:47:14.341" v="8071" actId="478"/>
          <ac:picMkLst>
            <pc:docMk/>
            <pc:sldMk cId="2685134723" sldId="406"/>
            <ac:picMk id="100" creationId="{16F71531-DEC0-84E7-31CF-322D1C7B1191}"/>
          </ac:picMkLst>
        </pc:picChg>
        <pc:picChg chg="del mod">
          <ac:chgData name="good angel" userId="322f971a48f5a8c9" providerId="LiveId" clId="{F7F37F37-0364-4DB5-A963-0BF7A0D7E646}" dt="2024-02-17T15:47:22.695" v="8076" actId="478"/>
          <ac:picMkLst>
            <pc:docMk/>
            <pc:sldMk cId="2685134723" sldId="406"/>
            <ac:picMk id="102" creationId="{F7F7417C-577D-B8DD-2283-0C8991F3680A}"/>
          </ac:picMkLst>
        </pc:picChg>
        <pc:picChg chg="mod">
          <ac:chgData name="good angel" userId="322f971a48f5a8c9" providerId="LiveId" clId="{F7F37F37-0364-4DB5-A963-0BF7A0D7E646}" dt="2024-02-17T15:49:04.534" v="8103" actId="165"/>
          <ac:picMkLst>
            <pc:docMk/>
            <pc:sldMk cId="2685134723" sldId="406"/>
            <ac:picMk id="120" creationId="{8AED621F-5383-84FC-4003-FF729896667E}"/>
          </ac:picMkLst>
        </pc:picChg>
        <pc:picChg chg="mod">
          <ac:chgData name="good angel" userId="322f971a48f5a8c9" providerId="LiveId" clId="{F7F37F37-0364-4DB5-A963-0BF7A0D7E646}" dt="2024-02-17T15:49:04.534" v="8103" actId="165"/>
          <ac:picMkLst>
            <pc:docMk/>
            <pc:sldMk cId="2685134723" sldId="406"/>
            <ac:picMk id="122" creationId="{552DB1EC-60C4-9455-AD01-50C81768B726}"/>
          </ac:picMkLst>
        </pc:picChg>
        <pc:picChg chg="mod">
          <ac:chgData name="good angel" userId="322f971a48f5a8c9" providerId="LiveId" clId="{F7F37F37-0364-4DB5-A963-0BF7A0D7E646}" dt="2024-02-17T15:49:04.534" v="8103" actId="165"/>
          <ac:picMkLst>
            <pc:docMk/>
            <pc:sldMk cId="2685134723" sldId="406"/>
            <ac:picMk id="124" creationId="{1C493D15-8E90-88D0-9A68-49A0A449A500}"/>
          </ac:picMkLst>
        </pc:picChg>
        <pc:picChg chg="mod">
          <ac:chgData name="good angel" userId="322f971a48f5a8c9" providerId="LiveId" clId="{F7F37F37-0364-4DB5-A963-0BF7A0D7E646}" dt="2024-02-17T15:49:04.534" v="8103" actId="165"/>
          <ac:picMkLst>
            <pc:docMk/>
            <pc:sldMk cId="2685134723" sldId="406"/>
            <ac:picMk id="138" creationId="{A94D60A9-7EE8-48DA-1190-2D701DCBBA79}"/>
          </ac:picMkLst>
        </pc:picChg>
        <pc:picChg chg="mod">
          <ac:chgData name="good angel" userId="322f971a48f5a8c9" providerId="LiveId" clId="{F7F37F37-0364-4DB5-A963-0BF7A0D7E646}" dt="2024-02-17T15:49:04.534" v="8103" actId="165"/>
          <ac:picMkLst>
            <pc:docMk/>
            <pc:sldMk cId="2685134723" sldId="406"/>
            <ac:picMk id="140" creationId="{5BC675CD-5E5B-E3BC-C6D8-BC14FF85A326}"/>
          </ac:picMkLst>
        </pc:picChg>
        <pc:picChg chg="mod">
          <ac:chgData name="good angel" userId="322f971a48f5a8c9" providerId="LiveId" clId="{F7F37F37-0364-4DB5-A963-0BF7A0D7E646}" dt="2024-02-17T15:49:04.534" v="8103" actId="165"/>
          <ac:picMkLst>
            <pc:docMk/>
            <pc:sldMk cId="2685134723" sldId="406"/>
            <ac:picMk id="142" creationId="{881F79EC-C9AF-5368-CF05-15E84F63449A}"/>
          </ac:picMkLst>
        </pc:picChg>
        <pc:picChg chg="del mod">
          <ac:chgData name="good angel" userId="322f971a48f5a8c9" providerId="LiveId" clId="{F7F37F37-0364-4DB5-A963-0BF7A0D7E646}" dt="2024-02-17T15:48:25.347" v="8095" actId="478"/>
          <ac:picMkLst>
            <pc:docMk/>
            <pc:sldMk cId="2685134723" sldId="406"/>
            <ac:picMk id="156" creationId="{0442032B-D11C-09EC-C544-A5891A8559A7}"/>
          </ac:picMkLst>
        </pc:picChg>
        <pc:picChg chg="del mod">
          <ac:chgData name="good angel" userId="322f971a48f5a8c9" providerId="LiveId" clId="{F7F37F37-0364-4DB5-A963-0BF7A0D7E646}" dt="2024-02-17T15:48:19.885" v="8093" actId="478"/>
          <ac:picMkLst>
            <pc:docMk/>
            <pc:sldMk cId="2685134723" sldId="406"/>
            <ac:picMk id="158" creationId="{B5C86C5D-9997-0E0F-EB12-289ABF7EE059}"/>
          </ac:picMkLst>
        </pc:picChg>
        <pc:picChg chg="del mod">
          <ac:chgData name="good angel" userId="322f971a48f5a8c9" providerId="LiveId" clId="{F7F37F37-0364-4DB5-A963-0BF7A0D7E646}" dt="2024-02-17T15:47:53.643" v="8085" actId="478"/>
          <ac:picMkLst>
            <pc:docMk/>
            <pc:sldMk cId="2685134723" sldId="406"/>
            <ac:picMk id="160" creationId="{7781AE1B-9A7E-1F83-3122-7252D7F9E02D}"/>
          </ac:picMkLst>
        </pc:picChg>
        <pc:picChg chg="mod ord">
          <ac:chgData name="good angel" userId="322f971a48f5a8c9" providerId="LiveId" clId="{F7F37F37-0364-4DB5-A963-0BF7A0D7E646}" dt="2024-02-17T15:46:26.973" v="8058" actId="166"/>
          <ac:picMkLst>
            <pc:docMk/>
            <pc:sldMk cId="2685134723" sldId="406"/>
            <ac:picMk id="171" creationId="{BA5D06B3-C1D2-7969-DFD4-7679A539BA89}"/>
          </ac:picMkLst>
        </pc:picChg>
        <pc:picChg chg="del mod">
          <ac:chgData name="good angel" userId="322f971a48f5a8c9" providerId="LiveId" clId="{F7F37F37-0364-4DB5-A963-0BF7A0D7E646}" dt="2024-02-17T15:46:53.543" v="8064" actId="478"/>
          <ac:picMkLst>
            <pc:docMk/>
            <pc:sldMk cId="2685134723" sldId="406"/>
            <ac:picMk id="173" creationId="{BC3FEE0D-B64C-02F8-51F7-59EF013E7371}"/>
          </ac:picMkLst>
        </pc:picChg>
        <pc:picChg chg="add mod">
          <ac:chgData name="good angel" userId="322f971a48f5a8c9" providerId="LiveId" clId="{F7F37F37-0364-4DB5-A963-0BF7A0D7E646}" dt="2024-02-17T15:50:12.923" v="8116" actId="164"/>
          <ac:picMkLst>
            <pc:docMk/>
            <pc:sldMk cId="2685134723" sldId="406"/>
            <ac:picMk id="175" creationId="{9ABF5B0A-5BB8-D704-7C76-BE750A179686}"/>
          </ac:picMkLst>
        </pc:picChg>
        <pc:picChg chg="add mod">
          <ac:chgData name="good angel" userId="322f971a48f5a8c9" providerId="LiveId" clId="{F7F37F37-0364-4DB5-A963-0BF7A0D7E646}" dt="2024-02-17T15:49:55.616" v="8115" actId="164"/>
          <ac:picMkLst>
            <pc:docMk/>
            <pc:sldMk cId="2685134723" sldId="406"/>
            <ac:picMk id="176" creationId="{4B42B3C6-064E-EF9A-0D93-3A34D54F0765}"/>
          </ac:picMkLst>
        </pc:picChg>
        <pc:picChg chg="add mod">
          <ac:chgData name="good angel" userId="322f971a48f5a8c9" providerId="LiveId" clId="{F7F37F37-0364-4DB5-A963-0BF7A0D7E646}" dt="2024-02-17T15:49:55.616" v="8115" actId="164"/>
          <ac:picMkLst>
            <pc:docMk/>
            <pc:sldMk cId="2685134723" sldId="406"/>
            <ac:picMk id="177" creationId="{11D17BA6-939F-AE1B-7082-2BF5D9117C09}"/>
          </ac:picMkLst>
        </pc:picChg>
        <pc:picChg chg="add mod">
          <ac:chgData name="good angel" userId="322f971a48f5a8c9" providerId="LiveId" clId="{F7F37F37-0364-4DB5-A963-0BF7A0D7E646}" dt="2024-02-17T15:49:55.616" v="8115" actId="164"/>
          <ac:picMkLst>
            <pc:docMk/>
            <pc:sldMk cId="2685134723" sldId="406"/>
            <ac:picMk id="178" creationId="{7CBEE3A4-9E00-26E0-8759-067F064AB4C7}"/>
          </ac:picMkLst>
        </pc:picChg>
        <pc:picChg chg="add mod">
          <ac:chgData name="good angel" userId="322f971a48f5a8c9" providerId="LiveId" clId="{F7F37F37-0364-4DB5-A963-0BF7A0D7E646}" dt="2024-02-17T15:49:23.003" v="8109" actId="164"/>
          <ac:picMkLst>
            <pc:docMk/>
            <pc:sldMk cId="2685134723" sldId="406"/>
            <ac:picMk id="179" creationId="{FC996CBC-BBD7-EBF1-58FD-614930A4A3CC}"/>
          </ac:picMkLst>
        </pc:picChg>
        <pc:picChg chg="add del mod">
          <ac:chgData name="good angel" userId="322f971a48f5a8c9" providerId="LiveId" clId="{F7F37F37-0364-4DB5-A963-0BF7A0D7E646}" dt="2024-02-17T15:48:31.516" v="8097" actId="478"/>
          <ac:picMkLst>
            <pc:docMk/>
            <pc:sldMk cId="2685134723" sldId="406"/>
            <ac:picMk id="180" creationId="{827D0422-61C5-2562-286F-15652A9E2148}"/>
          </ac:picMkLst>
        </pc:picChg>
        <pc:picChg chg="add mod">
          <ac:chgData name="good angel" userId="322f971a48f5a8c9" providerId="LiveId" clId="{F7F37F37-0364-4DB5-A963-0BF7A0D7E646}" dt="2024-02-17T15:49:23.003" v="8109" actId="164"/>
          <ac:picMkLst>
            <pc:docMk/>
            <pc:sldMk cId="2685134723" sldId="406"/>
            <ac:picMk id="181" creationId="{95A42B45-E4FC-FB78-0283-C490351E69FE}"/>
          </ac:picMkLst>
        </pc:picChg>
        <pc:picChg chg="add mod">
          <ac:chgData name="good angel" userId="322f971a48f5a8c9" providerId="LiveId" clId="{F7F37F37-0364-4DB5-A963-0BF7A0D7E646}" dt="2024-02-17T15:49:23.003" v="8109" actId="164"/>
          <ac:picMkLst>
            <pc:docMk/>
            <pc:sldMk cId="2685134723" sldId="406"/>
            <ac:picMk id="182" creationId="{319035DD-ADDD-C148-B662-0692E9BF246F}"/>
          </ac:picMkLst>
        </pc:picChg>
        <pc:picChg chg="mod">
          <ac:chgData name="good angel" userId="322f971a48f5a8c9" providerId="LiveId" clId="{F7F37F37-0364-4DB5-A963-0BF7A0D7E646}" dt="2024-02-17T15:49:25.175" v="8110"/>
          <ac:picMkLst>
            <pc:docMk/>
            <pc:sldMk cId="2685134723" sldId="406"/>
            <ac:picMk id="196" creationId="{446DC37A-98E3-AA3D-9C00-1BBBC9C77414}"/>
          </ac:picMkLst>
        </pc:picChg>
        <pc:picChg chg="mod">
          <ac:chgData name="good angel" userId="322f971a48f5a8c9" providerId="LiveId" clId="{F7F37F37-0364-4DB5-A963-0BF7A0D7E646}" dt="2024-02-17T15:49:25.175" v="8110"/>
          <ac:picMkLst>
            <pc:docMk/>
            <pc:sldMk cId="2685134723" sldId="406"/>
            <ac:picMk id="197" creationId="{17506EF4-F854-6FF6-343B-9A6FB9798420}"/>
          </ac:picMkLst>
        </pc:picChg>
        <pc:picChg chg="mod">
          <ac:chgData name="good angel" userId="322f971a48f5a8c9" providerId="LiveId" clId="{F7F37F37-0364-4DB5-A963-0BF7A0D7E646}" dt="2024-02-17T15:49:25.175" v="8110"/>
          <ac:picMkLst>
            <pc:docMk/>
            <pc:sldMk cId="2685134723" sldId="406"/>
            <ac:picMk id="198" creationId="{3862B396-3DE9-C31E-BC6D-F572AAB9036A}"/>
          </ac:picMkLst>
        </pc:picChg>
        <pc:picChg chg="mod">
          <ac:chgData name="good angel" userId="322f971a48f5a8c9" providerId="LiveId" clId="{F7F37F37-0364-4DB5-A963-0BF7A0D7E646}" dt="2024-02-17T15:49:32.761" v="8112"/>
          <ac:picMkLst>
            <pc:docMk/>
            <pc:sldMk cId="2685134723" sldId="406"/>
            <ac:picMk id="210" creationId="{13B1BE88-333D-FE69-6D03-BBD9AF77EAC6}"/>
          </ac:picMkLst>
        </pc:picChg>
        <pc:picChg chg="mod">
          <ac:chgData name="good angel" userId="322f971a48f5a8c9" providerId="LiveId" clId="{F7F37F37-0364-4DB5-A963-0BF7A0D7E646}" dt="2024-02-17T15:49:32.761" v="8112"/>
          <ac:picMkLst>
            <pc:docMk/>
            <pc:sldMk cId="2685134723" sldId="406"/>
            <ac:picMk id="211" creationId="{0F40A309-CF1A-AEF7-5849-79CEE729207B}"/>
          </ac:picMkLst>
        </pc:picChg>
        <pc:picChg chg="mod">
          <ac:chgData name="good angel" userId="322f971a48f5a8c9" providerId="LiveId" clId="{F7F37F37-0364-4DB5-A963-0BF7A0D7E646}" dt="2024-02-17T15:49:32.761" v="8112"/>
          <ac:picMkLst>
            <pc:docMk/>
            <pc:sldMk cId="2685134723" sldId="406"/>
            <ac:picMk id="212" creationId="{3BFE107B-0C96-8AB7-1F3D-D780239633DB}"/>
          </ac:picMkLst>
        </pc:picChg>
        <pc:picChg chg="mod">
          <ac:chgData name="good angel" userId="322f971a48f5a8c9" providerId="LiveId" clId="{F7F37F37-0364-4DB5-A963-0BF7A0D7E646}" dt="2024-02-17T15:51:53.753" v="8133"/>
          <ac:picMkLst>
            <pc:docMk/>
            <pc:sldMk cId="2685134723" sldId="406"/>
            <ac:picMk id="227" creationId="{DCA0750C-A237-5700-7CC7-01B74725C18D}"/>
          </ac:picMkLst>
        </pc:picChg>
        <pc:cxnChg chg="del">
          <ac:chgData name="good angel" userId="322f971a48f5a8c9" providerId="LiveId" clId="{F7F37F37-0364-4DB5-A963-0BF7A0D7E646}" dt="2024-02-19T09:20:09.831" v="11175" actId="478"/>
          <ac:cxnSpMkLst>
            <pc:docMk/>
            <pc:sldMk cId="2685134723" sldId="406"/>
            <ac:cxnSpMk id="40" creationId="{4720E2FA-E8CF-25DC-13F3-9D1643E26724}"/>
          </ac:cxnSpMkLst>
        </pc:cxnChg>
        <pc:cxnChg chg="mod">
          <ac:chgData name="good angel" userId="322f971a48f5a8c9" providerId="LiveId" clId="{F7F37F37-0364-4DB5-A963-0BF7A0D7E646}" dt="2024-02-17T15:45:39.778" v="8052"/>
          <ac:cxnSpMkLst>
            <pc:docMk/>
            <pc:sldMk cId="2685134723" sldId="406"/>
            <ac:cxnSpMk id="93" creationId="{1A6E381A-8BF7-25F7-D326-F5A0D5D26968}"/>
          </ac:cxnSpMkLst>
        </pc:cxnChg>
        <pc:cxnChg chg="mod">
          <ac:chgData name="good angel" userId="322f971a48f5a8c9" providerId="LiveId" clId="{F7F37F37-0364-4DB5-A963-0BF7A0D7E646}" dt="2024-02-17T15:45:39.778" v="8052"/>
          <ac:cxnSpMkLst>
            <pc:docMk/>
            <pc:sldMk cId="2685134723" sldId="406"/>
            <ac:cxnSpMk id="94" creationId="{BCE57E49-EE2D-18B4-DCDA-BEA6913D346E}"/>
          </ac:cxnSpMkLst>
        </pc:cxnChg>
        <pc:cxnChg chg="mod">
          <ac:chgData name="good angel" userId="322f971a48f5a8c9" providerId="LiveId" clId="{F7F37F37-0364-4DB5-A963-0BF7A0D7E646}" dt="2024-02-17T15:45:39.778" v="8052"/>
          <ac:cxnSpMkLst>
            <pc:docMk/>
            <pc:sldMk cId="2685134723" sldId="406"/>
            <ac:cxnSpMk id="95" creationId="{28CF8DBE-40DE-000E-1DD7-C2E3E14F846E}"/>
          </ac:cxnSpMkLst>
        </pc:cxnChg>
        <pc:cxnChg chg="mod">
          <ac:chgData name="good angel" userId="322f971a48f5a8c9" providerId="LiveId" clId="{F7F37F37-0364-4DB5-A963-0BF7A0D7E646}" dt="2024-02-17T15:45:39.778" v="8052"/>
          <ac:cxnSpMkLst>
            <pc:docMk/>
            <pc:sldMk cId="2685134723" sldId="406"/>
            <ac:cxnSpMk id="96" creationId="{33B8E3B8-49AC-8986-4001-9C87408221F8}"/>
          </ac:cxnSpMkLst>
        </pc:cxnChg>
        <pc:cxnChg chg="mod">
          <ac:chgData name="good angel" userId="322f971a48f5a8c9" providerId="LiveId" clId="{F7F37F37-0364-4DB5-A963-0BF7A0D7E646}" dt="2024-02-17T15:45:39.778" v="8052"/>
          <ac:cxnSpMkLst>
            <pc:docMk/>
            <pc:sldMk cId="2685134723" sldId="406"/>
            <ac:cxnSpMk id="97" creationId="{A16AB670-2678-9302-D15B-3BF1E603AC74}"/>
          </ac:cxnSpMkLst>
        </pc:cxnChg>
        <pc:cxnChg chg="mod">
          <ac:chgData name="good angel" userId="322f971a48f5a8c9" providerId="LiveId" clId="{F7F37F37-0364-4DB5-A963-0BF7A0D7E646}" dt="2024-02-17T15:49:04.534" v="8103" actId="165"/>
          <ac:cxnSpMkLst>
            <pc:docMk/>
            <pc:sldMk cId="2685134723" sldId="406"/>
            <ac:cxnSpMk id="109" creationId="{40236C1E-0582-0C64-37AD-12E03464E07B}"/>
          </ac:cxnSpMkLst>
        </pc:cxnChg>
        <pc:cxnChg chg="mod">
          <ac:chgData name="good angel" userId="322f971a48f5a8c9" providerId="LiveId" clId="{F7F37F37-0364-4DB5-A963-0BF7A0D7E646}" dt="2024-02-17T15:49:04.534" v="8103" actId="165"/>
          <ac:cxnSpMkLst>
            <pc:docMk/>
            <pc:sldMk cId="2685134723" sldId="406"/>
            <ac:cxnSpMk id="110" creationId="{00F4B9AB-FFD4-B662-1DD1-6CF888DB03A9}"/>
          </ac:cxnSpMkLst>
        </pc:cxnChg>
        <pc:cxnChg chg="mod">
          <ac:chgData name="good angel" userId="322f971a48f5a8c9" providerId="LiveId" clId="{F7F37F37-0364-4DB5-A963-0BF7A0D7E646}" dt="2024-02-17T15:49:04.534" v="8103" actId="165"/>
          <ac:cxnSpMkLst>
            <pc:docMk/>
            <pc:sldMk cId="2685134723" sldId="406"/>
            <ac:cxnSpMk id="127" creationId="{DF924193-6A73-CBA7-A201-92BBF5C73114}"/>
          </ac:cxnSpMkLst>
        </pc:cxnChg>
        <pc:cxnChg chg="mod">
          <ac:chgData name="good angel" userId="322f971a48f5a8c9" providerId="LiveId" clId="{F7F37F37-0364-4DB5-A963-0BF7A0D7E646}" dt="2024-02-17T15:49:04.534" v="8103" actId="165"/>
          <ac:cxnSpMkLst>
            <pc:docMk/>
            <pc:sldMk cId="2685134723" sldId="406"/>
            <ac:cxnSpMk id="128" creationId="{B8A042A7-904A-F65B-D700-27635B2BBECB}"/>
          </ac:cxnSpMkLst>
        </pc:cxnChg>
        <pc:cxnChg chg="mod">
          <ac:chgData name="good angel" userId="322f971a48f5a8c9" providerId="LiveId" clId="{F7F37F37-0364-4DB5-A963-0BF7A0D7E646}" dt="2024-02-17T15:49:04.534" v="8103" actId="165"/>
          <ac:cxnSpMkLst>
            <pc:docMk/>
            <pc:sldMk cId="2685134723" sldId="406"/>
            <ac:cxnSpMk id="145" creationId="{D5B0D672-1BF9-D31F-6FD5-01440B32AEEF}"/>
          </ac:cxnSpMkLst>
        </pc:cxnChg>
        <pc:cxnChg chg="mod">
          <ac:chgData name="good angel" userId="322f971a48f5a8c9" providerId="LiveId" clId="{F7F37F37-0364-4DB5-A963-0BF7A0D7E646}" dt="2024-02-17T15:49:04.534" v="8103" actId="165"/>
          <ac:cxnSpMkLst>
            <pc:docMk/>
            <pc:sldMk cId="2685134723" sldId="406"/>
            <ac:cxnSpMk id="146" creationId="{4C3286AB-A48D-7725-D812-2933EC6DFC66}"/>
          </ac:cxnSpMkLst>
        </pc:cxnChg>
        <pc:cxnChg chg="mod">
          <ac:chgData name="good angel" userId="322f971a48f5a8c9" providerId="LiveId" clId="{F7F37F37-0364-4DB5-A963-0BF7A0D7E646}" dt="2024-02-17T15:45:39.778" v="8052"/>
          <ac:cxnSpMkLst>
            <pc:docMk/>
            <pc:sldMk cId="2685134723" sldId="406"/>
            <ac:cxnSpMk id="168" creationId="{6325D687-DD06-8D96-5A44-8D1BF6637DC0}"/>
          </ac:cxnSpMkLst>
        </pc:cxnChg>
        <pc:cxnChg chg="mod">
          <ac:chgData name="good angel" userId="322f971a48f5a8c9" providerId="LiveId" clId="{F7F37F37-0364-4DB5-A963-0BF7A0D7E646}" dt="2024-02-17T15:45:39.778" v="8052"/>
          <ac:cxnSpMkLst>
            <pc:docMk/>
            <pc:sldMk cId="2685134723" sldId="406"/>
            <ac:cxnSpMk id="169" creationId="{02491A7E-423A-AF38-9D1C-01B29C3BA378}"/>
          </ac:cxnSpMkLst>
        </pc:cxnChg>
        <pc:cxnChg chg="mod">
          <ac:chgData name="good angel" userId="322f971a48f5a8c9" providerId="LiveId" clId="{F7F37F37-0364-4DB5-A963-0BF7A0D7E646}" dt="2024-02-17T15:45:39.778" v="8052"/>
          <ac:cxnSpMkLst>
            <pc:docMk/>
            <pc:sldMk cId="2685134723" sldId="406"/>
            <ac:cxnSpMk id="170" creationId="{54086FEF-BF71-31F1-9B5B-6402E5FB5557}"/>
          </ac:cxnSpMkLst>
        </pc:cxnChg>
        <pc:cxnChg chg="mod">
          <ac:chgData name="good angel" userId="322f971a48f5a8c9" providerId="LiveId" clId="{F7F37F37-0364-4DB5-A963-0BF7A0D7E646}" dt="2024-02-17T15:49:12.365" v="8106"/>
          <ac:cxnSpMkLst>
            <pc:docMk/>
            <pc:sldMk cId="2685134723" sldId="406"/>
            <ac:cxnSpMk id="185" creationId="{CF86CA94-F595-5C40-779A-C2454A641FEB}"/>
          </ac:cxnSpMkLst>
        </pc:cxnChg>
        <pc:cxnChg chg="mod">
          <ac:chgData name="good angel" userId="322f971a48f5a8c9" providerId="LiveId" clId="{F7F37F37-0364-4DB5-A963-0BF7A0D7E646}" dt="2024-02-17T15:49:12.365" v="8106"/>
          <ac:cxnSpMkLst>
            <pc:docMk/>
            <pc:sldMk cId="2685134723" sldId="406"/>
            <ac:cxnSpMk id="186" creationId="{20529DE9-17B4-C55F-9EB8-65D797040CA8}"/>
          </ac:cxnSpMkLst>
        </pc:cxnChg>
        <pc:cxnChg chg="mod">
          <ac:chgData name="good angel" userId="322f971a48f5a8c9" providerId="LiveId" clId="{F7F37F37-0364-4DB5-A963-0BF7A0D7E646}" dt="2024-02-17T15:49:25.175" v="8110"/>
          <ac:cxnSpMkLst>
            <pc:docMk/>
            <pc:sldMk cId="2685134723" sldId="406"/>
            <ac:cxnSpMk id="200" creationId="{EA2EFEDF-41FC-C771-D0F3-2AF0C684566D}"/>
          </ac:cxnSpMkLst>
        </pc:cxnChg>
        <pc:cxnChg chg="mod">
          <ac:chgData name="good angel" userId="322f971a48f5a8c9" providerId="LiveId" clId="{F7F37F37-0364-4DB5-A963-0BF7A0D7E646}" dt="2024-02-17T15:49:25.175" v="8110"/>
          <ac:cxnSpMkLst>
            <pc:docMk/>
            <pc:sldMk cId="2685134723" sldId="406"/>
            <ac:cxnSpMk id="201" creationId="{F3889350-596E-0B8F-ED57-BB47ABC7D0AA}"/>
          </ac:cxnSpMkLst>
        </pc:cxnChg>
        <pc:cxnChg chg="mod">
          <ac:chgData name="good angel" userId="322f971a48f5a8c9" providerId="LiveId" clId="{F7F37F37-0364-4DB5-A963-0BF7A0D7E646}" dt="2024-02-17T15:49:32.761" v="8112"/>
          <ac:cxnSpMkLst>
            <pc:docMk/>
            <pc:sldMk cId="2685134723" sldId="406"/>
            <ac:cxnSpMk id="214" creationId="{DD988B20-B052-E717-D57E-D61AADB9A010}"/>
          </ac:cxnSpMkLst>
        </pc:cxnChg>
        <pc:cxnChg chg="mod">
          <ac:chgData name="good angel" userId="322f971a48f5a8c9" providerId="LiveId" clId="{F7F37F37-0364-4DB5-A963-0BF7A0D7E646}" dt="2024-02-17T15:49:32.761" v="8112"/>
          <ac:cxnSpMkLst>
            <pc:docMk/>
            <pc:sldMk cId="2685134723" sldId="406"/>
            <ac:cxnSpMk id="215" creationId="{57B404E3-6C3D-C88B-896A-7007BF96714F}"/>
          </ac:cxnSpMkLst>
        </pc:cxnChg>
      </pc:sldChg>
      <pc:sldChg chg="addSp modSp add ord">
        <pc:chgData name="good angel" userId="322f971a48f5a8c9" providerId="LiveId" clId="{F7F37F37-0364-4DB5-A963-0BF7A0D7E646}" dt="2024-02-19T09:58:13.291" v="11365"/>
        <pc:sldMkLst>
          <pc:docMk/>
          <pc:sldMk cId="4073021583" sldId="407"/>
        </pc:sldMkLst>
        <pc:picChg chg="add mod">
          <ac:chgData name="good angel" userId="322f971a48f5a8c9" providerId="LiveId" clId="{F7F37F37-0364-4DB5-A963-0BF7A0D7E646}" dt="2024-02-19T09:58:13.291" v="11365"/>
          <ac:picMkLst>
            <pc:docMk/>
            <pc:sldMk cId="4073021583" sldId="407"/>
            <ac:picMk id="20" creationId="{6EAE9968-4A2F-6CA3-818A-961DC83993EC}"/>
          </ac:picMkLst>
        </pc:picChg>
      </pc:sldChg>
      <pc:sldChg chg="addSp delSp modSp add mod ord">
        <pc:chgData name="good angel" userId="322f971a48f5a8c9" providerId="LiveId" clId="{F7F37F37-0364-4DB5-A963-0BF7A0D7E646}" dt="2024-02-19T09:58:14.675" v="11366"/>
        <pc:sldMkLst>
          <pc:docMk/>
          <pc:sldMk cId="1648148894" sldId="408"/>
        </pc:sldMkLst>
        <pc:spChg chg="mod">
          <ac:chgData name="good angel" userId="322f971a48f5a8c9" providerId="LiveId" clId="{F7F37F37-0364-4DB5-A963-0BF7A0D7E646}" dt="2024-02-18T11:28:25.330" v="8333" actId="20577"/>
          <ac:spMkLst>
            <pc:docMk/>
            <pc:sldMk cId="1648148894" sldId="408"/>
            <ac:spMk id="12" creationId="{FD84C019-F0B3-1906-3CC5-E10B6321FCFA}"/>
          </ac:spMkLst>
        </pc:spChg>
        <pc:spChg chg="del">
          <ac:chgData name="good angel" userId="322f971a48f5a8c9" providerId="LiveId" clId="{F7F37F37-0364-4DB5-A963-0BF7A0D7E646}" dt="2024-02-18T11:29:01.194" v="8335" actId="478"/>
          <ac:spMkLst>
            <pc:docMk/>
            <pc:sldMk cId="1648148894" sldId="408"/>
            <ac:spMk id="20" creationId="{AF2C706F-2067-3DC6-A01F-672939EDC27A}"/>
          </ac:spMkLst>
        </pc:spChg>
        <pc:spChg chg="del">
          <ac:chgData name="good angel" userId="322f971a48f5a8c9" providerId="LiveId" clId="{F7F37F37-0364-4DB5-A963-0BF7A0D7E646}" dt="2024-02-18T11:29:01.194" v="8335" actId="478"/>
          <ac:spMkLst>
            <pc:docMk/>
            <pc:sldMk cId="1648148894" sldId="408"/>
            <ac:spMk id="21" creationId="{D1822AD2-4D09-F79A-B404-F42A0BF58005}"/>
          </ac:spMkLst>
        </pc:spChg>
        <pc:spChg chg="del">
          <ac:chgData name="good angel" userId="322f971a48f5a8c9" providerId="LiveId" clId="{F7F37F37-0364-4DB5-A963-0BF7A0D7E646}" dt="2024-02-18T11:29:01.194" v="8335" actId="478"/>
          <ac:spMkLst>
            <pc:docMk/>
            <pc:sldMk cId="1648148894" sldId="408"/>
            <ac:spMk id="22" creationId="{EC4AAE5E-C9BF-EA17-3037-97804EE4917F}"/>
          </ac:spMkLst>
        </pc:spChg>
        <pc:spChg chg="del">
          <ac:chgData name="good angel" userId="322f971a48f5a8c9" providerId="LiveId" clId="{F7F37F37-0364-4DB5-A963-0BF7A0D7E646}" dt="2024-02-18T11:29:01.194" v="8335" actId="478"/>
          <ac:spMkLst>
            <pc:docMk/>
            <pc:sldMk cId="1648148894" sldId="408"/>
            <ac:spMk id="23" creationId="{7A81382E-2AEE-D917-3286-EC1916370F78}"/>
          </ac:spMkLst>
        </pc:spChg>
        <pc:spChg chg="del">
          <ac:chgData name="good angel" userId="322f971a48f5a8c9" providerId="LiveId" clId="{F7F37F37-0364-4DB5-A963-0BF7A0D7E646}" dt="2024-02-18T11:29:01.194" v="8335" actId="478"/>
          <ac:spMkLst>
            <pc:docMk/>
            <pc:sldMk cId="1648148894" sldId="408"/>
            <ac:spMk id="24" creationId="{371D2934-E1C8-FDCE-3F2C-4C01A7C29E3A}"/>
          </ac:spMkLst>
        </pc:spChg>
        <pc:spChg chg="mod">
          <ac:chgData name="good angel" userId="322f971a48f5a8c9" providerId="LiveId" clId="{F7F37F37-0364-4DB5-A963-0BF7A0D7E646}" dt="2024-02-18T11:24:55.569" v="8190" actId="20577"/>
          <ac:spMkLst>
            <pc:docMk/>
            <pc:sldMk cId="1648148894" sldId="408"/>
            <ac:spMk id="25" creationId="{97E49BCB-70EC-95D1-48BF-832CAD0C8349}"/>
          </ac:spMkLst>
        </pc:spChg>
        <pc:spChg chg="mod">
          <ac:chgData name="good angel" userId="322f971a48f5a8c9" providerId="LiveId" clId="{F7F37F37-0364-4DB5-A963-0BF7A0D7E646}" dt="2024-02-18T11:25:04.249" v="8199" actId="20577"/>
          <ac:spMkLst>
            <pc:docMk/>
            <pc:sldMk cId="1648148894" sldId="408"/>
            <ac:spMk id="29" creationId="{49187671-F2CE-9597-E330-CD00F09F97F6}"/>
          </ac:spMkLst>
        </pc:spChg>
        <pc:spChg chg="mod">
          <ac:chgData name="good angel" userId="322f971a48f5a8c9" providerId="LiveId" clId="{F7F37F37-0364-4DB5-A963-0BF7A0D7E646}" dt="2024-02-18T11:24:27.826" v="8176" actId="20577"/>
          <ac:spMkLst>
            <pc:docMk/>
            <pc:sldMk cId="1648148894" sldId="408"/>
            <ac:spMk id="48" creationId="{301CD185-154A-1CA3-8B3F-80B05EA3F561}"/>
          </ac:spMkLst>
        </pc:spChg>
        <pc:picChg chg="del">
          <ac:chgData name="good angel" userId="322f971a48f5a8c9" providerId="LiveId" clId="{F7F37F37-0364-4DB5-A963-0BF7A0D7E646}" dt="2024-02-18T11:29:01.194" v="8335" actId="478"/>
          <ac:picMkLst>
            <pc:docMk/>
            <pc:sldMk cId="1648148894" sldId="408"/>
            <ac:picMk id="2" creationId="{64BA24EE-FC7A-B87A-BA4C-E36FF2B56C79}"/>
          </ac:picMkLst>
        </pc:picChg>
        <pc:picChg chg="add mod">
          <ac:chgData name="good angel" userId="322f971a48f5a8c9" providerId="LiveId" clId="{F7F37F37-0364-4DB5-A963-0BF7A0D7E646}" dt="2024-02-19T09:58:14.675" v="11366"/>
          <ac:picMkLst>
            <pc:docMk/>
            <pc:sldMk cId="1648148894" sldId="408"/>
            <ac:picMk id="2" creationId="{86ABF337-24B5-CF6C-0E2D-368F299D602C}"/>
          </ac:picMkLst>
        </pc:picChg>
        <pc:picChg chg="del">
          <ac:chgData name="good angel" userId="322f971a48f5a8c9" providerId="LiveId" clId="{F7F37F37-0364-4DB5-A963-0BF7A0D7E646}" dt="2024-02-18T11:29:01.194" v="8335" actId="478"/>
          <ac:picMkLst>
            <pc:docMk/>
            <pc:sldMk cId="1648148894" sldId="408"/>
            <ac:picMk id="3" creationId="{9C124F0D-0428-A3CF-BB3C-D37008A95B48}"/>
          </ac:picMkLst>
        </pc:picChg>
        <pc:picChg chg="add del mod">
          <ac:chgData name="good angel" userId="322f971a48f5a8c9" providerId="LiveId" clId="{F7F37F37-0364-4DB5-A963-0BF7A0D7E646}" dt="2024-02-18T11:28:29.360" v="8334" actId="478"/>
          <ac:picMkLst>
            <pc:docMk/>
            <pc:sldMk cId="1648148894" sldId="408"/>
            <ac:picMk id="5" creationId="{D51317A1-8BD9-7C3A-A3F3-8D5DC3F0DC79}"/>
          </ac:picMkLst>
        </pc:picChg>
        <pc:picChg chg="del">
          <ac:chgData name="good angel" userId="322f971a48f5a8c9" providerId="LiveId" clId="{F7F37F37-0364-4DB5-A963-0BF7A0D7E646}" dt="2024-02-18T11:29:01.194" v="8335" actId="478"/>
          <ac:picMkLst>
            <pc:docMk/>
            <pc:sldMk cId="1648148894" sldId="408"/>
            <ac:picMk id="8" creationId="{58E8295A-E3F8-649C-87DF-75B4C634E844}"/>
          </ac:picMkLst>
        </pc:picChg>
        <pc:picChg chg="del">
          <ac:chgData name="good angel" userId="322f971a48f5a8c9" providerId="LiveId" clId="{F7F37F37-0364-4DB5-A963-0BF7A0D7E646}" dt="2024-02-18T11:29:01.194" v="8335" actId="478"/>
          <ac:picMkLst>
            <pc:docMk/>
            <pc:sldMk cId="1648148894" sldId="408"/>
            <ac:picMk id="18" creationId="{1B5015B3-393B-0064-31F8-D226170AE845}"/>
          </ac:picMkLst>
        </pc:picChg>
        <pc:picChg chg="del">
          <ac:chgData name="good angel" userId="322f971a48f5a8c9" providerId="LiveId" clId="{F7F37F37-0364-4DB5-A963-0BF7A0D7E646}" dt="2024-02-18T11:29:01.194" v="8335" actId="478"/>
          <ac:picMkLst>
            <pc:docMk/>
            <pc:sldMk cId="1648148894" sldId="408"/>
            <ac:picMk id="19" creationId="{71510F04-7878-F678-6A5A-039DFC387FC1}"/>
          </ac:picMkLst>
        </pc:picChg>
        <pc:picChg chg="mod">
          <ac:chgData name="good angel" userId="322f971a48f5a8c9" providerId="LiveId" clId="{F7F37F37-0364-4DB5-A963-0BF7A0D7E646}" dt="2024-02-18T11:22:23.535" v="8156" actId="1076"/>
          <ac:picMkLst>
            <pc:docMk/>
            <pc:sldMk cId="1648148894" sldId="408"/>
            <ac:picMk id="55" creationId="{9F360801-BA9A-D415-08EF-1276C92FC2DB}"/>
          </ac:picMkLst>
        </pc:picChg>
        <pc:picChg chg="mod">
          <ac:chgData name="good angel" userId="322f971a48f5a8c9" providerId="LiveId" clId="{F7F37F37-0364-4DB5-A963-0BF7A0D7E646}" dt="2024-02-18T11:22:23.535" v="8156" actId="1076"/>
          <ac:picMkLst>
            <pc:docMk/>
            <pc:sldMk cId="1648148894" sldId="408"/>
            <ac:picMk id="57" creationId="{5CE08DED-2878-5EDD-25B6-998BE531C889}"/>
          </ac:picMkLst>
        </pc:picChg>
        <pc:picChg chg="mod">
          <ac:chgData name="good angel" userId="322f971a48f5a8c9" providerId="LiveId" clId="{F7F37F37-0364-4DB5-A963-0BF7A0D7E646}" dt="2024-02-18T11:22:23.535" v="8156" actId="1076"/>
          <ac:picMkLst>
            <pc:docMk/>
            <pc:sldMk cId="1648148894" sldId="408"/>
            <ac:picMk id="58" creationId="{42731B4E-F21A-21B2-2D28-E14D20DB3C42}"/>
          </ac:picMkLst>
        </pc:picChg>
      </pc:sldChg>
      <pc:sldChg chg="addSp delSp modSp add mod ord delAnim modAnim">
        <pc:chgData name="good angel" userId="322f971a48f5a8c9" providerId="LiveId" clId="{F7F37F37-0364-4DB5-A963-0BF7A0D7E646}" dt="2024-02-19T09:58:16.577" v="11367"/>
        <pc:sldMkLst>
          <pc:docMk/>
          <pc:sldMk cId="2126266103" sldId="409"/>
        </pc:sldMkLst>
        <pc:spChg chg="del">
          <ac:chgData name="good angel" userId="322f971a48f5a8c9" providerId="LiveId" clId="{F7F37F37-0364-4DB5-A963-0BF7A0D7E646}" dt="2024-02-18T11:29:47.828" v="8343" actId="478"/>
          <ac:spMkLst>
            <pc:docMk/>
            <pc:sldMk cId="2126266103" sldId="409"/>
            <ac:spMk id="4" creationId="{D89B0EFB-A351-4884-6957-032023CAE7A1}"/>
          </ac:spMkLst>
        </pc:spChg>
        <pc:spChg chg="add mod">
          <ac:chgData name="good angel" userId="322f971a48f5a8c9" providerId="LiveId" clId="{F7F37F37-0364-4DB5-A963-0BF7A0D7E646}" dt="2024-02-18T11:29:48.469" v="8344"/>
          <ac:spMkLst>
            <pc:docMk/>
            <pc:sldMk cId="2126266103" sldId="409"/>
            <ac:spMk id="5" creationId="{E8186072-0162-0B12-5AA0-23889920D193}"/>
          </ac:spMkLst>
        </pc:spChg>
        <pc:spChg chg="add del mod">
          <ac:chgData name="good angel" userId="322f971a48f5a8c9" providerId="LiveId" clId="{F7F37F37-0364-4DB5-A963-0BF7A0D7E646}" dt="2024-02-18T11:52:00.566" v="8365" actId="478"/>
          <ac:spMkLst>
            <pc:docMk/>
            <pc:sldMk cId="2126266103" sldId="409"/>
            <ac:spMk id="6" creationId="{EA5698AB-C392-4BE5-2913-3E8A8503C2D6}"/>
          </ac:spMkLst>
        </pc:spChg>
        <pc:spChg chg="add del mod">
          <ac:chgData name="good angel" userId="322f971a48f5a8c9" providerId="LiveId" clId="{F7F37F37-0364-4DB5-A963-0BF7A0D7E646}" dt="2024-02-18T11:52:02.616" v="8366" actId="478"/>
          <ac:spMkLst>
            <pc:docMk/>
            <pc:sldMk cId="2126266103" sldId="409"/>
            <ac:spMk id="10" creationId="{69C759AD-00CB-1E00-C58B-3B8CFC0A8C7C}"/>
          </ac:spMkLst>
        </pc:spChg>
        <pc:spChg chg="del">
          <ac:chgData name="good angel" userId="322f971a48f5a8c9" providerId="LiveId" clId="{F7F37F37-0364-4DB5-A963-0BF7A0D7E646}" dt="2024-02-18T11:29:09.793" v="8337" actId="478"/>
          <ac:spMkLst>
            <pc:docMk/>
            <pc:sldMk cId="2126266103" sldId="409"/>
            <ac:spMk id="20" creationId="{9C6B87D8-E8EE-D4B5-8676-7E54662FC03A}"/>
          </ac:spMkLst>
        </pc:spChg>
        <pc:spChg chg="del">
          <ac:chgData name="good angel" userId="322f971a48f5a8c9" providerId="LiveId" clId="{F7F37F37-0364-4DB5-A963-0BF7A0D7E646}" dt="2024-02-18T11:29:09.793" v="8337" actId="478"/>
          <ac:spMkLst>
            <pc:docMk/>
            <pc:sldMk cId="2126266103" sldId="409"/>
            <ac:spMk id="21" creationId="{B18CECF8-807D-CE4B-AD42-4F1CF0BA77CF}"/>
          </ac:spMkLst>
        </pc:spChg>
        <pc:spChg chg="del">
          <ac:chgData name="good angel" userId="322f971a48f5a8c9" providerId="LiveId" clId="{F7F37F37-0364-4DB5-A963-0BF7A0D7E646}" dt="2024-02-18T11:29:09.793" v="8337" actId="478"/>
          <ac:spMkLst>
            <pc:docMk/>
            <pc:sldMk cId="2126266103" sldId="409"/>
            <ac:spMk id="22" creationId="{13579C75-415D-0CD5-0D34-001464218255}"/>
          </ac:spMkLst>
        </pc:spChg>
        <pc:spChg chg="del">
          <ac:chgData name="good angel" userId="322f971a48f5a8c9" providerId="LiveId" clId="{F7F37F37-0364-4DB5-A963-0BF7A0D7E646}" dt="2024-02-18T11:29:09.793" v="8337" actId="478"/>
          <ac:spMkLst>
            <pc:docMk/>
            <pc:sldMk cId="2126266103" sldId="409"/>
            <ac:spMk id="23" creationId="{C85E9D8D-7A93-45DD-8305-4B37D98294FF}"/>
          </ac:spMkLst>
        </pc:spChg>
        <pc:spChg chg="del">
          <ac:chgData name="good angel" userId="322f971a48f5a8c9" providerId="LiveId" clId="{F7F37F37-0364-4DB5-A963-0BF7A0D7E646}" dt="2024-02-18T11:29:09.793" v="8337" actId="478"/>
          <ac:spMkLst>
            <pc:docMk/>
            <pc:sldMk cId="2126266103" sldId="409"/>
            <ac:spMk id="24" creationId="{B54FF5C2-5EB7-6125-39E8-72BA220FC7C3}"/>
          </ac:spMkLst>
        </pc:spChg>
        <pc:spChg chg="mod">
          <ac:chgData name="good angel" userId="322f971a48f5a8c9" providerId="LiveId" clId="{F7F37F37-0364-4DB5-A963-0BF7A0D7E646}" dt="2024-02-18T11:26:16.062" v="8227"/>
          <ac:spMkLst>
            <pc:docMk/>
            <pc:sldMk cId="2126266103" sldId="409"/>
            <ac:spMk id="25" creationId="{93CFA8C2-E06E-F007-2728-84E5D9184975}"/>
          </ac:spMkLst>
        </pc:spChg>
        <pc:spChg chg="mod">
          <ac:chgData name="good angel" userId="322f971a48f5a8c9" providerId="LiveId" clId="{F7F37F37-0364-4DB5-A963-0BF7A0D7E646}" dt="2024-02-18T11:27:26.681" v="8230"/>
          <ac:spMkLst>
            <pc:docMk/>
            <pc:sldMk cId="2126266103" sldId="409"/>
            <ac:spMk id="29" creationId="{AAF2801E-8E89-BF90-24B3-4ECC95924AFA}"/>
          </ac:spMkLst>
        </pc:spChg>
        <pc:spChg chg="add mod">
          <ac:chgData name="good angel" userId="322f971a48f5a8c9" providerId="LiveId" clId="{F7F37F37-0364-4DB5-A963-0BF7A0D7E646}" dt="2024-02-18T11:53:13.500" v="8412" actId="164"/>
          <ac:spMkLst>
            <pc:docMk/>
            <pc:sldMk cId="2126266103" sldId="409"/>
            <ac:spMk id="33" creationId="{316C8BD0-71AD-69F7-9C47-4B576D598448}"/>
          </ac:spMkLst>
        </pc:spChg>
        <pc:spChg chg="add mod">
          <ac:chgData name="good angel" userId="322f971a48f5a8c9" providerId="LiveId" clId="{F7F37F37-0364-4DB5-A963-0BF7A0D7E646}" dt="2024-02-18T12:00:09.645" v="8543" actId="164"/>
          <ac:spMkLst>
            <pc:docMk/>
            <pc:sldMk cId="2126266103" sldId="409"/>
            <ac:spMk id="38" creationId="{92BBC021-2D3A-EC82-BF10-72C2B79303AC}"/>
          </ac:spMkLst>
        </pc:spChg>
        <pc:spChg chg="mod">
          <ac:chgData name="good angel" userId="322f971a48f5a8c9" providerId="LiveId" clId="{F7F37F37-0364-4DB5-A963-0BF7A0D7E646}" dt="2024-02-18T11:25:46.105" v="8200"/>
          <ac:spMkLst>
            <pc:docMk/>
            <pc:sldMk cId="2126266103" sldId="409"/>
            <ac:spMk id="48" creationId="{8F028633-78B2-3592-ACD8-661101173FDA}"/>
          </ac:spMkLst>
        </pc:spChg>
        <pc:spChg chg="add mod">
          <ac:chgData name="good angel" userId="322f971a48f5a8c9" providerId="LiveId" clId="{F7F37F37-0364-4DB5-A963-0BF7A0D7E646}" dt="2024-02-18T12:00:18.167" v="8544" actId="164"/>
          <ac:spMkLst>
            <pc:docMk/>
            <pc:sldMk cId="2126266103" sldId="409"/>
            <ac:spMk id="51" creationId="{EF234C91-4CAA-5342-5BA2-E8D9FB3DE129}"/>
          </ac:spMkLst>
        </pc:spChg>
        <pc:spChg chg="add mod">
          <ac:chgData name="good angel" userId="322f971a48f5a8c9" providerId="LiveId" clId="{F7F37F37-0364-4DB5-A963-0BF7A0D7E646}" dt="2024-02-18T12:00:29.051" v="8545" actId="164"/>
          <ac:spMkLst>
            <pc:docMk/>
            <pc:sldMk cId="2126266103" sldId="409"/>
            <ac:spMk id="52" creationId="{D147C4F4-C71A-C88E-3A50-7A746F6D4AC1}"/>
          </ac:spMkLst>
        </pc:spChg>
        <pc:spChg chg="add del">
          <ac:chgData name="good angel" userId="322f971a48f5a8c9" providerId="LiveId" clId="{F7F37F37-0364-4DB5-A963-0BF7A0D7E646}" dt="2024-02-18T11:22:35.962" v="8159" actId="478"/>
          <ac:spMkLst>
            <pc:docMk/>
            <pc:sldMk cId="2126266103" sldId="409"/>
            <ac:spMk id="53" creationId="{EDFDF865-CAC0-FA51-9AFA-82362D49B7BB}"/>
          </ac:spMkLst>
        </pc:spChg>
        <pc:spChg chg="add mod">
          <ac:chgData name="good angel" userId="322f971a48f5a8c9" providerId="LiveId" clId="{F7F37F37-0364-4DB5-A963-0BF7A0D7E646}" dt="2024-02-18T12:00:36.499" v="8546" actId="164"/>
          <ac:spMkLst>
            <pc:docMk/>
            <pc:sldMk cId="2126266103" sldId="409"/>
            <ac:spMk id="55" creationId="{DEACB533-9A8A-F51F-34A4-F94F7E464709}"/>
          </ac:spMkLst>
        </pc:spChg>
        <pc:grpChg chg="add mod">
          <ac:chgData name="good angel" userId="322f971a48f5a8c9" providerId="LiveId" clId="{F7F37F37-0364-4DB5-A963-0BF7A0D7E646}" dt="2024-02-18T11:54:12.350" v="8417" actId="1076"/>
          <ac:grpSpMkLst>
            <pc:docMk/>
            <pc:sldMk cId="2126266103" sldId="409"/>
            <ac:grpSpMk id="34" creationId="{5ACE7D5B-A4BA-EF7A-3C7D-12F6B7C18C87}"/>
          </ac:grpSpMkLst>
        </pc:grpChg>
        <pc:grpChg chg="add mod">
          <ac:chgData name="good angel" userId="322f971a48f5a8c9" providerId="LiveId" clId="{F7F37F37-0364-4DB5-A963-0BF7A0D7E646}" dt="2024-02-18T12:00:09.645" v="8543" actId="164"/>
          <ac:grpSpMkLst>
            <pc:docMk/>
            <pc:sldMk cId="2126266103" sldId="409"/>
            <ac:grpSpMk id="58" creationId="{154D66EC-6E7B-C415-BC17-3A4D1388E414}"/>
          </ac:grpSpMkLst>
        </pc:grpChg>
        <pc:grpChg chg="add del mod">
          <ac:chgData name="good angel" userId="322f971a48f5a8c9" providerId="LiveId" clId="{F7F37F37-0364-4DB5-A963-0BF7A0D7E646}" dt="2024-02-18T12:25:16.848" v="8804" actId="478"/>
          <ac:grpSpMkLst>
            <pc:docMk/>
            <pc:sldMk cId="2126266103" sldId="409"/>
            <ac:grpSpMk id="59" creationId="{876E209B-D081-5018-6D81-279CA0A3DCFF}"/>
          </ac:grpSpMkLst>
        </pc:grpChg>
        <pc:grpChg chg="add del mod">
          <ac:chgData name="good angel" userId="322f971a48f5a8c9" providerId="LiveId" clId="{F7F37F37-0364-4DB5-A963-0BF7A0D7E646}" dt="2024-02-18T12:25:16.848" v="8804" actId="478"/>
          <ac:grpSpMkLst>
            <pc:docMk/>
            <pc:sldMk cId="2126266103" sldId="409"/>
            <ac:grpSpMk id="60" creationId="{36509EE2-376C-BEEE-ECE6-53678996B902}"/>
          </ac:grpSpMkLst>
        </pc:grpChg>
        <pc:grpChg chg="add del mod">
          <ac:chgData name="good angel" userId="322f971a48f5a8c9" providerId="LiveId" clId="{F7F37F37-0364-4DB5-A963-0BF7A0D7E646}" dt="2024-02-18T12:25:16.848" v="8804" actId="478"/>
          <ac:grpSpMkLst>
            <pc:docMk/>
            <pc:sldMk cId="2126266103" sldId="409"/>
            <ac:grpSpMk id="61" creationId="{F6B37301-2E0E-8B30-ECF2-B1B28813D31B}"/>
          </ac:grpSpMkLst>
        </pc:grpChg>
        <pc:picChg chg="add mod">
          <ac:chgData name="good angel" userId="322f971a48f5a8c9" providerId="LiveId" clId="{F7F37F37-0364-4DB5-A963-0BF7A0D7E646}" dt="2024-02-19T09:58:16.577" v="11367"/>
          <ac:picMkLst>
            <pc:docMk/>
            <pc:sldMk cId="2126266103" sldId="409"/>
            <ac:picMk id="2" creationId="{862EBEC4-25C1-30C4-3303-9125730C83A8}"/>
          </ac:picMkLst>
        </pc:picChg>
        <pc:picChg chg="del">
          <ac:chgData name="good angel" userId="322f971a48f5a8c9" providerId="LiveId" clId="{F7F37F37-0364-4DB5-A963-0BF7A0D7E646}" dt="2024-02-18T11:29:07.417" v="8336" actId="478"/>
          <ac:picMkLst>
            <pc:docMk/>
            <pc:sldMk cId="2126266103" sldId="409"/>
            <ac:picMk id="2" creationId="{D1EDAB58-70CC-1778-8CCF-547917E6FCFF}"/>
          </ac:picMkLst>
        </pc:picChg>
        <pc:picChg chg="del">
          <ac:chgData name="good angel" userId="322f971a48f5a8c9" providerId="LiveId" clId="{F7F37F37-0364-4DB5-A963-0BF7A0D7E646}" dt="2024-02-18T11:29:07.417" v="8336" actId="478"/>
          <ac:picMkLst>
            <pc:docMk/>
            <pc:sldMk cId="2126266103" sldId="409"/>
            <ac:picMk id="3" creationId="{3E369702-C5F5-8702-A51C-9B34FEA4F955}"/>
          </ac:picMkLst>
        </pc:picChg>
        <pc:picChg chg="add mod">
          <ac:chgData name="good angel" userId="322f971a48f5a8c9" providerId="LiveId" clId="{F7F37F37-0364-4DB5-A963-0BF7A0D7E646}" dt="2024-02-18T11:22:34.204" v="8158"/>
          <ac:picMkLst>
            <pc:docMk/>
            <pc:sldMk cId="2126266103" sldId="409"/>
            <ac:picMk id="5" creationId="{EFCA2178-AFFF-1098-60C8-737A3262DED6}"/>
          </ac:picMkLst>
        </pc:picChg>
        <pc:picChg chg="add mod">
          <ac:chgData name="good angel" userId="322f971a48f5a8c9" providerId="LiveId" clId="{F7F37F37-0364-4DB5-A963-0BF7A0D7E646}" dt="2024-02-18T11:22:34.204" v="8158"/>
          <ac:picMkLst>
            <pc:docMk/>
            <pc:sldMk cId="2126266103" sldId="409"/>
            <ac:picMk id="6" creationId="{8B258200-F936-3DC5-012A-C69DE2E1CC57}"/>
          </ac:picMkLst>
        </pc:picChg>
        <pc:picChg chg="del">
          <ac:chgData name="good angel" userId="322f971a48f5a8c9" providerId="LiveId" clId="{F7F37F37-0364-4DB5-A963-0BF7A0D7E646}" dt="2024-02-18T11:29:07.417" v="8336" actId="478"/>
          <ac:picMkLst>
            <pc:docMk/>
            <pc:sldMk cId="2126266103" sldId="409"/>
            <ac:picMk id="8" creationId="{1846762F-341B-9C91-3E6B-D220DA005C7F}"/>
          </ac:picMkLst>
        </pc:picChg>
        <pc:picChg chg="add mod">
          <ac:chgData name="good angel" userId="322f971a48f5a8c9" providerId="LiveId" clId="{F7F37F37-0364-4DB5-A963-0BF7A0D7E646}" dt="2024-02-18T11:22:34.204" v="8158"/>
          <ac:picMkLst>
            <pc:docMk/>
            <pc:sldMk cId="2126266103" sldId="409"/>
            <ac:picMk id="10" creationId="{169BCF8C-58A2-A11C-0862-73F84A3227BD}"/>
          </ac:picMkLst>
        </pc:picChg>
        <pc:picChg chg="del">
          <ac:chgData name="good angel" userId="322f971a48f5a8c9" providerId="LiveId" clId="{F7F37F37-0364-4DB5-A963-0BF7A0D7E646}" dt="2024-02-18T11:29:37.390" v="8339" actId="478"/>
          <ac:picMkLst>
            <pc:docMk/>
            <pc:sldMk cId="2126266103" sldId="409"/>
            <ac:picMk id="11" creationId="{58FBC9F6-5DFF-E5FD-6E5A-4F5EDB65FFAF}"/>
          </ac:picMkLst>
        </pc:picChg>
        <pc:picChg chg="add mod">
          <ac:chgData name="good angel" userId="322f971a48f5a8c9" providerId="LiveId" clId="{F7F37F37-0364-4DB5-A963-0BF7A0D7E646}" dt="2024-02-18T11:22:42.113" v="8161"/>
          <ac:picMkLst>
            <pc:docMk/>
            <pc:sldMk cId="2126266103" sldId="409"/>
            <ac:picMk id="12" creationId="{FB95F2E3-0A35-C696-5257-BE3106BBACDC}"/>
          </ac:picMkLst>
        </pc:picChg>
        <pc:picChg chg="add mod">
          <ac:chgData name="good angel" userId="322f971a48f5a8c9" providerId="LiveId" clId="{F7F37F37-0364-4DB5-A963-0BF7A0D7E646}" dt="2024-02-18T11:22:42.113" v="8161"/>
          <ac:picMkLst>
            <pc:docMk/>
            <pc:sldMk cId="2126266103" sldId="409"/>
            <ac:picMk id="14" creationId="{2F0CA393-A7AB-FD44-0598-78101EE3ED3C}"/>
          </ac:picMkLst>
        </pc:picChg>
        <pc:picChg chg="del">
          <ac:chgData name="good angel" userId="322f971a48f5a8c9" providerId="LiveId" clId="{F7F37F37-0364-4DB5-A963-0BF7A0D7E646}" dt="2024-02-18T11:29:40.211" v="8341" actId="478"/>
          <ac:picMkLst>
            <pc:docMk/>
            <pc:sldMk cId="2126266103" sldId="409"/>
            <ac:picMk id="15" creationId="{1DA8D895-1E3F-A30E-E601-D5C378AF7910}"/>
          </ac:picMkLst>
        </pc:picChg>
        <pc:picChg chg="del">
          <ac:chgData name="good angel" userId="322f971a48f5a8c9" providerId="LiveId" clId="{F7F37F37-0364-4DB5-A963-0BF7A0D7E646}" dt="2024-02-18T11:29:07.417" v="8336" actId="478"/>
          <ac:picMkLst>
            <pc:docMk/>
            <pc:sldMk cId="2126266103" sldId="409"/>
            <ac:picMk id="18" creationId="{52000B9B-C5BC-12CE-F7C4-A19388516C04}"/>
          </ac:picMkLst>
        </pc:picChg>
        <pc:picChg chg="del">
          <ac:chgData name="good angel" userId="322f971a48f5a8c9" providerId="LiveId" clId="{F7F37F37-0364-4DB5-A963-0BF7A0D7E646}" dt="2024-02-18T11:29:07.417" v="8336" actId="478"/>
          <ac:picMkLst>
            <pc:docMk/>
            <pc:sldMk cId="2126266103" sldId="409"/>
            <ac:picMk id="19" creationId="{6719246E-8A9E-3F75-CEFF-13E34A86999F}"/>
          </ac:picMkLst>
        </pc:picChg>
        <pc:picChg chg="add mod">
          <ac:chgData name="good angel" userId="322f971a48f5a8c9" providerId="LiveId" clId="{F7F37F37-0364-4DB5-A963-0BF7A0D7E646}" dt="2024-02-18T11:22:42.113" v="8161"/>
          <ac:picMkLst>
            <pc:docMk/>
            <pc:sldMk cId="2126266103" sldId="409"/>
            <ac:picMk id="26" creationId="{603CBA26-C32F-C71C-5EFB-F5701E6AAEA6}"/>
          </ac:picMkLst>
        </pc:picChg>
        <pc:picChg chg="del">
          <ac:chgData name="good angel" userId="322f971a48f5a8c9" providerId="LiveId" clId="{F7F37F37-0364-4DB5-A963-0BF7A0D7E646}" dt="2024-02-18T11:29:38.502" v="8340" actId="478"/>
          <ac:picMkLst>
            <pc:docMk/>
            <pc:sldMk cId="2126266103" sldId="409"/>
            <ac:picMk id="30" creationId="{CB3E241B-D7C0-8935-5BBC-CFA2BBF70A78}"/>
          </ac:picMkLst>
        </pc:picChg>
        <pc:picChg chg="del">
          <ac:chgData name="good angel" userId="322f971a48f5a8c9" providerId="LiveId" clId="{F7F37F37-0364-4DB5-A963-0BF7A0D7E646}" dt="2024-02-18T11:29:41.258" v="8342" actId="478"/>
          <ac:picMkLst>
            <pc:docMk/>
            <pc:sldMk cId="2126266103" sldId="409"/>
            <ac:picMk id="31" creationId="{81C09011-2E2A-199F-1D63-EE4C76908305}"/>
          </ac:picMkLst>
        </pc:picChg>
        <pc:picChg chg="add mod">
          <ac:chgData name="good angel" userId="322f971a48f5a8c9" providerId="LiveId" clId="{F7F37F37-0364-4DB5-A963-0BF7A0D7E646}" dt="2024-02-18T11:53:13.500" v="8412" actId="164"/>
          <ac:picMkLst>
            <pc:docMk/>
            <pc:sldMk cId="2126266103" sldId="409"/>
            <ac:picMk id="32" creationId="{23782A68-EE96-E488-EC17-8CD7B936894A}"/>
          </ac:picMkLst>
        </pc:picChg>
        <pc:picChg chg="add del">
          <ac:chgData name="good angel" userId="322f971a48f5a8c9" providerId="LiveId" clId="{F7F37F37-0364-4DB5-A963-0BF7A0D7E646}" dt="2024-02-18T11:22:41.429" v="8160" actId="478"/>
          <ac:picMkLst>
            <pc:docMk/>
            <pc:sldMk cId="2126266103" sldId="409"/>
            <ac:picMk id="55" creationId="{2B585DA9-B4FD-6CDD-4F37-23100C410EE2}"/>
          </ac:picMkLst>
        </pc:picChg>
        <pc:picChg chg="add del">
          <ac:chgData name="good angel" userId="322f971a48f5a8c9" providerId="LiveId" clId="{F7F37F37-0364-4DB5-A963-0BF7A0D7E646}" dt="2024-02-18T11:22:41.429" v="8160" actId="478"/>
          <ac:picMkLst>
            <pc:docMk/>
            <pc:sldMk cId="2126266103" sldId="409"/>
            <ac:picMk id="57" creationId="{3D757B1B-F9FE-7EA5-6789-7E93C92C078B}"/>
          </ac:picMkLst>
        </pc:picChg>
        <pc:picChg chg="del">
          <ac:chgData name="good angel" userId="322f971a48f5a8c9" providerId="LiveId" clId="{F7F37F37-0364-4DB5-A963-0BF7A0D7E646}" dt="2024-02-18T11:22:41.429" v="8160" actId="478"/>
          <ac:picMkLst>
            <pc:docMk/>
            <pc:sldMk cId="2126266103" sldId="409"/>
            <ac:picMk id="58" creationId="{A350FB64-5B3E-B4A7-F75F-DBDFC728BEF4}"/>
          </ac:picMkLst>
        </pc:picChg>
        <pc:cxnChg chg="add mod">
          <ac:chgData name="good angel" userId="322f971a48f5a8c9" providerId="LiveId" clId="{F7F37F37-0364-4DB5-A963-0BF7A0D7E646}" dt="2024-02-18T12:00:09.645" v="8543" actId="164"/>
          <ac:cxnSpMkLst>
            <pc:docMk/>
            <pc:sldMk cId="2126266103" sldId="409"/>
            <ac:cxnSpMk id="35" creationId="{C5A7518A-52B0-DF67-3EB0-A1C6038AA045}"/>
          </ac:cxnSpMkLst>
        </pc:cxnChg>
        <pc:cxnChg chg="add mod">
          <ac:chgData name="good angel" userId="322f971a48f5a8c9" providerId="LiveId" clId="{F7F37F37-0364-4DB5-A963-0BF7A0D7E646}" dt="2024-02-18T12:00:18.167" v="8544" actId="164"/>
          <ac:cxnSpMkLst>
            <pc:docMk/>
            <pc:sldMk cId="2126266103" sldId="409"/>
            <ac:cxnSpMk id="40" creationId="{B82C6372-D7F9-1321-CF3B-A7545190DE27}"/>
          </ac:cxnSpMkLst>
        </pc:cxnChg>
        <pc:cxnChg chg="add mod">
          <ac:chgData name="good angel" userId="322f971a48f5a8c9" providerId="LiveId" clId="{F7F37F37-0364-4DB5-A963-0BF7A0D7E646}" dt="2024-02-18T12:00:29.051" v="8545" actId="164"/>
          <ac:cxnSpMkLst>
            <pc:docMk/>
            <pc:sldMk cId="2126266103" sldId="409"/>
            <ac:cxnSpMk id="42" creationId="{B8F9B1B3-5518-52D9-71B2-988F53D8C162}"/>
          </ac:cxnSpMkLst>
        </pc:cxnChg>
        <pc:cxnChg chg="add mod">
          <ac:chgData name="good angel" userId="322f971a48f5a8c9" providerId="LiveId" clId="{F7F37F37-0364-4DB5-A963-0BF7A0D7E646}" dt="2024-02-18T12:00:36.499" v="8546" actId="164"/>
          <ac:cxnSpMkLst>
            <pc:docMk/>
            <pc:sldMk cId="2126266103" sldId="409"/>
            <ac:cxnSpMk id="45" creationId="{8508158F-7067-7FB1-A4AB-B35FBD8916C8}"/>
          </ac:cxnSpMkLst>
        </pc:cxnChg>
      </pc:sldChg>
      <pc:sldChg chg="addSp delSp modSp add mod ord delAnim modAnim">
        <pc:chgData name="good angel" userId="322f971a48f5a8c9" providerId="LiveId" clId="{F7F37F37-0364-4DB5-A963-0BF7A0D7E646}" dt="2024-02-19T09:59:07.113" v="11387"/>
        <pc:sldMkLst>
          <pc:docMk/>
          <pc:sldMk cId="2020459381" sldId="410"/>
        </pc:sldMkLst>
        <pc:spChg chg="del">
          <ac:chgData name="good angel" userId="322f971a48f5a8c9" providerId="LiveId" clId="{F7F37F37-0364-4DB5-A963-0BF7A0D7E646}" dt="2024-02-18T11:29:50.874" v="8345" actId="478"/>
          <ac:spMkLst>
            <pc:docMk/>
            <pc:sldMk cId="2020459381" sldId="410"/>
            <ac:spMk id="10" creationId="{33BEFB94-47A7-9E35-C562-C5742A9A8D6F}"/>
          </ac:spMkLst>
        </pc:spChg>
        <pc:spChg chg="add mod">
          <ac:chgData name="good angel" userId="322f971a48f5a8c9" providerId="LiveId" clId="{F7F37F37-0364-4DB5-A963-0BF7A0D7E646}" dt="2024-02-18T11:29:51.472" v="8346"/>
          <ac:spMkLst>
            <pc:docMk/>
            <pc:sldMk cId="2020459381" sldId="410"/>
            <ac:spMk id="12" creationId="{EBC761B3-48A5-D8D5-EEEF-DCAAE513BB2C}"/>
          </ac:spMkLst>
        </pc:spChg>
        <pc:spChg chg="add mod">
          <ac:chgData name="good angel" userId="322f971a48f5a8c9" providerId="LiveId" clId="{F7F37F37-0364-4DB5-A963-0BF7A0D7E646}" dt="2024-02-18T13:56:26.065" v="9812" actId="165"/>
          <ac:spMkLst>
            <pc:docMk/>
            <pc:sldMk cId="2020459381" sldId="410"/>
            <ac:spMk id="15" creationId="{A07E85EE-C698-B75D-799C-8449D54D0FC6}"/>
          </ac:spMkLst>
        </pc:spChg>
        <pc:spChg chg="del">
          <ac:chgData name="good angel" userId="322f971a48f5a8c9" providerId="LiveId" clId="{F7F37F37-0364-4DB5-A963-0BF7A0D7E646}" dt="2024-02-18T11:29:24.101" v="8338" actId="478"/>
          <ac:spMkLst>
            <pc:docMk/>
            <pc:sldMk cId="2020459381" sldId="410"/>
            <ac:spMk id="20" creationId="{30EDF6C6-F465-3A37-B593-BE7EC7B474CC}"/>
          </ac:spMkLst>
        </pc:spChg>
        <pc:spChg chg="del">
          <ac:chgData name="good angel" userId="322f971a48f5a8c9" providerId="LiveId" clId="{F7F37F37-0364-4DB5-A963-0BF7A0D7E646}" dt="2024-02-18T11:29:24.101" v="8338" actId="478"/>
          <ac:spMkLst>
            <pc:docMk/>
            <pc:sldMk cId="2020459381" sldId="410"/>
            <ac:spMk id="21" creationId="{CE105158-4BF3-1D93-C0BE-3D3A36F7BF65}"/>
          </ac:spMkLst>
        </pc:spChg>
        <pc:spChg chg="del">
          <ac:chgData name="good angel" userId="322f971a48f5a8c9" providerId="LiveId" clId="{F7F37F37-0364-4DB5-A963-0BF7A0D7E646}" dt="2024-02-18T11:29:24.101" v="8338" actId="478"/>
          <ac:spMkLst>
            <pc:docMk/>
            <pc:sldMk cId="2020459381" sldId="410"/>
            <ac:spMk id="22" creationId="{CB28957B-194C-8546-74C0-480CD34F8D3A}"/>
          </ac:spMkLst>
        </pc:spChg>
        <pc:spChg chg="del">
          <ac:chgData name="good angel" userId="322f971a48f5a8c9" providerId="LiveId" clId="{F7F37F37-0364-4DB5-A963-0BF7A0D7E646}" dt="2024-02-18T11:29:24.101" v="8338" actId="478"/>
          <ac:spMkLst>
            <pc:docMk/>
            <pc:sldMk cId="2020459381" sldId="410"/>
            <ac:spMk id="23" creationId="{FEB26B1A-3CC7-EBFF-A968-A79B2B39F1D9}"/>
          </ac:spMkLst>
        </pc:spChg>
        <pc:spChg chg="del">
          <ac:chgData name="good angel" userId="322f971a48f5a8c9" providerId="LiveId" clId="{F7F37F37-0364-4DB5-A963-0BF7A0D7E646}" dt="2024-02-18T11:29:24.101" v="8338" actId="478"/>
          <ac:spMkLst>
            <pc:docMk/>
            <pc:sldMk cId="2020459381" sldId="410"/>
            <ac:spMk id="24" creationId="{CEC22951-E3C2-BD5E-6301-A3F090D1DD52}"/>
          </ac:spMkLst>
        </pc:spChg>
        <pc:spChg chg="mod">
          <ac:chgData name="good angel" userId="322f971a48f5a8c9" providerId="LiveId" clId="{F7F37F37-0364-4DB5-A963-0BF7A0D7E646}" dt="2024-02-18T11:26:20.573" v="8228"/>
          <ac:spMkLst>
            <pc:docMk/>
            <pc:sldMk cId="2020459381" sldId="410"/>
            <ac:spMk id="25" creationId="{7AA3B5AB-AA87-43B4-D077-CEA7EF4DFB9A}"/>
          </ac:spMkLst>
        </pc:spChg>
        <pc:spChg chg="mod">
          <ac:chgData name="good angel" userId="322f971a48f5a8c9" providerId="LiveId" clId="{F7F37F37-0364-4DB5-A963-0BF7A0D7E646}" dt="2024-02-18T11:27:32.936" v="8231"/>
          <ac:spMkLst>
            <pc:docMk/>
            <pc:sldMk cId="2020459381" sldId="410"/>
            <ac:spMk id="29" creationId="{DD987479-B112-6674-AE79-E36B27884C55}"/>
          </ac:spMkLst>
        </pc:spChg>
        <pc:spChg chg="mod">
          <ac:chgData name="good angel" userId="322f971a48f5a8c9" providerId="LiveId" clId="{F7F37F37-0364-4DB5-A963-0BF7A0D7E646}" dt="2024-02-18T11:25:54.639" v="8213" actId="20577"/>
          <ac:spMkLst>
            <pc:docMk/>
            <pc:sldMk cId="2020459381" sldId="410"/>
            <ac:spMk id="48" creationId="{EECF7950-AC09-0605-CE95-DAE334ED03E7}"/>
          </ac:spMkLst>
        </pc:spChg>
        <pc:spChg chg="mod">
          <ac:chgData name="good angel" userId="322f971a48f5a8c9" providerId="LiveId" clId="{F7F37F37-0364-4DB5-A963-0BF7A0D7E646}" dt="2024-02-18T13:50:03.770" v="9777"/>
          <ac:spMkLst>
            <pc:docMk/>
            <pc:sldMk cId="2020459381" sldId="410"/>
            <ac:spMk id="55" creationId="{900605DF-E622-EA9C-C6BA-F03BA34E3E4B}"/>
          </ac:spMkLst>
        </pc:spChg>
        <pc:spChg chg="add mod topLvl">
          <ac:chgData name="good angel" userId="322f971a48f5a8c9" providerId="LiveId" clId="{F7F37F37-0364-4DB5-A963-0BF7A0D7E646}" dt="2024-02-18T13:56:26.065" v="9812" actId="165"/>
          <ac:spMkLst>
            <pc:docMk/>
            <pc:sldMk cId="2020459381" sldId="410"/>
            <ac:spMk id="57" creationId="{7E8BFB67-E7EE-7EB5-E85A-6D74A885BC6C}"/>
          </ac:spMkLst>
        </pc:spChg>
        <pc:spChg chg="add mod">
          <ac:chgData name="good angel" userId="322f971a48f5a8c9" providerId="LiveId" clId="{F7F37F37-0364-4DB5-A963-0BF7A0D7E646}" dt="2024-02-18T13:52:52.975" v="9809" actId="1076"/>
          <ac:spMkLst>
            <pc:docMk/>
            <pc:sldMk cId="2020459381" sldId="410"/>
            <ac:spMk id="64" creationId="{85DF29DC-749E-54BF-6933-67BC82FABC2C}"/>
          </ac:spMkLst>
        </pc:spChg>
        <pc:spChg chg="mod">
          <ac:chgData name="good angel" userId="322f971a48f5a8c9" providerId="LiveId" clId="{F7F37F37-0364-4DB5-A963-0BF7A0D7E646}" dt="2024-02-18T13:52:57.841" v="9810"/>
          <ac:spMkLst>
            <pc:docMk/>
            <pc:sldMk cId="2020459381" sldId="410"/>
            <ac:spMk id="67" creationId="{18B5E874-AB63-460A-8860-8A56C29ACE28}"/>
          </ac:spMkLst>
        </pc:spChg>
        <pc:spChg chg="mod">
          <ac:chgData name="good angel" userId="322f971a48f5a8c9" providerId="LiveId" clId="{F7F37F37-0364-4DB5-A963-0BF7A0D7E646}" dt="2024-02-18T13:52:57.841" v="9810"/>
          <ac:spMkLst>
            <pc:docMk/>
            <pc:sldMk cId="2020459381" sldId="410"/>
            <ac:spMk id="69" creationId="{4844FDC5-ED6D-BF5C-72C7-75BD7F110DB2}"/>
          </ac:spMkLst>
        </pc:spChg>
        <pc:spChg chg="mod">
          <ac:chgData name="good angel" userId="322f971a48f5a8c9" providerId="LiveId" clId="{F7F37F37-0364-4DB5-A963-0BF7A0D7E646}" dt="2024-02-18T13:56:44.870" v="9814"/>
          <ac:spMkLst>
            <pc:docMk/>
            <pc:sldMk cId="2020459381" sldId="410"/>
            <ac:spMk id="72" creationId="{526EAA4D-A9DC-D911-377F-784AA7472826}"/>
          </ac:spMkLst>
        </pc:spChg>
        <pc:spChg chg="add mod">
          <ac:chgData name="good angel" userId="322f971a48f5a8c9" providerId="LiveId" clId="{F7F37F37-0364-4DB5-A963-0BF7A0D7E646}" dt="2024-02-18T13:56:52.578" v="9815" actId="1076"/>
          <ac:spMkLst>
            <pc:docMk/>
            <pc:sldMk cId="2020459381" sldId="410"/>
            <ac:spMk id="73" creationId="{FF459FAD-3D6B-4807-9756-A1D83B416424}"/>
          </ac:spMkLst>
        </pc:spChg>
        <pc:spChg chg="add mod">
          <ac:chgData name="good angel" userId="322f971a48f5a8c9" providerId="LiveId" clId="{F7F37F37-0364-4DB5-A963-0BF7A0D7E646}" dt="2024-02-18T13:57:53.209" v="9837" actId="1076"/>
          <ac:spMkLst>
            <pc:docMk/>
            <pc:sldMk cId="2020459381" sldId="410"/>
            <ac:spMk id="77" creationId="{127447FF-BF73-EC84-1F34-2620AB2AF161}"/>
          </ac:spMkLst>
        </pc:spChg>
        <pc:grpChg chg="add mod topLvl">
          <ac:chgData name="good angel" userId="322f971a48f5a8c9" providerId="LiveId" clId="{F7F37F37-0364-4DB5-A963-0BF7A0D7E646}" dt="2024-02-18T13:56:26.065" v="9812" actId="165"/>
          <ac:grpSpMkLst>
            <pc:docMk/>
            <pc:sldMk cId="2020459381" sldId="410"/>
            <ac:grpSpMk id="26" creationId="{FC809C7F-ACC7-D1CC-E1DE-EB6B425448B4}"/>
          </ac:grpSpMkLst>
        </pc:grpChg>
        <pc:grpChg chg="del">
          <ac:chgData name="good angel" userId="322f971a48f5a8c9" providerId="LiveId" clId="{F7F37F37-0364-4DB5-A963-0BF7A0D7E646}" dt="2024-02-18T11:30:03.875" v="8351" actId="478"/>
          <ac:grpSpMkLst>
            <pc:docMk/>
            <pc:sldMk cId="2020459381" sldId="410"/>
            <ac:grpSpMk id="35" creationId="{23A2383C-3A0D-662C-4AE9-8D1731CEE97A}"/>
          </ac:grpSpMkLst>
        </pc:grpChg>
        <pc:grpChg chg="add del mod">
          <ac:chgData name="good angel" userId="322f971a48f5a8c9" providerId="LiveId" clId="{F7F37F37-0364-4DB5-A963-0BF7A0D7E646}" dt="2024-02-18T13:51:40.932" v="9789" actId="478"/>
          <ac:grpSpMkLst>
            <pc:docMk/>
            <pc:sldMk cId="2020459381" sldId="410"/>
            <ac:grpSpMk id="38" creationId="{12F38EFF-3E93-524E-8DEA-E22D6FB341D5}"/>
          </ac:grpSpMkLst>
        </pc:grpChg>
        <pc:grpChg chg="add del mod">
          <ac:chgData name="good angel" userId="322f971a48f5a8c9" providerId="LiveId" clId="{F7F37F37-0364-4DB5-A963-0BF7A0D7E646}" dt="2024-02-18T13:56:26.065" v="9812" actId="165"/>
          <ac:grpSpMkLst>
            <pc:docMk/>
            <pc:sldMk cId="2020459381" sldId="410"/>
            <ac:grpSpMk id="58" creationId="{D7D72836-1D69-0CA2-83DF-BF546416F933}"/>
          </ac:grpSpMkLst>
        </pc:grpChg>
        <pc:grpChg chg="del">
          <ac:chgData name="good angel" userId="322f971a48f5a8c9" providerId="LiveId" clId="{F7F37F37-0364-4DB5-A963-0BF7A0D7E646}" dt="2024-02-18T11:30:05.247" v="8352" actId="478"/>
          <ac:grpSpMkLst>
            <pc:docMk/>
            <pc:sldMk cId="2020459381" sldId="410"/>
            <ac:grpSpMk id="60" creationId="{82DA30E1-4DD8-EAA9-62BA-45D995220975}"/>
          </ac:grpSpMkLst>
        </pc:grpChg>
        <pc:grpChg chg="add del mod">
          <ac:chgData name="good angel" userId="322f971a48f5a8c9" providerId="LiveId" clId="{F7F37F37-0364-4DB5-A963-0BF7A0D7E646}" dt="2024-02-18T13:56:40.847" v="9813" actId="478"/>
          <ac:grpSpMkLst>
            <pc:docMk/>
            <pc:sldMk cId="2020459381" sldId="410"/>
            <ac:grpSpMk id="65" creationId="{1319393F-8C4D-9670-6C3A-A884D4B45659}"/>
          </ac:grpSpMkLst>
        </pc:grpChg>
        <pc:grpChg chg="mod">
          <ac:chgData name="good angel" userId="322f971a48f5a8c9" providerId="LiveId" clId="{F7F37F37-0364-4DB5-A963-0BF7A0D7E646}" dt="2024-02-18T13:52:57.841" v="9810"/>
          <ac:grpSpMkLst>
            <pc:docMk/>
            <pc:sldMk cId="2020459381" sldId="410"/>
            <ac:grpSpMk id="66" creationId="{86676F18-2C8C-DAF3-3711-D34267642182}"/>
          </ac:grpSpMkLst>
        </pc:grpChg>
        <pc:grpChg chg="add mod">
          <ac:chgData name="good angel" userId="322f971a48f5a8c9" providerId="LiveId" clId="{F7F37F37-0364-4DB5-A963-0BF7A0D7E646}" dt="2024-02-18T13:57:08.402" v="9817" actId="1076"/>
          <ac:grpSpMkLst>
            <pc:docMk/>
            <pc:sldMk cId="2020459381" sldId="410"/>
            <ac:grpSpMk id="70" creationId="{C2D32A17-D644-8322-3E1B-6959E9A70AA3}"/>
          </ac:grpSpMkLst>
        </pc:grpChg>
        <pc:picChg chg="add mod">
          <ac:chgData name="good angel" userId="322f971a48f5a8c9" providerId="LiveId" clId="{F7F37F37-0364-4DB5-A963-0BF7A0D7E646}" dt="2024-02-19T09:59:07.113" v="11387"/>
          <ac:picMkLst>
            <pc:docMk/>
            <pc:sldMk cId="2020459381" sldId="410"/>
            <ac:picMk id="2" creationId="{25A80BC7-BBC7-263A-091E-D2DE82C04B2B}"/>
          </ac:picMkLst>
        </pc:picChg>
        <pc:picChg chg="del">
          <ac:chgData name="good angel" userId="322f971a48f5a8c9" providerId="LiveId" clId="{F7F37F37-0364-4DB5-A963-0BF7A0D7E646}" dt="2024-02-18T11:29:24.101" v="8338" actId="478"/>
          <ac:picMkLst>
            <pc:docMk/>
            <pc:sldMk cId="2020459381" sldId="410"/>
            <ac:picMk id="2" creationId="{ABB8B876-DD11-F643-0458-813C3DF0B49B}"/>
          </ac:picMkLst>
        </pc:picChg>
        <pc:picChg chg="del">
          <ac:chgData name="good angel" userId="322f971a48f5a8c9" providerId="LiveId" clId="{F7F37F37-0364-4DB5-A963-0BF7A0D7E646}" dt="2024-02-18T11:29:24.101" v="8338" actId="478"/>
          <ac:picMkLst>
            <pc:docMk/>
            <pc:sldMk cId="2020459381" sldId="410"/>
            <ac:picMk id="3" creationId="{2FCD5FAA-AC1F-7499-546C-44530094C306}"/>
          </ac:picMkLst>
        </pc:picChg>
        <pc:picChg chg="add mod">
          <ac:chgData name="good angel" userId="322f971a48f5a8c9" providerId="LiveId" clId="{F7F37F37-0364-4DB5-A963-0BF7A0D7E646}" dt="2024-02-18T11:24:11.056" v="8168"/>
          <ac:picMkLst>
            <pc:docMk/>
            <pc:sldMk cId="2020459381" sldId="410"/>
            <ac:picMk id="4" creationId="{53F1C234-DA65-8B2F-D023-26404BDFDEE8}"/>
          </ac:picMkLst>
        </pc:picChg>
        <pc:picChg chg="add mod">
          <ac:chgData name="good angel" userId="322f971a48f5a8c9" providerId="LiveId" clId="{F7F37F37-0364-4DB5-A963-0BF7A0D7E646}" dt="2024-02-18T11:24:11.056" v="8168"/>
          <ac:picMkLst>
            <pc:docMk/>
            <pc:sldMk cId="2020459381" sldId="410"/>
            <ac:picMk id="5" creationId="{0C67C843-8288-E91F-A0E4-6B738A20BE48}"/>
          </ac:picMkLst>
        </pc:picChg>
        <pc:picChg chg="add mod">
          <ac:chgData name="good angel" userId="322f971a48f5a8c9" providerId="LiveId" clId="{F7F37F37-0364-4DB5-A963-0BF7A0D7E646}" dt="2024-02-18T11:24:11.056" v="8168"/>
          <ac:picMkLst>
            <pc:docMk/>
            <pc:sldMk cId="2020459381" sldId="410"/>
            <ac:picMk id="6" creationId="{62A7547D-D99A-5095-041B-F28CC24C078A}"/>
          </ac:picMkLst>
        </pc:picChg>
        <pc:picChg chg="del">
          <ac:chgData name="good angel" userId="322f971a48f5a8c9" providerId="LiveId" clId="{F7F37F37-0364-4DB5-A963-0BF7A0D7E646}" dt="2024-02-18T11:29:24.101" v="8338" actId="478"/>
          <ac:picMkLst>
            <pc:docMk/>
            <pc:sldMk cId="2020459381" sldId="410"/>
            <ac:picMk id="8" creationId="{38F13D0F-63ED-15B4-4F17-063E1C23C441}"/>
          </ac:picMkLst>
        </pc:picChg>
        <pc:picChg chg="add mod">
          <ac:chgData name="good angel" userId="322f971a48f5a8c9" providerId="LiveId" clId="{F7F37F37-0364-4DB5-A963-0BF7A0D7E646}" dt="2024-02-18T13:56:26.065" v="9812" actId="165"/>
          <ac:picMkLst>
            <pc:docMk/>
            <pc:sldMk cId="2020459381" sldId="410"/>
            <ac:picMk id="14" creationId="{DA65B8BD-3FD1-F62D-644C-0DAA1547116A}"/>
          </ac:picMkLst>
        </pc:picChg>
        <pc:picChg chg="del">
          <ac:chgData name="good angel" userId="322f971a48f5a8c9" providerId="LiveId" clId="{F7F37F37-0364-4DB5-A963-0BF7A0D7E646}" dt="2024-02-18T11:29:24.101" v="8338" actId="478"/>
          <ac:picMkLst>
            <pc:docMk/>
            <pc:sldMk cId="2020459381" sldId="410"/>
            <ac:picMk id="18" creationId="{90D6CD0B-0D3A-50C8-8D32-1E8C9309EFA4}"/>
          </ac:picMkLst>
        </pc:picChg>
        <pc:picChg chg="del">
          <ac:chgData name="good angel" userId="322f971a48f5a8c9" providerId="LiveId" clId="{F7F37F37-0364-4DB5-A963-0BF7A0D7E646}" dt="2024-02-18T11:29:24.101" v="8338" actId="478"/>
          <ac:picMkLst>
            <pc:docMk/>
            <pc:sldMk cId="2020459381" sldId="410"/>
            <ac:picMk id="19" creationId="{25CF3FEC-1271-E87B-B26D-07B6C8716717}"/>
          </ac:picMkLst>
        </pc:picChg>
        <pc:picChg chg="add del mod">
          <ac:chgData name="good angel" userId="322f971a48f5a8c9" providerId="LiveId" clId="{F7F37F37-0364-4DB5-A963-0BF7A0D7E646}" dt="2024-02-18T13:50:01.667" v="9776" actId="478"/>
          <ac:picMkLst>
            <pc:docMk/>
            <pc:sldMk cId="2020459381" sldId="410"/>
            <ac:picMk id="27" creationId="{ABB2D9E2-1510-5936-DDBE-124E40B54CDD}"/>
          </ac:picMkLst>
        </pc:picChg>
        <pc:picChg chg="del">
          <ac:chgData name="good angel" userId="322f971a48f5a8c9" providerId="LiveId" clId="{F7F37F37-0364-4DB5-A963-0BF7A0D7E646}" dt="2024-02-18T11:30:06.592" v="8353" actId="478"/>
          <ac:picMkLst>
            <pc:docMk/>
            <pc:sldMk cId="2020459381" sldId="410"/>
            <ac:picMk id="31" creationId="{8A760E33-AC6C-40C2-B187-15BDE4B3D5AE}"/>
          </ac:picMkLst>
        </pc:picChg>
        <pc:picChg chg="del">
          <ac:chgData name="good angel" userId="322f971a48f5a8c9" providerId="LiveId" clId="{F7F37F37-0364-4DB5-A963-0BF7A0D7E646}" dt="2024-02-18T11:30:08.036" v="8354" actId="478"/>
          <ac:picMkLst>
            <pc:docMk/>
            <pc:sldMk cId="2020459381" sldId="410"/>
            <ac:picMk id="32" creationId="{59E9BBCF-5E84-FC92-4EFB-95401E1E6EB0}"/>
          </ac:picMkLst>
        </pc:picChg>
        <pc:picChg chg="del">
          <ac:chgData name="good angel" userId="322f971a48f5a8c9" providerId="LiveId" clId="{F7F37F37-0364-4DB5-A963-0BF7A0D7E646}" dt="2024-02-18T11:30:11.112" v="8356" actId="478"/>
          <ac:picMkLst>
            <pc:docMk/>
            <pc:sldMk cId="2020459381" sldId="410"/>
            <ac:picMk id="33" creationId="{46DC6442-7AC4-875D-3F80-6BDEDB50E11C}"/>
          </ac:picMkLst>
        </pc:picChg>
        <pc:picChg chg="del">
          <ac:chgData name="good angel" userId="322f971a48f5a8c9" providerId="LiveId" clId="{F7F37F37-0364-4DB5-A963-0BF7A0D7E646}" dt="2024-02-18T11:30:09.764" v="8355" actId="478"/>
          <ac:picMkLst>
            <pc:docMk/>
            <pc:sldMk cId="2020459381" sldId="410"/>
            <ac:picMk id="34" creationId="{D1AEF645-73D3-4D15-1B0D-492A4D138FD2}"/>
          </ac:picMkLst>
        </pc:picChg>
        <pc:picChg chg="mod">
          <ac:chgData name="good angel" userId="322f971a48f5a8c9" providerId="LiveId" clId="{F7F37F37-0364-4DB5-A963-0BF7A0D7E646}" dt="2024-02-18T13:50:03.770" v="9777"/>
          <ac:picMkLst>
            <pc:docMk/>
            <pc:sldMk cId="2020459381" sldId="410"/>
            <ac:picMk id="39" creationId="{38E6CC94-6950-5CA5-4B96-AE6F61998C35}"/>
          </ac:picMkLst>
        </pc:picChg>
        <pc:picChg chg="del">
          <ac:chgData name="good angel" userId="322f971a48f5a8c9" providerId="LiveId" clId="{F7F37F37-0364-4DB5-A963-0BF7A0D7E646}" dt="2024-02-18T11:24:10.543" v="8167" actId="478"/>
          <ac:picMkLst>
            <pc:docMk/>
            <pc:sldMk cId="2020459381" sldId="410"/>
            <ac:picMk id="55" creationId="{5FAADEEF-A89F-AA88-3F50-DE00F257879D}"/>
          </ac:picMkLst>
        </pc:picChg>
        <pc:picChg chg="del">
          <ac:chgData name="good angel" userId="322f971a48f5a8c9" providerId="LiveId" clId="{F7F37F37-0364-4DB5-A963-0BF7A0D7E646}" dt="2024-02-18T11:24:10.543" v="8167" actId="478"/>
          <ac:picMkLst>
            <pc:docMk/>
            <pc:sldMk cId="2020459381" sldId="410"/>
            <ac:picMk id="57" creationId="{79DE8754-2D58-EC62-5011-2543F0CE2B95}"/>
          </ac:picMkLst>
        </pc:picChg>
        <pc:picChg chg="del">
          <ac:chgData name="good angel" userId="322f971a48f5a8c9" providerId="LiveId" clId="{F7F37F37-0364-4DB5-A963-0BF7A0D7E646}" dt="2024-02-18T11:24:10.543" v="8167" actId="478"/>
          <ac:picMkLst>
            <pc:docMk/>
            <pc:sldMk cId="2020459381" sldId="410"/>
            <ac:picMk id="58" creationId="{E2770165-1C31-488C-7D88-73615EE0AE02}"/>
          </ac:picMkLst>
        </pc:picChg>
        <pc:picChg chg="mod">
          <ac:chgData name="good angel" userId="322f971a48f5a8c9" providerId="LiveId" clId="{F7F37F37-0364-4DB5-A963-0BF7A0D7E646}" dt="2024-02-18T13:52:57.841" v="9810"/>
          <ac:picMkLst>
            <pc:docMk/>
            <pc:sldMk cId="2020459381" sldId="410"/>
            <ac:picMk id="68" creationId="{78FC2EB2-68AA-02AF-9599-10F48E7ECB48}"/>
          </ac:picMkLst>
        </pc:picChg>
        <pc:picChg chg="mod">
          <ac:chgData name="good angel" userId="322f971a48f5a8c9" providerId="LiveId" clId="{F7F37F37-0364-4DB5-A963-0BF7A0D7E646}" dt="2024-02-18T13:56:44.870" v="9814"/>
          <ac:picMkLst>
            <pc:docMk/>
            <pc:sldMk cId="2020459381" sldId="410"/>
            <ac:picMk id="71" creationId="{9A563FA4-C466-DE87-58D2-FE46BFC97863}"/>
          </ac:picMkLst>
        </pc:picChg>
        <pc:cxnChg chg="add mod">
          <ac:chgData name="good angel" userId="322f971a48f5a8c9" providerId="LiveId" clId="{F7F37F37-0364-4DB5-A963-0BF7A0D7E646}" dt="2024-02-18T13:52:50.295" v="9808" actId="1076"/>
          <ac:cxnSpMkLst>
            <pc:docMk/>
            <pc:sldMk cId="2020459381" sldId="410"/>
            <ac:cxnSpMk id="62" creationId="{60CC6BB7-3FAD-DD91-0FE0-1562EA900CCB}"/>
          </ac:cxnSpMkLst>
        </pc:cxnChg>
        <pc:cxnChg chg="add mod">
          <ac:chgData name="good angel" userId="322f971a48f5a8c9" providerId="LiveId" clId="{F7F37F37-0364-4DB5-A963-0BF7A0D7E646}" dt="2024-02-18T13:57:26.129" v="9822" actId="14100"/>
          <ac:cxnSpMkLst>
            <pc:docMk/>
            <pc:sldMk cId="2020459381" sldId="410"/>
            <ac:cxnSpMk id="74" creationId="{FCA86EE2-4D27-6404-35F1-1F5DF727E19E}"/>
          </ac:cxnSpMkLst>
        </pc:cxnChg>
      </pc:sldChg>
      <pc:sldChg chg="addSp delSp modSp add mod ord modAnim">
        <pc:chgData name="good angel" userId="322f971a48f5a8c9" providerId="LiveId" clId="{F7F37F37-0364-4DB5-A963-0BF7A0D7E646}" dt="2024-02-19T14:10:30.569" v="11854" actId="167"/>
        <pc:sldMkLst>
          <pc:docMk/>
          <pc:sldMk cId="931764929" sldId="411"/>
        </pc:sldMkLst>
        <pc:spChg chg="mod">
          <ac:chgData name="good angel" userId="322f971a48f5a8c9" providerId="LiveId" clId="{F7F37F37-0364-4DB5-A963-0BF7A0D7E646}" dt="2024-02-18T12:01:39.387" v="8551" actId="1076"/>
          <ac:spMkLst>
            <pc:docMk/>
            <pc:sldMk cId="931764929" sldId="411"/>
            <ac:spMk id="5" creationId="{6BF3E06A-9F0B-84FC-606A-6082A82B1A53}"/>
          </ac:spMkLst>
        </pc:spChg>
        <pc:spChg chg="mod">
          <ac:chgData name="good angel" userId="322f971a48f5a8c9" providerId="LiveId" clId="{F7F37F37-0364-4DB5-A963-0BF7A0D7E646}" dt="2024-02-18T12:01:35.555" v="8550" actId="1076"/>
          <ac:spMkLst>
            <pc:docMk/>
            <pc:sldMk cId="931764929" sldId="411"/>
            <ac:spMk id="7" creationId="{A5BB7E81-C3A6-3EBC-8FB9-7AE12681E43C}"/>
          </ac:spMkLst>
        </pc:spChg>
        <pc:spChg chg="add mod">
          <ac:chgData name="good angel" userId="322f971a48f5a8c9" providerId="LiveId" clId="{F7F37F37-0364-4DB5-A963-0BF7A0D7E646}" dt="2024-02-18T12:03:42.227" v="8568" actId="1582"/>
          <ac:spMkLst>
            <pc:docMk/>
            <pc:sldMk cId="931764929" sldId="411"/>
            <ac:spMk id="8" creationId="{A01D5981-DD17-9224-734C-7CA98454AB72}"/>
          </ac:spMkLst>
        </pc:spChg>
        <pc:spChg chg="mod">
          <ac:chgData name="good angel" userId="322f971a48f5a8c9" providerId="LiveId" clId="{F7F37F37-0364-4DB5-A963-0BF7A0D7E646}" dt="2024-02-18T12:01:44.505" v="8552" actId="1076"/>
          <ac:spMkLst>
            <pc:docMk/>
            <pc:sldMk cId="931764929" sldId="411"/>
            <ac:spMk id="9" creationId="{178CADA9-B98E-936E-B25B-47C7F23C26FF}"/>
          </ac:spMkLst>
        </pc:spChg>
        <pc:spChg chg="add mod">
          <ac:chgData name="good angel" userId="322f971a48f5a8c9" providerId="LiveId" clId="{F7F37F37-0364-4DB5-A963-0BF7A0D7E646}" dt="2024-02-18T12:04:20.438" v="8570" actId="164"/>
          <ac:spMkLst>
            <pc:docMk/>
            <pc:sldMk cId="931764929" sldId="411"/>
            <ac:spMk id="11" creationId="{E877EE82-0C5C-BB70-05E9-A3F6107C055C}"/>
          </ac:spMkLst>
        </pc:spChg>
        <pc:spChg chg="mod">
          <ac:chgData name="good angel" userId="322f971a48f5a8c9" providerId="LiveId" clId="{F7F37F37-0364-4DB5-A963-0BF7A0D7E646}" dt="2024-02-18T12:01:35.555" v="8550" actId="1076"/>
          <ac:spMkLst>
            <pc:docMk/>
            <pc:sldMk cId="931764929" sldId="411"/>
            <ac:spMk id="13" creationId="{61194DC1-08C6-B732-C5E5-3C400B007C5E}"/>
          </ac:spMkLst>
        </pc:spChg>
        <pc:spChg chg="mod">
          <ac:chgData name="good angel" userId="322f971a48f5a8c9" providerId="LiveId" clId="{F7F37F37-0364-4DB5-A963-0BF7A0D7E646}" dt="2024-02-18T12:01:35.555" v="8550" actId="1076"/>
          <ac:spMkLst>
            <pc:docMk/>
            <pc:sldMk cId="931764929" sldId="411"/>
            <ac:spMk id="16" creationId="{218A0B81-9DA2-2BD4-8958-2F3866AA06F0}"/>
          </ac:spMkLst>
        </pc:spChg>
        <pc:spChg chg="mod">
          <ac:chgData name="good angel" userId="322f971a48f5a8c9" providerId="LiveId" clId="{F7F37F37-0364-4DB5-A963-0BF7A0D7E646}" dt="2024-02-18T12:01:39.387" v="8551" actId="1076"/>
          <ac:spMkLst>
            <pc:docMk/>
            <pc:sldMk cId="931764929" sldId="411"/>
            <ac:spMk id="17" creationId="{09EE92D7-15C1-2255-93D4-1AB980B028B6}"/>
          </ac:spMkLst>
        </pc:spChg>
        <pc:spChg chg="mod">
          <ac:chgData name="good angel" userId="322f971a48f5a8c9" providerId="LiveId" clId="{F7F37F37-0364-4DB5-A963-0BF7A0D7E646}" dt="2024-02-18T12:04:25.614" v="8572"/>
          <ac:spMkLst>
            <pc:docMk/>
            <pc:sldMk cId="931764929" sldId="411"/>
            <ac:spMk id="20" creationId="{FA0E4337-F482-977D-626E-5DA7D3FA26DF}"/>
          </ac:spMkLst>
        </pc:spChg>
        <pc:spChg chg="mod">
          <ac:chgData name="good angel" userId="322f971a48f5a8c9" providerId="LiveId" clId="{F7F37F37-0364-4DB5-A963-0BF7A0D7E646}" dt="2024-02-18T12:04:30.254" v="8574"/>
          <ac:spMkLst>
            <pc:docMk/>
            <pc:sldMk cId="931764929" sldId="411"/>
            <ac:spMk id="23" creationId="{211E33E4-0BEE-FFD2-5F5F-8916D0FC8157}"/>
          </ac:spMkLst>
        </pc:spChg>
        <pc:spChg chg="mod">
          <ac:chgData name="good angel" userId="322f971a48f5a8c9" providerId="LiveId" clId="{F7F37F37-0364-4DB5-A963-0BF7A0D7E646}" dt="2024-02-18T12:01:35.555" v="8550" actId="1076"/>
          <ac:spMkLst>
            <pc:docMk/>
            <pc:sldMk cId="931764929" sldId="411"/>
            <ac:spMk id="25" creationId="{D8B4B5C9-63FB-F445-D127-87E8910DE3BE}"/>
          </ac:spMkLst>
        </pc:spChg>
        <pc:spChg chg="mod">
          <ac:chgData name="good angel" userId="322f971a48f5a8c9" providerId="LiveId" clId="{F7F37F37-0364-4DB5-A963-0BF7A0D7E646}" dt="2024-02-18T12:01:35.555" v="8550" actId="1076"/>
          <ac:spMkLst>
            <pc:docMk/>
            <pc:sldMk cId="931764929" sldId="411"/>
            <ac:spMk id="28" creationId="{075A0326-9A19-6A89-5A8F-7E5838FA9B7F}"/>
          </ac:spMkLst>
        </pc:spChg>
        <pc:spChg chg="mod">
          <ac:chgData name="good angel" userId="322f971a48f5a8c9" providerId="LiveId" clId="{F7F37F37-0364-4DB5-A963-0BF7A0D7E646}" dt="2024-02-18T12:01:35.555" v="8550" actId="1076"/>
          <ac:spMkLst>
            <pc:docMk/>
            <pc:sldMk cId="931764929" sldId="411"/>
            <ac:spMk id="29" creationId="{CD196F6F-93A9-AB17-176B-76A6E2099F11}"/>
          </ac:spMkLst>
        </pc:spChg>
        <pc:spChg chg="mod">
          <ac:chgData name="good angel" userId="322f971a48f5a8c9" providerId="LiveId" clId="{F7F37F37-0364-4DB5-A963-0BF7A0D7E646}" dt="2024-02-18T12:04:41.704" v="8578"/>
          <ac:spMkLst>
            <pc:docMk/>
            <pc:sldMk cId="931764929" sldId="411"/>
            <ac:spMk id="30" creationId="{2D3FF8E4-7193-FD2F-3114-4D4F8CE89554}"/>
          </ac:spMkLst>
        </pc:spChg>
        <pc:spChg chg="mod">
          <ac:chgData name="good angel" userId="322f971a48f5a8c9" providerId="LiveId" clId="{F7F37F37-0364-4DB5-A963-0BF7A0D7E646}" dt="2024-02-18T12:04:47.566" v="8580"/>
          <ac:spMkLst>
            <pc:docMk/>
            <pc:sldMk cId="931764929" sldId="411"/>
            <ac:spMk id="37" creationId="{8DD54D1D-5D8E-4B6A-E6D5-D2332F8BECFC}"/>
          </ac:spMkLst>
        </pc:spChg>
        <pc:spChg chg="add mod">
          <ac:chgData name="good angel" userId="322f971a48f5a8c9" providerId="LiveId" clId="{F7F37F37-0364-4DB5-A963-0BF7A0D7E646}" dt="2024-02-18T12:07:22.719" v="8616" actId="1076"/>
          <ac:spMkLst>
            <pc:docMk/>
            <pc:sldMk cId="931764929" sldId="411"/>
            <ac:spMk id="39" creationId="{5354C0E0-A89D-EC64-B073-EB8A668DA6F6}"/>
          </ac:spMkLst>
        </pc:spChg>
        <pc:spChg chg="add mod">
          <ac:chgData name="good angel" userId="322f971a48f5a8c9" providerId="LiveId" clId="{F7F37F37-0364-4DB5-A963-0BF7A0D7E646}" dt="2024-02-18T12:05:35.592" v="8592" actId="1076"/>
          <ac:spMkLst>
            <pc:docMk/>
            <pc:sldMk cId="931764929" sldId="411"/>
            <ac:spMk id="41" creationId="{453ED0E9-4486-9F50-C7A4-FDBAA22488C0}"/>
          </ac:spMkLst>
        </pc:spChg>
        <pc:spChg chg="add mod">
          <ac:chgData name="good angel" userId="322f971a48f5a8c9" providerId="LiveId" clId="{F7F37F37-0364-4DB5-A963-0BF7A0D7E646}" dt="2024-02-18T12:06:45.098" v="8596" actId="14100"/>
          <ac:spMkLst>
            <pc:docMk/>
            <pc:sldMk cId="931764929" sldId="411"/>
            <ac:spMk id="43" creationId="{A327BCCD-3E95-4BDD-FC5B-8560FA3D4A2C}"/>
          </ac:spMkLst>
        </pc:spChg>
        <pc:spChg chg="add mod">
          <ac:chgData name="good angel" userId="322f971a48f5a8c9" providerId="LiveId" clId="{F7F37F37-0364-4DB5-A963-0BF7A0D7E646}" dt="2024-02-18T12:07:13.951" v="8615" actId="1076"/>
          <ac:spMkLst>
            <pc:docMk/>
            <pc:sldMk cId="931764929" sldId="411"/>
            <ac:spMk id="44" creationId="{32EFCC0D-9D93-3198-9DEC-223979A80009}"/>
          </ac:spMkLst>
        </pc:spChg>
        <pc:spChg chg="add mod">
          <ac:chgData name="good angel" userId="322f971a48f5a8c9" providerId="LiveId" clId="{F7F37F37-0364-4DB5-A963-0BF7A0D7E646}" dt="2024-02-18T12:10:59.771" v="8648" actId="14100"/>
          <ac:spMkLst>
            <pc:docMk/>
            <pc:sldMk cId="931764929" sldId="411"/>
            <ac:spMk id="46" creationId="{A8654649-7995-57E8-D2FC-A83D5BB961CB}"/>
          </ac:spMkLst>
        </pc:spChg>
        <pc:spChg chg="add mod">
          <ac:chgData name="good angel" userId="322f971a48f5a8c9" providerId="LiveId" clId="{F7F37F37-0364-4DB5-A963-0BF7A0D7E646}" dt="2024-02-18T12:10:53.644" v="8647" actId="14100"/>
          <ac:spMkLst>
            <pc:docMk/>
            <pc:sldMk cId="931764929" sldId="411"/>
            <ac:spMk id="47" creationId="{A1B7D2DA-A5DD-8DA8-DBA7-2E81CD2A9799}"/>
          </ac:spMkLst>
        </pc:spChg>
        <pc:spChg chg="mod">
          <ac:chgData name="good angel" userId="322f971a48f5a8c9" providerId="LiveId" clId="{F7F37F37-0364-4DB5-A963-0BF7A0D7E646}" dt="2024-02-18T12:01:35.555" v="8550" actId="1076"/>
          <ac:spMkLst>
            <pc:docMk/>
            <pc:sldMk cId="931764929" sldId="411"/>
            <ac:spMk id="48" creationId="{D1B991A0-51B1-56C0-6A3B-2D69F55BAE7F}"/>
          </ac:spMkLst>
        </pc:spChg>
        <pc:spChg chg="mod">
          <ac:chgData name="good angel" userId="322f971a48f5a8c9" providerId="LiveId" clId="{F7F37F37-0364-4DB5-A963-0BF7A0D7E646}" dt="2024-02-18T12:01:35.555" v="8550" actId="1076"/>
          <ac:spMkLst>
            <pc:docMk/>
            <pc:sldMk cId="931764929" sldId="411"/>
            <ac:spMk id="49" creationId="{F90AD151-AFF0-8E71-1E98-483BF22D4527}"/>
          </ac:spMkLst>
        </pc:spChg>
        <pc:spChg chg="add mod">
          <ac:chgData name="good angel" userId="322f971a48f5a8c9" providerId="LiveId" clId="{F7F37F37-0364-4DB5-A963-0BF7A0D7E646}" dt="2024-02-18T12:10:53.644" v="8647" actId="14100"/>
          <ac:spMkLst>
            <pc:docMk/>
            <pc:sldMk cId="931764929" sldId="411"/>
            <ac:spMk id="50" creationId="{2ADE7037-D0AA-68BE-F97F-15F2E37C95C2}"/>
          </ac:spMkLst>
        </pc:spChg>
        <pc:spChg chg="mod">
          <ac:chgData name="good angel" userId="322f971a48f5a8c9" providerId="LiveId" clId="{F7F37F37-0364-4DB5-A963-0BF7A0D7E646}" dt="2024-02-18T12:02:09.911" v="8555" actId="255"/>
          <ac:spMkLst>
            <pc:docMk/>
            <pc:sldMk cId="931764929" sldId="411"/>
            <ac:spMk id="52" creationId="{82BAAB48-77F9-FF7A-AD0C-52D2FB223784}"/>
          </ac:spMkLst>
        </pc:spChg>
        <pc:spChg chg="mod">
          <ac:chgData name="good angel" userId="322f971a48f5a8c9" providerId="LiveId" clId="{F7F37F37-0364-4DB5-A963-0BF7A0D7E646}" dt="2024-02-18T12:01:35.555" v="8550" actId="1076"/>
          <ac:spMkLst>
            <pc:docMk/>
            <pc:sldMk cId="931764929" sldId="411"/>
            <ac:spMk id="53" creationId="{2C0C3E92-1D09-0B93-81D0-E2711A69DEFF}"/>
          </ac:spMkLst>
        </pc:spChg>
        <pc:spChg chg="mod">
          <ac:chgData name="good angel" userId="322f971a48f5a8c9" providerId="LiveId" clId="{F7F37F37-0364-4DB5-A963-0BF7A0D7E646}" dt="2024-02-18T12:01:35.555" v="8550" actId="1076"/>
          <ac:spMkLst>
            <pc:docMk/>
            <pc:sldMk cId="931764929" sldId="411"/>
            <ac:spMk id="54" creationId="{F97C0743-01EE-8A58-A192-8C284C09947D}"/>
          </ac:spMkLst>
        </pc:spChg>
        <pc:spChg chg="mod">
          <ac:chgData name="good angel" userId="322f971a48f5a8c9" providerId="LiveId" clId="{F7F37F37-0364-4DB5-A963-0BF7A0D7E646}" dt="2024-02-18T12:01:35.555" v="8550" actId="1076"/>
          <ac:spMkLst>
            <pc:docMk/>
            <pc:sldMk cId="931764929" sldId="411"/>
            <ac:spMk id="56" creationId="{AFF5126E-9992-8245-B580-1152D82A748B}"/>
          </ac:spMkLst>
        </pc:spChg>
        <pc:spChg chg="add mod">
          <ac:chgData name="good angel" userId="322f971a48f5a8c9" providerId="LiveId" clId="{F7F37F37-0364-4DB5-A963-0BF7A0D7E646}" dt="2024-02-18T12:10:53.644" v="8647" actId="14100"/>
          <ac:spMkLst>
            <pc:docMk/>
            <pc:sldMk cId="931764929" sldId="411"/>
            <ac:spMk id="57" creationId="{C0CDB549-B563-9968-D9F8-3AF7638C20B1}"/>
          </ac:spMkLst>
        </pc:spChg>
        <pc:spChg chg="add mod">
          <ac:chgData name="good angel" userId="322f971a48f5a8c9" providerId="LiveId" clId="{F7F37F37-0364-4DB5-A963-0BF7A0D7E646}" dt="2024-02-18T12:11:08.872" v="8649" actId="14100"/>
          <ac:spMkLst>
            <pc:docMk/>
            <pc:sldMk cId="931764929" sldId="411"/>
            <ac:spMk id="62" creationId="{25402AFF-1CFE-C6C5-CE48-A212AA96EF5E}"/>
          </ac:spMkLst>
        </pc:spChg>
        <pc:spChg chg="add mod ord">
          <ac:chgData name="good angel" userId="322f971a48f5a8c9" providerId="LiveId" clId="{F7F37F37-0364-4DB5-A963-0BF7A0D7E646}" dt="2024-02-18T12:17:57.457" v="8678" actId="167"/>
          <ac:spMkLst>
            <pc:docMk/>
            <pc:sldMk cId="931764929" sldId="411"/>
            <ac:spMk id="63" creationId="{FAB56F75-58ED-CC6E-CD43-BF098C8C8282}"/>
          </ac:spMkLst>
        </pc:spChg>
        <pc:spChg chg="mod">
          <ac:chgData name="good angel" userId="322f971a48f5a8c9" providerId="LiveId" clId="{F7F37F37-0364-4DB5-A963-0BF7A0D7E646}" dt="2024-02-18T12:12:10.115" v="8653"/>
          <ac:spMkLst>
            <pc:docMk/>
            <pc:sldMk cId="931764929" sldId="411"/>
            <ac:spMk id="66" creationId="{A2A9081B-0199-1A31-BC3B-0162CE16D13D}"/>
          </ac:spMkLst>
        </pc:spChg>
        <pc:spChg chg="mod">
          <ac:chgData name="good angel" userId="322f971a48f5a8c9" providerId="LiveId" clId="{F7F37F37-0364-4DB5-A963-0BF7A0D7E646}" dt="2024-02-18T12:12:10.115" v="8653"/>
          <ac:spMkLst>
            <pc:docMk/>
            <pc:sldMk cId="931764929" sldId="411"/>
            <ac:spMk id="69" creationId="{CF6B5FB1-6371-6C84-8B19-CB3C7151A36D}"/>
          </ac:spMkLst>
        </pc:spChg>
        <pc:spChg chg="mod">
          <ac:chgData name="good angel" userId="322f971a48f5a8c9" providerId="LiveId" clId="{F7F37F37-0364-4DB5-A963-0BF7A0D7E646}" dt="2024-02-18T12:12:10.115" v="8653"/>
          <ac:spMkLst>
            <pc:docMk/>
            <pc:sldMk cId="931764929" sldId="411"/>
            <ac:spMk id="72" creationId="{BBEC299A-8DED-D523-2B1B-1A9BCB0175CC}"/>
          </ac:spMkLst>
        </pc:spChg>
        <pc:spChg chg="mod">
          <ac:chgData name="good angel" userId="322f971a48f5a8c9" providerId="LiveId" clId="{F7F37F37-0364-4DB5-A963-0BF7A0D7E646}" dt="2024-02-18T12:12:10.115" v="8653"/>
          <ac:spMkLst>
            <pc:docMk/>
            <pc:sldMk cId="931764929" sldId="411"/>
            <ac:spMk id="75" creationId="{7214FF9F-9AF8-C6B8-57F9-AA19FBBA1732}"/>
          </ac:spMkLst>
        </pc:spChg>
        <pc:spChg chg="mod">
          <ac:chgData name="good angel" userId="322f971a48f5a8c9" providerId="LiveId" clId="{F7F37F37-0364-4DB5-A963-0BF7A0D7E646}" dt="2024-02-18T12:12:10.115" v="8653"/>
          <ac:spMkLst>
            <pc:docMk/>
            <pc:sldMk cId="931764929" sldId="411"/>
            <ac:spMk id="78" creationId="{AB72B632-B10C-BE66-A296-F6A964A5CE92}"/>
          </ac:spMkLst>
        </pc:spChg>
        <pc:spChg chg="add del mod">
          <ac:chgData name="good angel" userId="322f971a48f5a8c9" providerId="LiveId" clId="{F7F37F37-0364-4DB5-A963-0BF7A0D7E646}" dt="2024-02-18T12:16:26.788" v="8673" actId="478"/>
          <ac:spMkLst>
            <pc:docMk/>
            <pc:sldMk cId="931764929" sldId="411"/>
            <ac:spMk id="79" creationId="{6EF7895A-51FD-11BF-CFFC-EDF66E13D963}"/>
          </ac:spMkLst>
        </pc:spChg>
        <pc:spChg chg="add del mod">
          <ac:chgData name="good angel" userId="322f971a48f5a8c9" providerId="LiveId" clId="{F7F37F37-0364-4DB5-A963-0BF7A0D7E646}" dt="2024-02-18T12:16:26.788" v="8673" actId="478"/>
          <ac:spMkLst>
            <pc:docMk/>
            <pc:sldMk cId="931764929" sldId="411"/>
            <ac:spMk id="80" creationId="{91E6624D-824D-8774-13EE-BA608A89E90F}"/>
          </ac:spMkLst>
        </pc:spChg>
        <pc:spChg chg="add del mod">
          <ac:chgData name="good angel" userId="322f971a48f5a8c9" providerId="LiveId" clId="{F7F37F37-0364-4DB5-A963-0BF7A0D7E646}" dt="2024-02-18T12:16:26.788" v="8673" actId="478"/>
          <ac:spMkLst>
            <pc:docMk/>
            <pc:sldMk cId="931764929" sldId="411"/>
            <ac:spMk id="81" creationId="{B3F31F04-01DD-A421-F556-D4348D766B78}"/>
          </ac:spMkLst>
        </pc:spChg>
        <pc:spChg chg="add del mod">
          <ac:chgData name="good angel" userId="322f971a48f5a8c9" providerId="LiveId" clId="{F7F37F37-0364-4DB5-A963-0BF7A0D7E646}" dt="2024-02-18T12:16:26.788" v="8673" actId="478"/>
          <ac:spMkLst>
            <pc:docMk/>
            <pc:sldMk cId="931764929" sldId="411"/>
            <ac:spMk id="82" creationId="{AF0ED045-AA43-450F-1974-3CDBC8519482}"/>
          </ac:spMkLst>
        </pc:spChg>
        <pc:spChg chg="add del mod">
          <ac:chgData name="good angel" userId="322f971a48f5a8c9" providerId="LiveId" clId="{F7F37F37-0364-4DB5-A963-0BF7A0D7E646}" dt="2024-02-18T12:16:26.788" v="8673" actId="478"/>
          <ac:spMkLst>
            <pc:docMk/>
            <pc:sldMk cId="931764929" sldId="411"/>
            <ac:spMk id="83" creationId="{5836A099-F881-BEA3-AFE4-299301133B6A}"/>
          </ac:spMkLst>
        </pc:spChg>
        <pc:spChg chg="add mod">
          <ac:chgData name="good angel" userId="322f971a48f5a8c9" providerId="LiveId" clId="{F7F37F37-0364-4DB5-A963-0BF7A0D7E646}" dt="2024-02-18T12:13:44.424" v="8665" actId="1076"/>
          <ac:spMkLst>
            <pc:docMk/>
            <pc:sldMk cId="931764929" sldId="411"/>
            <ac:spMk id="86" creationId="{93F9044A-DD57-0AF1-40BE-51D0FDB3D9ED}"/>
          </ac:spMkLst>
        </pc:spChg>
        <pc:spChg chg="mod">
          <ac:chgData name="good angel" userId="322f971a48f5a8c9" providerId="LiveId" clId="{F7F37F37-0364-4DB5-A963-0BF7A0D7E646}" dt="2024-02-18T12:18:54.983" v="8681"/>
          <ac:spMkLst>
            <pc:docMk/>
            <pc:sldMk cId="931764929" sldId="411"/>
            <ac:spMk id="88" creationId="{190DF7D1-DEC2-D397-2162-C372847DE3DC}"/>
          </ac:spMkLst>
        </pc:spChg>
        <pc:spChg chg="mod">
          <ac:chgData name="good angel" userId="322f971a48f5a8c9" providerId="LiveId" clId="{F7F37F37-0364-4DB5-A963-0BF7A0D7E646}" dt="2024-02-18T12:18:54.983" v="8681"/>
          <ac:spMkLst>
            <pc:docMk/>
            <pc:sldMk cId="931764929" sldId="411"/>
            <ac:spMk id="89" creationId="{52AC34A2-D955-1992-442E-46A76BCDC2EC}"/>
          </ac:spMkLst>
        </pc:spChg>
        <pc:spChg chg="mod">
          <ac:chgData name="good angel" userId="322f971a48f5a8c9" providerId="LiveId" clId="{F7F37F37-0364-4DB5-A963-0BF7A0D7E646}" dt="2024-02-18T12:18:54.983" v="8681"/>
          <ac:spMkLst>
            <pc:docMk/>
            <pc:sldMk cId="931764929" sldId="411"/>
            <ac:spMk id="90" creationId="{61FD7C99-8324-33C0-0055-8A552F5361F5}"/>
          </ac:spMkLst>
        </pc:spChg>
        <pc:spChg chg="mod">
          <ac:chgData name="good angel" userId="322f971a48f5a8c9" providerId="LiveId" clId="{F7F37F37-0364-4DB5-A963-0BF7A0D7E646}" dt="2024-02-18T12:18:54.983" v="8681"/>
          <ac:spMkLst>
            <pc:docMk/>
            <pc:sldMk cId="931764929" sldId="411"/>
            <ac:spMk id="91" creationId="{C97F2563-CC0A-737C-7001-BA913FA7FCA2}"/>
          </ac:spMkLst>
        </pc:spChg>
        <pc:spChg chg="mod">
          <ac:chgData name="good angel" userId="322f971a48f5a8c9" providerId="LiveId" clId="{F7F37F37-0364-4DB5-A963-0BF7A0D7E646}" dt="2024-02-18T12:18:54.983" v="8681"/>
          <ac:spMkLst>
            <pc:docMk/>
            <pc:sldMk cId="931764929" sldId="411"/>
            <ac:spMk id="92" creationId="{60264765-AAC4-D3BD-3685-8DC115725CDD}"/>
          </ac:spMkLst>
        </pc:spChg>
        <pc:spChg chg="mod">
          <ac:chgData name="good angel" userId="322f971a48f5a8c9" providerId="LiveId" clId="{F7F37F37-0364-4DB5-A963-0BF7A0D7E646}" dt="2024-02-18T12:18:54.983" v="8681"/>
          <ac:spMkLst>
            <pc:docMk/>
            <pc:sldMk cId="931764929" sldId="411"/>
            <ac:spMk id="99" creationId="{A92023E3-3BE0-1BBC-8314-E4FC1C4C17E3}"/>
          </ac:spMkLst>
        </pc:spChg>
        <pc:spChg chg="mod">
          <ac:chgData name="good angel" userId="322f971a48f5a8c9" providerId="LiveId" clId="{F7F37F37-0364-4DB5-A963-0BF7A0D7E646}" dt="2024-02-18T12:18:54.983" v="8681"/>
          <ac:spMkLst>
            <pc:docMk/>
            <pc:sldMk cId="931764929" sldId="411"/>
            <ac:spMk id="101" creationId="{C80599CC-52F3-B0BA-9FF3-99744131F675}"/>
          </ac:spMkLst>
        </pc:spChg>
        <pc:spChg chg="mod">
          <ac:chgData name="good angel" userId="322f971a48f5a8c9" providerId="LiveId" clId="{F7F37F37-0364-4DB5-A963-0BF7A0D7E646}" dt="2024-02-18T12:18:54.983" v="8681"/>
          <ac:spMkLst>
            <pc:docMk/>
            <pc:sldMk cId="931764929" sldId="411"/>
            <ac:spMk id="103" creationId="{C701C176-EEDB-0ED2-4193-EDD881579AFD}"/>
          </ac:spMkLst>
        </pc:spChg>
        <pc:spChg chg="mod">
          <ac:chgData name="good angel" userId="322f971a48f5a8c9" providerId="LiveId" clId="{F7F37F37-0364-4DB5-A963-0BF7A0D7E646}" dt="2024-02-18T12:18:54.983" v="8681"/>
          <ac:spMkLst>
            <pc:docMk/>
            <pc:sldMk cId="931764929" sldId="411"/>
            <ac:spMk id="105" creationId="{4BF01662-AB47-E2E3-63C2-3F9C06412D64}"/>
          </ac:spMkLst>
        </pc:spChg>
        <pc:spChg chg="mod">
          <ac:chgData name="good angel" userId="322f971a48f5a8c9" providerId="LiveId" clId="{F7F37F37-0364-4DB5-A963-0BF7A0D7E646}" dt="2024-02-18T12:18:54.983" v="8681"/>
          <ac:spMkLst>
            <pc:docMk/>
            <pc:sldMk cId="931764929" sldId="411"/>
            <ac:spMk id="107" creationId="{AB97347B-7AEC-B983-4BD2-F10171133576}"/>
          </ac:spMkLst>
        </pc:spChg>
        <pc:grpChg chg="add mod">
          <ac:chgData name="good angel" userId="322f971a48f5a8c9" providerId="LiveId" clId="{F7F37F37-0364-4DB5-A963-0BF7A0D7E646}" dt="2024-02-18T12:04:58.499" v="8582" actId="1076"/>
          <ac:grpSpMkLst>
            <pc:docMk/>
            <pc:sldMk cId="931764929" sldId="411"/>
            <ac:grpSpMk id="15" creationId="{01F27D51-D904-4C58-4192-CA8E24D63F18}"/>
          </ac:grpSpMkLst>
        </pc:grpChg>
        <pc:grpChg chg="add mod">
          <ac:chgData name="good angel" userId="322f971a48f5a8c9" providerId="LiveId" clId="{F7F37F37-0364-4DB5-A963-0BF7A0D7E646}" dt="2024-02-18T12:04:58.499" v="8582" actId="1076"/>
          <ac:grpSpMkLst>
            <pc:docMk/>
            <pc:sldMk cId="931764929" sldId="411"/>
            <ac:grpSpMk id="18" creationId="{B9395992-3C7A-325C-ECD5-AD8EC5F7482C}"/>
          </ac:grpSpMkLst>
        </pc:grpChg>
        <pc:grpChg chg="add mod">
          <ac:chgData name="good angel" userId="322f971a48f5a8c9" providerId="LiveId" clId="{F7F37F37-0364-4DB5-A963-0BF7A0D7E646}" dt="2024-02-18T12:04:58.499" v="8582" actId="1076"/>
          <ac:grpSpMkLst>
            <pc:docMk/>
            <pc:sldMk cId="931764929" sldId="411"/>
            <ac:grpSpMk id="21" creationId="{0683BE5B-9E81-7D45-196E-9ACFE4D74839}"/>
          </ac:grpSpMkLst>
        </pc:grpChg>
        <pc:grpChg chg="add mod">
          <ac:chgData name="good angel" userId="322f971a48f5a8c9" providerId="LiveId" clId="{F7F37F37-0364-4DB5-A963-0BF7A0D7E646}" dt="2024-02-18T12:04:58.499" v="8582" actId="1076"/>
          <ac:grpSpMkLst>
            <pc:docMk/>
            <pc:sldMk cId="931764929" sldId="411"/>
            <ac:grpSpMk id="24" creationId="{3696E33C-5FC6-E54A-00C0-B6161FB586A6}"/>
          </ac:grpSpMkLst>
        </pc:grpChg>
        <pc:grpChg chg="add mod">
          <ac:chgData name="good angel" userId="322f971a48f5a8c9" providerId="LiveId" clId="{F7F37F37-0364-4DB5-A963-0BF7A0D7E646}" dt="2024-02-18T12:04:58.499" v="8582" actId="1076"/>
          <ac:grpSpMkLst>
            <pc:docMk/>
            <pc:sldMk cId="931764929" sldId="411"/>
            <ac:grpSpMk id="31" creationId="{E167828E-07BA-0063-DB43-250D68B8F11C}"/>
          </ac:grpSpMkLst>
        </pc:grpChg>
        <pc:grpChg chg="mod">
          <ac:chgData name="good angel" userId="322f971a48f5a8c9" providerId="LiveId" clId="{F7F37F37-0364-4DB5-A963-0BF7A0D7E646}" dt="2024-02-18T12:01:44.505" v="8552" actId="1076"/>
          <ac:grpSpMkLst>
            <pc:docMk/>
            <pc:sldMk cId="931764929" sldId="411"/>
            <ac:grpSpMk id="34" creationId="{7D89F102-7C16-6181-A93F-FD8ADCD9E70D}"/>
          </ac:grpSpMkLst>
        </pc:grpChg>
        <pc:grpChg chg="mod">
          <ac:chgData name="good angel" userId="322f971a48f5a8c9" providerId="LiveId" clId="{F7F37F37-0364-4DB5-A963-0BF7A0D7E646}" dt="2024-02-18T12:01:44.505" v="8552" actId="1076"/>
          <ac:grpSpMkLst>
            <pc:docMk/>
            <pc:sldMk cId="931764929" sldId="411"/>
            <ac:grpSpMk id="58" creationId="{42AB0D4B-31EA-0E2B-282C-8594D6C74206}"/>
          </ac:grpSpMkLst>
        </pc:grpChg>
        <pc:grpChg chg="mod">
          <ac:chgData name="good angel" userId="322f971a48f5a8c9" providerId="LiveId" clId="{F7F37F37-0364-4DB5-A963-0BF7A0D7E646}" dt="2024-02-18T12:01:44.505" v="8552" actId="1076"/>
          <ac:grpSpMkLst>
            <pc:docMk/>
            <pc:sldMk cId="931764929" sldId="411"/>
            <ac:grpSpMk id="59" creationId="{879D3289-E707-116C-6995-BF3FA6F77476}"/>
          </ac:grpSpMkLst>
        </pc:grpChg>
        <pc:grpChg chg="mod">
          <ac:chgData name="good angel" userId="322f971a48f5a8c9" providerId="LiveId" clId="{F7F37F37-0364-4DB5-A963-0BF7A0D7E646}" dt="2024-02-18T12:01:55.760" v="8553" actId="1076"/>
          <ac:grpSpMkLst>
            <pc:docMk/>
            <pc:sldMk cId="931764929" sldId="411"/>
            <ac:grpSpMk id="60" creationId="{858575E4-1778-5D4D-5B20-2D16614B94FB}"/>
          </ac:grpSpMkLst>
        </pc:grpChg>
        <pc:grpChg chg="mod">
          <ac:chgData name="good angel" userId="322f971a48f5a8c9" providerId="LiveId" clId="{F7F37F37-0364-4DB5-A963-0BF7A0D7E646}" dt="2024-02-18T12:01:44.505" v="8552" actId="1076"/>
          <ac:grpSpMkLst>
            <pc:docMk/>
            <pc:sldMk cId="931764929" sldId="411"/>
            <ac:grpSpMk id="61" creationId="{EED2CD51-1D78-8E86-7EBA-B42886BFB818}"/>
          </ac:grpSpMkLst>
        </pc:grpChg>
        <pc:grpChg chg="add mod">
          <ac:chgData name="good angel" userId="322f971a48f5a8c9" providerId="LiveId" clId="{F7F37F37-0364-4DB5-A963-0BF7A0D7E646}" dt="2024-02-18T12:13:46.589" v="8668" actId="1076"/>
          <ac:grpSpMkLst>
            <pc:docMk/>
            <pc:sldMk cId="931764929" sldId="411"/>
            <ac:grpSpMk id="64" creationId="{8B29424C-529B-673C-03D4-F5E1F0E84F3D}"/>
          </ac:grpSpMkLst>
        </pc:grpChg>
        <pc:grpChg chg="add mod">
          <ac:chgData name="good angel" userId="322f971a48f5a8c9" providerId="LiveId" clId="{F7F37F37-0364-4DB5-A963-0BF7A0D7E646}" dt="2024-02-18T12:13:46.589" v="8668" actId="1076"/>
          <ac:grpSpMkLst>
            <pc:docMk/>
            <pc:sldMk cId="931764929" sldId="411"/>
            <ac:grpSpMk id="67" creationId="{3CEBAD18-9994-1E62-84CE-947AAF9C2C70}"/>
          </ac:grpSpMkLst>
        </pc:grpChg>
        <pc:grpChg chg="add mod">
          <ac:chgData name="good angel" userId="322f971a48f5a8c9" providerId="LiveId" clId="{F7F37F37-0364-4DB5-A963-0BF7A0D7E646}" dt="2024-02-18T12:13:46.589" v="8668" actId="1076"/>
          <ac:grpSpMkLst>
            <pc:docMk/>
            <pc:sldMk cId="931764929" sldId="411"/>
            <ac:grpSpMk id="70" creationId="{46FC4CEF-23EA-4717-149D-3577BBA0DEA3}"/>
          </ac:grpSpMkLst>
        </pc:grpChg>
        <pc:grpChg chg="add mod">
          <ac:chgData name="good angel" userId="322f971a48f5a8c9" providerId="LiveId" clId="{F7F37F37-0364-4DB5-A963-0BF7A0D7E646}" dt="2024-02-18T12:13:46.589" v="8668" actId="1076"/>
          <ac:grpSpMkLst>
            <pc:docMk/>
            <pc:sldMk cId="931764929" sldId="411"/>
            <ac:grpSpMk id="73" creationId="{1B281FFC-2E5E-DB9E-0AE1-82883FAE50A5}"/>
          </ac:grpSpMkLst>
        </pc:grpChg>
        <pc:grpChg chg="add mod">
          <ac:chgData name="good angel" userId="322f971a48f5a8c9" providerId="LiveId" clId="{F7F37F37-0364-4DB5-A963-0BF7A0D7E646}" dt="2024-02-18T12:13:46.589" v="8668" actId="1076"/>
          <ac:grpSpMkLst>
            <pc:docMk/>
            <pc:sldMk cId="931764929" sldId="411"/>
            <ac:grpSpMk id="76" creationId="{A629DAD7-FBDD-EAB9-75E8-7D90A3D2A4AA}"/>
          </ac:grpSpMkLst>
        </pc:grpChg>
        <pc:grpChg chg="add mod">
          <ac:chgData name="good angel" userId="322f971a48f5a8c9" providerId="LiveId" clId="{F7F37F37-0364-4DB5-A963-0BF7A0D7E646}" dt="2024-02-18T12:19:00.132" v="8682" actId="1076"/>
          <ac:grpSpMkLst>
            <pc:docMk/>
            <pc:sldMk cId="931764929" sldId="411"/>
            <ac:grpSpMk id="87" creationId="{9215E13C-8861-8A0F-CFDF-BB8708632AAC}"/>
          </ac:grpSpMkLst>
        </pc:grpChg>
        <pc:grpChg chg="mod">
          <ac:chgData name="good angel" userId="322f971a48f5a8c9" providerId="LiveId" clId="{F7F37F37-0364-4DB5-A963-0BF7A0D7E646}" dt="2024-02-18T12:18:54.983" v="8681"/>
          <ac:grpSpMkLst>
            <pc:docMk/>
            <pc:sldMk cId="931764929" sldId="411"/>
            <ac:grpSpMk id="93" creationId="{D400455B-196A-4E3A-9A9E-AC69E025EF37}"/>
          </ac:grpSpMkLst>
        </pc:grpChg>
        <pc:grpChg chg="mod">
          <ac:chgData name="good angel" userId="322f971a48f5a8c9" providerId="LiveId" clId="{F7F37F37-0364-4DB5-A963-0BF7A0D7E646}" dt="2024-02-18T12:18:54.983" v="8681"/>
          <ac:grpSpMkLst>
            <pc:docMk/>
            <pc:sldMk cId="931764929" sldId="411"/>
            <ac:grpSpMk id="94" creationId="{CFC3E043-D652-42C9-B5F9-C6EDA882862F}"/>
          </ac:grpSpMkLst>
        </pc:grpChg>
        <pc:grpChg chg="mod">
          <ac:chgData name="good angel" userId="322f971a48f5a8c9" providerId="LiveId" clId="{F7F37F37-0364-4DB5-A963-0BF7A0D7E646}" dt="2024-02-18T12:18:54.983" v="8681"/>
          <ac:grpSpMkLst>
            <pc:docMk/>
            <pc:sldMk cId="931764929" sldId="411"/>
            <ac:grpSpMk id="95" creationId="{EE3C31A1-DC84-308C-CD73-11FB53C0E3DE}"/>
          </ac:grpSpMkLst>
        </pc:grpChg>
        <pc:grpChg chg="mod">
          <ac:chgData name="good angel" userId="322f971a48f5a8c9" providerId="LiveId" clId="{F7F37F37-0364-4DB5-A963-0BF7A0D7E646}" dt="2024-02-18T12:18:54.983" v="8681"/>
          <ac:grpSpMkLst>
            <pc:docMk/>
            <pc:sldMk cId="931764929" sldId="411"/>
            <ac:grpSpMk id="96" creationId="{86C9BA47-03E3-1858-2715-09870C477FA1}"/>
          </ac:grpSpMkLst>
        </pc:grpChg>
        <pc:grpChg chg="mod">
          <ac:chgData name="good angel" userId="322f971a48f5a8c9" providerId="LiveId" clId="{F7F37F37-0364-4DB5-A963-0BF7A0D7E646}" dt="2024-02-18T12:18:54.983" v="8681"/>
          <ac:grpSpMkLst>
            <pc:docMk/>
            <pc:sldMk cId="931764929" sldId="411"/>
            <ac:grpSpMk id="97" creationId="{0FBD699B-CE2B-D87D-1D7F-1EF1D688087F}"/>
          </ac:grpSpMkLst>
        </pc:grpChg>
        <pc:picChg chg="add mod ord">
          <ac:chgData name="good angel" userId="322f971a48f5a8c9" providerId="LiveId" clId="{F7F37F37-0364-4DB5-A963-0BF7A0D7E646}" dt="2024-02-19T14:10:30.569" v="11854" actId="167"/>
          <ac:picMkLst>
            <pc:docMk/>
            <pc:sldMk cId="931764929" sldId="411"/>
            <ac:picMk id="2" creationId="{798BC9CF-DC4D-D2B4-A975-41BDD294C2C4}"/>
          </ac:picMkLst>
        </pc:picChg>
        <pc:picChg chg="add mod">
          <ac:chgData name="good angel" userId="322f971a48f5a8c9" providerId="LiveId" clId="{F7F37F37-0364-4DB5-A963-0BF7A0D7E646}" dt="2024-02-18T12:02:59.890" v="8559" actId="1076"/>
          <ac:picMkLst>
            <pc:docMk/>
            <pc:sldMk cId="931764929" sldId="411"/>
            <ac:picMk id="3" creationId="{9D753102-21D4-9A60-4213-641EF1E0C8F2}"/>
          </ac:picMkLst>
        </pc:picChg>
        <pc:picChg chg="add mod">
          <ac:chgData name="good angel" userId="322f971a48f5a8c9" providerId="LiveId" clId="{F7F37F37-0364-4DB5-A963-0BF7A0D7E646}" dt="2024-02-18T12:04:20.438" v="8570" actId="164"/>
          <ac:picMkLst>
            <pc:docMk/>
            <pc:sldMk cId="931764929" sldId="411"/>
            <ac:picMk id="10" creationId="{FAD9774C-E813-57D6-254E-7963597AD750}"/>
          </ac:picMkLst>
        </pc:picChg>
        <pc:picChg chg="mod">
          <ac:chgData name="good angel" userId="322f971a48f5a8c9" providerId="LiveId" clId="{F7F37F37-0364-4DB5-A963-0BF7A0D7E646}" dt="2024-02-18T12:01:35.555" v="8550" actId="1076"/>
          <ac:picMkLst>
            <pc:docMk/>
            <pc:sldMk cId="931764929" sldId="411"/>
            <ac:picMk id="12" creationId="{2820435E-6B75-77FA-44D8-17C73D83706F}"/>
          </ac:picMkLst>
        </pc:picChg>
        <pc:picChg chg="mod">
          <ac:chgData name="good angel" userId="322f971a48f5a8c9" providerId="LiveId" clId="{F7F37F37-0364-4DB5-A963-0BF7A0D7E646}" dt="2024-02-18T12:01:35.555" v="8550" actId="1076"/>
          <ac:picMkLst>
            <pc:docMk/>
            <pc:sldMk cId="931764929" sldId="411"/>
            <ac:picMk id="14" creationId="{435B27CC-311D-ADB8-8AA9-2E675358068A}"/>
          </ac:picMkLst>
        </pc:picChg>
        <pc:picChg chg="mod">
          <ac:chgData name="good angel" userId="322f971a48f5a8c9" providerId="LiveId" clId="{F7F37F37-0364-4DB5-A963-0BF7A0D7E646}" dt="2024-02-18T12:04:25.614" v="8572"/>
          <ac:picMkLst>
            <pc:docMk/>
            <pc:sldMk cId="931764929" sldId="411"/>
            <ac:picMk id="19" creationId="{4816E591-06DC-3F89-C024-E648837CCBF5}"/>
          </ac:picMkLst>
        </pc:picChg>
        <pc:picChg chg="mod">
          <ac:chgData name="good angel" userId="322f971a48f5a8c9" providerId="LiveId" clId="{F7F37F37-0364-4DB5-A963-0BF7A0D7E646}" dt="2024-02-18T12:04:30.254" v="8574"/>
          <ac:picMkLst>
            <pc:docMk/>
            <pc:sldMk cId="931764929" sldId="411"/>
            <ac:picMk id="22" creationId="{C9C5C678-53D4-0809-69FB-A0F2B1AC2004}"/>
          </ac:picMkLst>
        </pc:picChg>
        <pc:picChg chg="mod">
          <ac:chgData name="good angel" userId="322f971a48f5a8c9" providerId="LiveId" clId="{F7F37F37-0364-4DB5-A963-0BF7A0D7E646}" dt="2024-02-18T12:01:35.555" v="8550" actId="1076"/>
          <ac:picMkLst>
            <pc:docMk/>
            <pc:sldMk cId="931764929" sldId="411"/>
            <ac:picMk id="26" creationId="{BCC40FC5-5BEB-CD43-5183-D1CB6BFC9B9D}"/>
          </ac:picMkLst>
        </pc:picChg>
        <pc:picChg chg="mod">
          <ac:chgData name="good angel" userId="322f971a48f5a8c9" providerId="LiveId" clId="{F7F37F37-0364-4DB5-A963-0BF7A0D7E646}" dt="2024-02-18T12:04:41.704" v="8578"/>
          <ac:picMkLst>
            <pc:docMk/>
            <pc:sldMk cId="931764929" sldId="411"/>
            <ac:picMk id="27" creationId="{F3C11C61-BCCE-78EB-F8EB-4D2EBA2F9FDF}"/>
          </ac:picMkLst>
        </pc:picChg>
        <pc:picChg chg="mod">
          <ac:chgData name="good angel" userId="322f971a48f5a8c9" providerId="LiveId" clId="{F7F37F37-0364-4DB5-A963-0BF7A0D7E646}" dt="2024-02-18T12:04:47.566" v="8580"/>
          <ac:picMkLst>
            <pc:docMk/>
            <pc:sldMk cId="931764929" sldId="411"/>
            <ac:picMk id="36" creationId="{54462347-D493-987E-48DE-7FADC0E6ACC9}"/>
          </ac:picMkLst>
        </pc:picChg>
        <pc:picChg chg="mod">
          <ac:chgData name="good angel" userId="322f971a48f5a8c9" providerId="LiveId" clId="{F7F37F37-0364-4DB5-A963-0BF7A0D7E646}" dt="2024-02-18T12:12:10.115" v="8653"/>
          <ac:picMkLst>
            <pc:docMk/>
            <pc:sldMk cId="931764929" sldId="411"/>
            <ac:picMk id="65" creationId="{74D28F06-832C-E320-0DE8-89E11B66CF3F}"/>
          </ac:picMkLst>
        </pc:picChg>
        <pc:picChg chg="mod">
          <ac:chgData name="good angel" userId="322f971a48f5a8c9" providerId="LiveId" clId="{F7F37F37-0364-4DB5-A963-0BF7A0D7E646}" dt="2024-02-18T12:12:10.115" v="8653"/>
          <ac:picMkLst>
            <pc:docMk/>
            <pc:sldMk cId="931764929" sldId="411"/>
            <ac:picMk id="68" creationId="{D0E732ED-EC17-54BE-229A-0AD30D45046C}"/>
          </ac:picMkLst>
        </pc:picChg>
        <pc:picChg chg="mod">
          <ac:chgData name="good angel" userId="322f971a48f5a8c9" providerId="LiveId" clId="{F7F37F37-0364-4DB5-A963-0BF7A0D7E646}" dt="2024-02-18T12:12:10.115" v="8653"/>
          <ac:picMkLst>
            <pc:docMk/>
            <pc:sldMk cId="931764929" sldId="411"/>
            <ac:picMk id="71" creationId="{CAB51FFE-773D-580D-7551-70905BA06A2C}"/>
          </ac:picMkLst>
        </pc:picChg>
        <pc:picChg chg="mod">
          <ac:chgData name="good angel" userId="322f971a48f5a8c9" providerId="LiveId" clId="{F7F37F37-0364-4DB5-A963-0BF7A0D7E646}" dt="2024-02-18T12:12:10.115" v="8653"/>
          <ac:picMkLst>
            <pc:docMk/>
            <pc:sldMk cId="931764929" sldId="411"/>
            <ac:picMk id="74" creationId="{8C70CC9A-88B9-DAE9-E18C-02F00BCA1E26}"/>
          </ac:picMkLst>
        </pc:picChg>
        <pc:picChg chg="mod">
          <ac:chgData name="good angel" userId="322f971a48f5a8c9" providerId="LiveId" clId="{F7F37F37-0364-4DB5-A963-0BF7A0D7E646}" dt="2024-02-18T12:12:10.115" v="8653"/>
          <ac:picMkLst>
            <pc:docMk/>
            <pc:sldMk cId="931764929" sldId="411"/>
            <ac:picMk id="77" creationId="{6365A78F-D286-E223-C452-D94AEEF86406}"/>
          </ac:picMkLst>
        </pc:picChg>
        <pc:picChg chg="mod">
          <ac:chgData name="good angel" userId="322f971a48f5a8c9" providerId="LiveId" clId="{F7F37F37-0364-4DB5-A963-0BF7A0D7E646}" dt="2024-02-18T12:18:54.983" v="8681"/>
          <ac:picMkLst>
            <pc:docMk/>
            <pc:sldMk cId="931764929" sldId="411"/>
            <ac:picMk id="98" creationId="{873DACE9-F6E9-E986-4006-EE2EEF3A6997}"/>
          </ac:picMkLst>
        </pc:picChg>
        <pc:picChg chg="mod">
          <ac:chgData name="good angel" userId="322f971a48f5a8c9" providerId="LiveId" clId="{F7F37F37-0364-4DB5-A963-0BF7A0D7E646}" dt="2024-02-18T12:18:54.983" v="8681"/>
          <ac:picMkLst>
            <pc:docMk/>
            <pc:sldMk cId="931764929" sldId="411"/>
            <ac:picMk id="100" creationId="{B11C46B8-0BA1-A1CA-9327-6FFE72F8D389}"/>
          </ac:picMkLst>
        </pc:picChg>
        <pc:picChg chg="mod">
          <ac:chgData name="good angel" userId="322f971a48f5a8c9" providerId="LiveId" clId="{F7F37F37-0364-4DB5-A963-0BF7A0D7E646}" dt="2024-02-18T12:18:54.983" v="8681"/>
          <ac:picMkLst>
            <pc:docMk/>
            <pc:sldMk cId="931764929" sldId="411"/>
            <ac:picMk id="102" creationId="{B7E0F049-0759-90B4-D524-86BC35447187}"/>
          </ac:picMkLst>
        </pc:picChg>
        <pc:picChg chg="mod">
          <ac:chgData name="good angel" userId="322f971a48f5a8c9" providerId="LiveId" clId="{F7F37F37-0364-4DB5-A963-0BF7A0D7E646}" dt="2024-02-18T12:18:54.983" v="8681"/>
          <ac:picMkLst>
            <pc:docMk/>
            <pc:sldMk cId="931764929" sldId="411"/>
            <ac:picMk id="104" creationId="{1E5C43C7-67BB-67A9-185C-0DDEA358238E}"/>
          </ac:picMkLst>
        </pc:picChg>
        <pc:picChg chg="mod">
          <ac:chgData name="good angel" userId="322f971a48f5a8c9" providerId="LiveId" clId="{F7F37F37-0364-4DB5-A963-0BF7A0D7E646}" dt="2024-02-18T12:18:54.983" v="8681"/>
          <ac:picMkLst>
            <pc:docMk/>
            <pc:sldMk cId="931764929" sldId="411"/>
            <ac:picMk id="106" creationId="{824C3443-BF8C-2E4A-6DCB-7219EAA08BBD}"/>
          </ac:picMkLst>
        </pc:picChg>
        <pc:cxnChg chg="add mod">
          <ac:chgData name="good angel" userId="322f971a48f5a8c9" providerId="LiveId" clId="{F7F37F37-0364-4DB5-A963-0BF7A0D7E646}" dt="2024-02-18T12:03:25.978" v="8563" actId="1076"/>
          <ac:cxnSpMkLst>
            <pc:docMk/>
            <pc:sldMk cId="931764929" sldId="411"/>
            <ac:cxnSpMk id="6" creationId="{D0253CC6-AAD9-6152-D17A-DD8A8EE9899C}"/>
          </ac:cxnSpMkLst>
        </pc:cxnChg>
        <pc:cxnChg chg="mod">
          <ac:chgData name="good angel" userId="322f971a48f5a8c9" providerId="LiveId" clId="{F7F37F37-0364-4DB5-A963-0BF7A0D7E646}" dt="2024-02-18T12:02:02.743" v="8554" actId="14100"/>
          <ac:cxnSpMkLst>
            <pc:docMk/>
            <pc:sldMk cId="931764929" sldId="411"/>
            <ac:cxnSpMk id="42" creationId="{C2BB1025-4577-9AED-9CD5-16B256D27489}"/>
          </ac:cxnSpMkLst>
        </pc:cxnChg>
        <pc:cxnChg chg="add mod">
          <ac:chgData name="good angel" userId="322f971a48f5a8c9" providerId="LiveId" clId="{F7F37F37-0364-4DB5-A963-0BF7A0D7E646}" dt="2024-02-18T12:13:45.521" v="8667" actId="1076"/>
          <ac:cxnSpMkLst>
            <pc:docMk/>
            <pc:sldMk cId="931764929" sldId="411"/>
            <ac:cxnSpMk id="84" creationId="{B56FED7D-FB67-7AC5-F0FB-17939E827281}"/>
          </ac:cxnSpMkLst>
        </pc:cxnChg>
      </pc:sldChg>
      <pc:sldChg chg="addSp modSp add mod modAnim">
        <pc:chgData name="good angel" userId="322f971a48f5a8c9" providerId="LiveId" clId="{F7F37F37-0364-4DB5-A963-0BF7A0D7E646}" dt="2024-02-19T14:10:45.189" v="11856"/>
        <pc:sldMkLst>
          <pc:docMk/>
          <pc:sldMk cId="441913464" sldId="412"/>
        </pc:sldMkLst>
        <pc:spChg chg="add mod ord">
          <ac:chgData name="good angel" userId="322f971a48f5a8c9" providerId="LiveId" clId="{F7F37F37-0364-4DB5-A963-0BF7A0D7E646}" dt="2024-02-18T12:17:47.706" v="8677" actId="167"/>
          <ac:spMkLst>
            <pc:docMk/>
            <pc:sldMk cId="441913464" sldId="412"/>
            <ac:spMk id="2" creationId="{A5FB9462-8BE6-317A-5CEB-3EEB2E496BC9}"/>
          </ac:spMkLst>
        </pc:spChg>
        <pc:spChg chg="ord">
          <ac:chgData name="good angel" userId="322f971a48f5a8c9" providerId="LiveId" clId="{F7F37F37-0364-4DB5-A963-0BF7A0D7E646}" dt="2024-02-18T12:17:47.706" v="8677" actId="167"/>
          <ac:spMkLst>
            <pc:docMk/>
            <pc:sldMk cId="441913464" sldId="412"/>
            <ac:spMk id="46" creationId="{250B5F05-69C5-0E33-F9DE-A519EE81748C}"/>
          </ac:spMkLst>
        </pc:spChg>
        <pc:spChg chg="ord">
          <ac:chgData name="good angel" userId="322f971a48f5a8c9" providerId="LiveId" clId="{F7F37F37-0364-4DB5-A963-0BF7A0D7E646}" dt="2024-02-18T12:17:47.706" v="8677" actId="167"/>
          <ac:spMkLst>
            <pc:docMk/>
            <pc:sldMk cId="441913464" sldId="412"/>
            <ac:spMk id="47" creationId="{D2373036-9F95-A05D-90CA-EBB258B5D1F1}"/>
          </ac:spMkLst>
        </pc:spChg>
        <pc:spChg chg="ord">
          <ac:chgData name="good angel" userId="322f971a48f5a8c9" providerId="LiveId" clId="{F7F37F37-0364-4DB5-A963-0BF7A0D7E646}" dt="2024-02-18T12:17:47.706" v="8677" actId="167"/>
          <ac:spMkLst>
            <pc:docMk/>
            <pc:sldMk cId="441913464" sldId="412"/>
            <ac:spMk id="50" creationId="{936892F3-BCF3-1080-ECC3-22DBDE36C12B}"/>
          </ac:spMkLst>
        </pc:spChg>
        <pc:spChg chg="ord">
          <ac:chgData name="good angel" userId="322f971a48f5a8c9" providerId="LiveId" clId="{F7F37F37-0364-4DB5-A963-0BF7A0D7E646}" dt="2024-02-18T12:17:47.706" v="8677" actId="167"/>
          <ac:spMkLst>
            <pc:docMk/>
            <pc:sldMk cId="441913464" sldId="412"/>
            <ac:spMk id="57" creationId="{34E2DF3F-7FB9-221B-4B72-F69D53CF51E3}"/>
          </ac:spMkLst>
        </pc:spChg>
        <pc:spChg chg="ord">
          <ac:chgData name="good angel" userId="322f971a48f5a8c9" providerId="LiveId" clId="{F7F37F37-0364-4DB5-A963-0BF7A0D7E646}" dt="2024-02-18T12:17:47.706" v="8677" actId="167"/>
          <ac:spMkLst>
            <pc:docMk/>
            <pc:sldMk cId="441913464" sldId="412"/>
            <ac:spMk id="62" creationId="{19A11181-555E-9E71-536D-311CB4B42E28}"/>
          </ac:spMkLst>
        </pc:spChg>
        <pc:picChg chg="add mod">
          <ac:chgData name="good angel" userId="322f971a48f5a8c9" providerId="LiveId" clId="{F7F37F37-0364-4DB5-A963-0BF7A0D7E646}" dt="2024-02-19T09:58:26.218" v="11371" actId="1076"/>
          <ac:picMkLst>
            <pc:docMk/>
            <pc:sldMk cId="441913464" sldId="412"/>
            <ac:picMk id="4" creationId="{AFC84EDB-19FE-9BE7-785B-85F3A961CB88}"/>
          </ac:picMkLst>
        </pc:picChg>
        <pc:picChg chg="add mod ord">
          <ac:chgData name="good angel" userId="322f971a48f5a8c9" providerId="LiveId" clId="{F7F37F37-0364-4DB5-A963-0BF7A0D7E646}" dt="2024-02-19T14:10:34.901" v="11855" actId="167"/>
          <ac:picMkLst>
            <pc:docMk/>
            <pc:sldMk cId="441913464" sldId="412"/>
            <ac:picMk id="63" creationId="{31CBEBF7-99E5-B16E-4844-F25D16E1EB06}"/>
          </ac:picMkLst>
        </pc:picChg>
      </pc:sldChg>
      <pc:sldChg chg="addSp delSp modSp add mod modAnim">
        <pc:chgData name="good angel" userId="322f971a48f5a8c9" providerId="LiveId" clId="{F7F37F37-0364-4DB5-A963-0BF7A0D7E646}" dt="2024-02-19T14:10:25.901" v="11853" actId="167"/>
        <pc:sldMkLst>
          <pc:docMk/>
          <pc:sldMk cId="774859079" sldId="413"/>
        </pc:sldMkLst>
        <pc:spChg chg="mod ord">
          <ac:chgData name="good angel" userId="322f971a48f5a8c9" providerId="LiveId" clId="{F7F37F37-0364-4DB5-A963-0BF7A0D7E646}" dt="2024-02-18T12:18:17.470" v="8679" actId="167"/>
          <ac:spMkLst>
            <pc:docMk/>
            <pc:sldMk cId="774859079" sldId="413"/>
            <ac:spMk id="63" creationId="{6E5F43F5-5857-A6C9-FAFF-CB0681D85770}"/>
          </ac:spMkLst>
        </pc:spChg>
        <pc:spChg chg="del">
          <ac:chgData name="good angel" userId="322f971a48f5a8c9" providerId="LiveId" clId="{F7F37F37-0364-4DB5-A963-0BF7A0D7E646}" dt="2024-02-18T12:16:44.475" v="8676" actId="478"/>
          <ac:spMkLst>
            <pc:docMk/>
            <pc:sldMk cId="774859079" sldId="413"/>
            <ac:spMk id="79" creationId="{59B0426B-9D7D-D1A2-9C0E-272AD6A0C6FB}"/>
          </ac:spMkLst>
        </pc:spChg>
        <pc:spChg chg="del">
          <ac:chgData name="good angel" userId="322f971a48f5a8c9" providerId="LiveId" clId="{F7F37F37-0364-4DB5-A963-0BF7A0D7E646}" dt="2024-02-18T12:16:44.475" v="8676" actId="478"/>
          <ac:spMkLst>
            <pc:docMk/>
            <pc:sldMk cId="774859079" sldId="413"/>
            <ac:spMk id="80" creationId="{E2FE0AC8-4327-C923-446D-E0852166D3FF}"/>
          </ac:spMkLst>
        </pc:spChg>
        <pc:spChg chg="del">
          <ac:chgData name="good angel" userId="322f971a48f5a8c9" providerId="LiveId" clId="{F7F37F37-0364-4DB5-A963-0BF7A0D7E646}" dt="2024-02-18T12:16:44.475" v="8676" actId="478"/>
          <ac:spMkLst>
            <pc:docMk/>
            <pc:sldMk cId="774859079" sldId="413"/>
            <ac:spMk id="81" creationId="{4E35FFFE-471C-A298-EC12-6D8E580992F1}"/>
          </ac:spMkLst>
        </pc:spChg>
        <pc:spChg chg="del">
          <ac:chgData name="good angel" userId="322f971a48f5a8c9" providerId="LiveId" clId="{F7F37F37-0364-4DB5-A963-0BF7A0D7E646}" dt="2024-02-18T12:16:44.475" v="8676" actId="478"/>
          <ac:spMkLst>
            <pc:docMk/>
            <pc:sldMk cId="774859079" sldId="413"/>
            <ac:spMk id="82" creationId="{2B3E2E50-1F95-0974-37BC-728BDA1B2BC5}"/>
          </ac:spMkLst>
        </pc:spChg>
        <pc:spChg chg="del">
          <ac:chgData name="good angel" userId="322f971a48f5a8c9" providerId="LiveId" clId="{F7F37F37-0364-4DB5-A963-0BF7A0D7E646}" dt="2024-02-18T12:16:44.475" v="8676" actId="478"/>
          <ac:spMkLst>
            <pc:docMk/>
            <pc:sldMk cId="774859079" sldId="413"/>
            <ac:spMk id="83" creationId="{5828A2F2-2850-96D0-C263-B8F4CBC6698D}"/>
          </ac:spMkLst>
        </pc:spChg>
        <pc:spChg chg="mod">
          <ac:chgData name="good angel" userId="322f971a48f5a8c9" providerId="LiveId" clId="{F7F37F37-0364-4DB5-A963-0BF7A0D7E646}" dt="2024-02-18T12:13:54.591" v="8670"/>
          <ac:spMkLst>
            <pc:docMk/>
            <pc:sldMk cId="774859079" sldId="413"/>
            <ac:spMk id="85" creationId="{C9DFB82D-3C4E-5D00-0CA5-2E9DDE6C3B59}"/>
          </ac:spMkLst>
        </pc:spChg>
        <pc:spChg chg="mod">
          <ac:chgData name="good angel" userId="322f971a48f5a8c9" providerId="LiveId" clId="{F7F37F37-0364-4DB5-A963-0BF7A0D7E646}" dt="2024-02-18T12:13:54.591" v="8670"/>
          <ac:spMkLst>
            <pc:docMk/>
            <pc:sldMk cId="774859079" sldId="413"/>
            <ac:spMk id="88" creationId="{8BFB324C-FDA1-AB18-D5FB-A2E3F6F0F9C4}"/>
          </ac:spMkLst>
        </pc:spChg>
        <pc:spChg chg="mod">
          <ac:chgData name="good angel" userId="322f971a48f5a8c9" providerId="LiveId" clId="{F7F37F37-0364-4DB5-A963-0BF7A0D7E646}" dt="2024-02-18T12:13:54.591" v="8670"/>
          <ac:spMkLst>
            <pc:docMk/>
            <pc:sldMk cId="774859079" sldId="413"/>
            <ac:spMk id="91" creationId="{AE4F130B-C6F7-C06E-7EFD-233D3CE0B7FB}"/>
          </ac:spMkLst>
        </pc:spChg>
        <pc:spChg chg="mod">
          <ac:chgData name="good angel" userId="322f971a48f5a8c9" providerId="LiveId" clId="{F7F37F37-0364-4DB5-A963-0BF7A0D7E646}" dt="2024-02-18T12:13:54.591" v="8670"/>
          <ac:spMkLst>
            <pc:docMk/>
            <pc:sldMk cId="774859079" sldId="413"/>
            <ac:spMk id="94" creationId="{3EDC0B2A-CDE5-5742-83C1-367BA71EFD79}"/>
          </ac:spMkLst>
        </pc:spChg>
        <pc:spChg chg="mod">
          <ac:chgData name="good angel" userId="322f971a48f5a8c9" providerId="LiveId" clId="{F7F37F37-0364-4DB5-A963-0BF7A0D7E646}" dt="2024-02-18T12:13:54.591" v="8670"/>
          <ac:spMkLst>
            <pc:docMk/>
            <pc:sldMk cId="774859079" sldId="413"/>
            <ac:spMk id="97" creationId="{F5183114-D982-BE3B-8E30-0DCE1FE0F5CE}"/>
          </ac:spMkLst>
        </pc:spChg>
        <pc:spChg chg="add mod ord">
          <ac:chgData name="good angel" userId="322f971a48f5a8c9" providerId="LiveId" clId="{F7F37F37-0364-4DB5-A963-0BF7A0D7E646}" dt="2024-02-18T12:18:46.405" v="8680" actId="164"/>
          <ac:spMkLst>
            <pc:docMk/>
            <pc:sldMk cId="774859079" sldId="413"/>
            <ac:spMk id="98" creationId="{90D8EEAC-12E4-D046-7A1A-477F4115679A}"/>
          </ac:spMkLst>
        </pc:spChg>
        <pc:spChg chg="add mod ord">
          <ac:chgData name="good angel" userId="322f971a48f5a8c9" providerId="LiveId" clId="{F7F37F37-0364-4DB5-A963-0BF7A0D7E646}" dt="2024-02-18T12:18:46.405" v="8680" actId="164"/>
          <ac:spMkLst>
            <pc:docMk/>
            <pc:sldMk cId="774859079" sldId="413"/>
            <ac:spMk id="99" creationId="{6B59EF87-A379-301B-9F52-EC0E0C2F6B30}"/>
          </ac:spMkLst>
        </pc:spChg>
        <pc:spChg chg="add mod ord">
          <ac:chgData name="good angel" userId="322f971a48f5a8c9" providerId="LiveId" clId="{F7F37F37-0364-4DB5-A963-0BF7A0D7E646}" dt="2024-02-18T12:18:46.405" v="8680" actId="164"/>
          <ac:spMkLst>
            <pc:docMk/>
            <pc:sldMk cId="774859079" sldId="413"/>
            <ac:spMk id="100" creationId="{69240260-B736-6D5E-CAFA-B4D3A1F2EC92}"/>
          </ac:spMkLst>
        </pc:spChg>
        <pc:spChg chg="add mod ord">
          <ac:chgData name="good angel" userId="322f971a48f5a8c9" providerId="LiveId" clId="{F7F37F37-0364-4DB5-A963-0BF7A0D7E646}" dt="2024-02-18T12:18:46.405" v="8680" actId="164"/>
          <ac:spMkLst>
            <pc:docMk/>
            <pc:sldMk cId="774859079" sldId="413"/>
            <ac:spMk id="101" creationId="{511CFCA3-65E7-02A9-7CAB-875F7E1D404E}"/>
          </ac:spMkLst>
        </pc:spChg>
        <pc:spChg chg="add mod ord">
          <ac:chgData name="good angel" userId="322f971a48f5a8c9" providerId="LiveId" clId="{F7F37F37-0364-4DB5-A963-0BF7A0D7E646}" dt="2024-02-18T12:18:46.405" v="8680" actId="164"/>
          <ac:spMkLst>
            <pc:docMk/>
            <pc:sldMk cId="774859079" sldId="413"/>
            <ac:spMk id="102" creationId="{9944FA4B-F1DA-2596-9AF0-A94FAA5F09C0}"/>
          </ac:spMkLst>
        </pc:spChg>
        <pc:spChg chg="add mod">
          <ac:chgData name="good angel" userId="322f971a48f5a8c9" providerId="LiveId" clId="{F7F37F37-0364-4DB5-A963-0BF7A0D7E646}" dt="2024-02-18T12:13:54.591" v="8670"/>
          <ac:spMkLst>
            <pc:docMk/>
            <pc:sldMk cId="774859079" sldId="413"/>
            <ac:spMk id="104" creationId="{95DD6AAF-AF0F-0608-BE7A-CED8EE138E91}"/>
          </ac:spMkLst>
        </pc:spChg>
        <pc:spChg chg="add mod">
          <ac:chgData name="good angel" userId="322f971a48f5a8c9" providerId="LiveId" clId="{F7F37F37-0364-4DB5-A963-0BF7A0D7E646}" dt="2024-02-18T12:16:37.649" v="8675" actId="571"/>
          <ac:spMkLst>
            <pc:docMk/>
            <pc:sldMk cId="774859079" sldId="413"/>
            <ac:spMk id="105" creationId="{9AF73075-EE20-5AE2-B64E-673D9672B751}"/>
          </ac:spMkLst>
        </pc:spChg>
        <pc:spChg chg="add mod">
          <ac:chgData name="good angel" userId="322f971a48f5a8c9" providerId="LiveId" clId="{F7F37F37-0364-4DB5-A963-0BF7A0D7E646}" dt="2024-02-18T12:16:37.649" v="8675" actId="571"/>
          <ac:spMkLst>
            <pc:docMk/>
            <pc:sldMk cId="774859079" sldId="413"/>
            <ac:spMk id="106" creationId="{FDA0E4AE-A0B2-0B80-96E0-FD3C367F0023}"/>
          </ac:spMkLst>
        </pc:spChg>
        <pc:spChg chg="add mod">
          <ac:chgData name="good angel" userId="322f971a48f5a8c9" providerId="LiveId" clId="{F7F37F37-0364-4DB5-A963-0BF7A0D7E646}" dt="2024-02-18T12:20:36.454" v="8726" actId="20577"/>
          <ac:spMkLst>
            <pc:docMk/>
            <pc:sldMk cId="774859079" sldId="413"/>
            <ac:spMk id="108" creationId="{78CFD485-D31D-F21F-25C2-42A8B24957D6}"/>
          </ac:spMkLst>
        </pc:spChg>
        <pc:spChg chg="add mod">
          <ac:chgData name="good angel" userId="322f971a48f5a8c9" providerId="LiveId" clId="{F7F37F37-0364-4DB5-A963-0BF7A0D7E646}" dt="2024-02-18T12:21:16.442" v="8785" actId="20577"/>
          <ac:spMkLst>
            <pc:docMk/>
            <pc:sldMk cId="774859079" sldId="413"/>
            <ac:spMk id="109" creationId="{70216F5C-3CAB-2495-4012-8684940D81A3}"/>
          </ac:spMkLst>
        </pc:spChg>
        <pc:grpChg chg="add mod">
          <ac:chgData name="good angel" userId="322f971a48f5a8c9" providerId="LiveId" clId="{F7F37F37-0364-4DB5-A963-0BF7A0D7E646}" dt="2024-02-18T12:18:46.405" v="8680" actId="164"/>
          <ac:grpSpMkLst>
            <pc:docMk/>
            <pc:sldMk cId="774859079" sldId="413"/>
            <ac:grpSpMk id="4" creationId="{8F737BEC-EC78-BD5D-BD9D-8F15AAEA01CB}"/>
          </ac:grpSpMkLst>
        </pc:grpChg>
        <pc:grpChg chg="add mod">
          <ac:chgData name="good angel" userId="322f971a48f5a8c9" providerId="LiveId" clId="{F7F37F37-0364-4DB5-A963-0BF7A0D7E646}" dt="2024-02-18T12:18:46.405" v="8680" actId="164"/>
          <ac:grpSpMkLst>
            <pc:docMk/>
            <pc:sldMk cId="774859079" sldId="413"/>
            <ac:grpSpMk id="86" creationId="{1EE1F019-D6EC-27CF-439B-8AE73F300E25}"/>
          </ac:grpSpMkLst>
        </pc:grpChg>
        <pc:grpChg chg="add mod">
          <ac:chgData name="good angel" userId="322f971a48f5a8c9" providerId="LiveId" clId="{F7F37F37-0364-4DB5-A963-0BF7A0D7E646}" dt="2024-02-18T12:18:46.405" v="8680" actId="164"/>
          <ac:grpSpMkLst>
            <pc:docMk/>
            <pc:sldMk cId="774859079" sldId="413"/>
            <ac:grpSpMk id="89" creationId="{A7896168-A45A-0294-461B-95E8286401D6}"/>
          </ac:grpSpMkLst>
        </pc:grpChg>
        <pc:grpChg chg="add mod">
          <ac:chgData name="good angel" userId="322f971a48f5a8c9" providerId="LiveId" clId="{F7F37F37-0364-4DB5-A963-0BF7A0D7E646}" dt="2024-02-18T12:18:46.405" v="8680" actId="164"/>
          <ac:grpSpMkLst>
            <pc:docMk/>
            <pc:sldMk cId="774859079" sldId="413"/>
            <ac:grpSpMk id="92" creationId="{075CC696-2CE6-9611-6BE3-107C4F1788A0}"/>
          </ac:grpSpMkLst>
        </pc:grpChg>
        <pc:grpChg chg="add mod">
          <ac:chgData name="good angel" userId="322f971a48f5a8c9" providerId="LiveId" clId="{F7F37F37-0364-4DB5-A963-0BF7A0D7E646}" dt="2024-02-18T12:18:46.405" v="8680" actId="164"/>
          <ac:grpSpMkLst>
            <pc:docMk/>
            <pc:sldMk cId="774859079" sldId="413"/>
            <ac:grpSpMk id="95" creationId="{35413361-CD70-E1CF-2C4D-602DCDBE3D2E}"/>
          </ac:grpSpMkLst>
        </pc:grpChg>
        <pc:grpChg chg="add mod">
          <ac:chgData name="good angel" userId="322f971a48f5a8c9" providerId="LiveId" clId="{F7F37F37-0364-4DB5-A963-0BF7A0D7E646}" dt="2024-02-18T12:18:46.405" v="8680" actId="164"/>
          <ac:grpSpMkLst>
            <pc:docMk/>
            <pc:sldMk cId="774859079" sldId="413"/>
            <ac:grpSpMk id="107" creationId="{64A38F82-0B95-6FD7-BBC1-275656349A08}"/>
          </ac:grpSpMkLst>
        </pc:grpChg>
        <pc:picChg chg="add mod">
          <ac:chgData name="good angel" userId="322f971a48f5a8c9" providerId="LiveId" clId="{F7F37F37-0364-4DB5-A963-0BF7A0D7E646}" dt="2024-02-19T09:58:31.184" v="11373" actId="1076"/>
          <ac:picMkLst>
            <pc:docMk/>
            <pc:sldMk cId="774859079" sldId="413"/>
            <ac:picMk id="79" creationId="{AE47457D-371E-BEE8-6CDA-800D5F72257E}"/>
          </ac:picMkLst>
        </pc:picChg>
        <pc:picChg chg="add mod ord">
          <ac:chgData name="good angel" userId="322f971a48f5a8c9" providerId="LiveId" clId="{F7F37F37-0364-4DB5-A963-0BF7A0D7E646}" dt="2024-02-19T14:10:25.901" v="11853" actId="167"/>
          <ac:picMkLst>
            <pc:docMk/>
            <pc:sldMk cId="774859079" sldId="413"/>
            <ac:picMk id="80" creationId="{0C05044B-11C6-F0C2-1E0D-3987C0591AC7}"/>
          </ac:picMkLst>
        </pc:picChg>
        <pc:picChg chg="mod">
          <ac:chgData name="good angel" userId="322f971a48f5a8c9" providerId="LiveId" clId="{F7F37F37-0364-4DB5-A963-0BF7A0D7E646}" dt="2024-02-18T12:13:54.591" v="8670"/>
          <ac:picMkLst>
            <pc:docMk/>
            <pc:sldMk cId="774859079" sldId="413"/>
            <ac:picMk id="84" creationId="{922360FB-4597-0322-B1E6-76127E1554CD}"/>
          </ac:picMkLst>
        </pc:picChg>
        <pc:picChg chg="mod">
          <ac:chgData name="good angel" userId="322f971a48f5a8c9" providerId="LiveId" clId="{F7F37F37-0364-4DB5-A963-0BF7A0D7E646}" dt="2024-02-18T12:13:54.591" v="8670"/>
          <ac:picMkLst>
            <pc:docMk/>
            <pc:sldMk cId="774859079" sldId="413"/>
            <ac:picMk id="87" creationId="{5CBFA9F8-2ADF-BC12-E023-976AAFAAE561}"/>
          </ac:picMkLst>
        </pc:picChg>
        <pc:picChg chg="mod">
          <ac:chgData name="good angel" userId="322f971a48f5a8c9" providerId="LiveId" clId="{F7F37F37-0364-4DB5-A963-0BF7A0D7E646}" dt="2024-02-18T12:13:54.591" v="8670"/>
          <ac:picMkLst>
            <pc:docMk/>
            <pc:sldMk cId="774859079" sldId="413"/>
            <ac:picMk id="90" creationId="{65867E3B-3AA8-13CD-1404-0EBF801C50DC}"/>
          </ac:picMkLst>
        </pc:picChg>
        <pc:picChg chg="mod">
          <ac:chgData name="good angel" userId="322f971a48f5a8c9" providerId="LiveId" clId="{F7F37F37-0364-4DB5-A963-0BF7A0D7E646}" dt="2024-02-18T12:13:54.591" v="8670"/>
          <ac:picMkLst>
            <pc:docMk/>
            <pc:sldMk cId="774859079" sldId="413"/>
            <ac:picMk id="93" creationId="{54FF0105-ABA1-367B-DB6A-05EFA5A868A0}"/>
          </ac:picMkLst>
        </pc:picChg>
        <pc:picChg chg="mod">
          <ac:chgData name="good angel" userId="322f971a48f5a8c9" providerId="LiveId" clId="{F7F37F37-0364-4DB5-A963-0BF7A0D7E646}" dt="2024-02-18T12:13:54.591" v="8670"/>
          <ac:picMkLst>
            <pc:docMk/>
            <pc:sldMk cId="774859079" sldId="413"/>
            <ac:picMk id="96" creationId="{5A97735C-5804-562C-F788-5A4569889AA2}"/>
          </ac:picMkLst>
        </pc:picChg>
        <pc:cxnChg chg="add mod">
          <ac:chgData name="good angel" userId="322f971a48f5a8c9" providerId="LiveId" clId="{F7F37F37-0364-4DB5-A963-0BF7A0D7E646}" dt="2024-02-18T12:13:54.591" v="8670"/>
          <ac:cxnSpMkLst>
            <pc:docMk/>
            <pc:sldMk cId="774859079" sldId="413"/>
            <ac:cxnSpMk id="2" creationId="{51C5E5EE-32C7-2D05-F773-EB1997943760}"/>
          </ac:cxnSpMkLst>
        </pc:cxnChg>
        <pc:cxnChg chg="add mod">
          <ac:chgData name="good angel" userId="322f971a48f5a8c9" providerId="LiveId" clId="{F7F37F37-0364-4DB5-A963-0BF7A0D7E646}" dt="2024-02-18T12:13:54.591" v="8670"/>
          <ac:cxnSpMkLst>
            <pc:docMk/>
            <pc:sldMk cId="774859079" sldId="413"/>
            <ac:cxnSpMk id="103" creationId="{14CEEA0E-0E04-B326-5666-DECBC889C700}"/>
          </ac:cxnSpMkLst>
        </pc:cxnChg>
      </pc:sldChg>
      <pc:sldChg chg="addSp modSp add ord">
        <pc:chgData name="good angel" userId="322f971a48f5a8c9" providerId="LiveId" clId="{F7F37F37-0364-4DB5-A963-0BF7A0D7E646}" dt="2024-02-19T09:58:33.732" v="11374"/>
        <pc:sldMkLst>
          <pc:docMk/>
          <pc:sldMk cId="1249109818" sldId="414"/>
        </pc:sldMkLst>
        <pc:picChg chg="add mod">
          <ac:chgData name="good angel" userId="322f971a48f5a8c9" providerId="LiveId" clId="{F7F37F37-0364-4DB5-A963-0BF7A0D7E646}" dt="2024-02-19T09:58:33.732" v="11374"/>
          <ac:picMkLst>
            <pc:docMk/>
            <pc:sldMk cId="1249109818" sldId="414"/>
            <ac:picMk id="2" creationId="{D895B094-2D7A-F401-26C2-9C86BC0E7A53}"/>
          </ac:picMkLst>
        </pc:picChg>
      </pc:sldChg>
      <pc:sldChg chg="addSp delSp modSp add mod ord modAnim">
        <pc:chgData name="good angel" userId="322f971a48f5a8c9" providerId="LiveId" clId="{F7F37F37-0364-4DB5-A963-0BF7A0D7E646}" dt="2024-02-19T09:58:39.024" v="11376" actId="1076"/>
        <pc:sldMkLst>
          <pc:docMk/>
          <pc:sldMk cId="1505046663" sldId="415"/>
        </pc:sldMkLst>
        <pc:spChg chg="mod">
          <ac:chgData name="good angel" userId="322f971a48f5a8c9" providerId="LiveId" clId="{F7F37F37-0364-4DB5-A963-0BF7A0D7E646}" dt="2024-02-18T12:23:24.962" v="8793" actId="1076"/>
          <ac:spMkLst>
            <pc:docMk/>
            <pc:sldMk cId="1505046663" sldId="415"/>
            <ac:spMk id="5" creationId="{D19B8D88-6A6A-3E99-2576-3ACBF226FBB8}"/>
          </ac:spMkLst>
        </pc:spChg>
        <pc:spChg chg="mod">
          <ac:chgData name="good angel" userId="322f971a48f5a8c9" providerId="LiveId" clId="{F7F37F37-0364-4DB5-A963-0BF7A0D7E646}" dt="2024-02-18T12:23:22" v="8792" actId="1076"/>
          <ac:spMkLst>
            <pc:docMk/>
            <pc:sldMk cId="1505046663" sldId="415"/>
            <ac:spMk id="7" creationId="{07C3C63B-DC86-B8A3-E51E-FB430C5F8D1F}"/>
          </ac:spMkLst>
        </pc:spChg>
        <pc:spChg chg="mod">
          <ac:chgData name="good angel" userId="322f971a48f5a8c9" providerId="LiveId" clId="{F7F37F37-0364-4DB5-A963-0BF7A0D7E646}" dt="2024-02-18T12:23:45.842" v="8798" actId="1076"/>
          <ac:spMkLst>
            <pc:docMk/>
            <pc:sldMk cId="1505046663" sldId="415"/>
            <ac:spMk id="9" creationId="{F21739CF-A687-9838-1AAA-25D7BB054A6D}"/>
          </ac:spMkLst>
        </pc:spChg>
        <pc:spChg chg="mod">
          <ac:chgData name="good angel" userId="322f971a48f5a8c9" providerId="LiveId" clId="{F7F37F37-0364-4DB5-A963-0BF7A0D7E646}" dt="2024-02-18T12:23:22" v="8792" actId="1076"/>
          <ac:spMkLst>
            <pc:docMk/>
            <pc:sldMk cId="1505046663" sldId="415"/>
            <ac:spMk id="13" creationId="{2BD677AC-FF6F-C5F7-F57A-C95DDC912A9E}"/>
          </ac:spMkLst>
        </pc:spChg>
        <pc:spChg chg="mod">
          <ac:chgData name="good angel" userId="322f971a48f5a8c9" providerId="LiveId" clId="{F7F37F37-0364-4DB5-A963-0BF7A0D7E646}" dt="2024-02-18T12:23:22" v="8792" actId="1076"/>
          <ac:spMkLst>
            <pc:docMk/>
            <pc:sldMk cId="1505046663" sldId="415"/>
            <ac:spMk id="16" creationId="{1E75FD16-8783-ECFF-F464-48DEF7EF25CF}"/>
          </ac:spMkLst>
        </pc:spChg>
        <pc:spChg chg="mod">
          <ac:chgData name="good angel" userId="322f971a48f5a8c9" providerId="LiveId" clId="{F7F37F37-0364-4DB5-A963-0BF7A0D7E646}" dt="2024-02-18T12:23:24.962" v="8793" actId="1076"/>
          <ac:spMkLst>
            <pc:docMk/>
            <pc:sldMk cId="1505046663" sldId="415"/>
            <ac:spMk id="17" creationId="{F6E21139-3C06-4C76-7F86-D42ED436F0AE}"/>
          </ac:spMkLst>
        </pc:spChg>
        <pc:spChg chg="mod">
          <ac:chgData name="good angel" userId="322f971a48f5a8c9" providerId="LiveId" clId="{F7F37F37-0364-4DB5-A963-0BF7A0D7E646}" dt="2024-02-18T12:23:22" v="8792" actId="1076"/>
          <ac:spMkLst>
            <pc:docMk/>
            <pc:sldMk cId="1505046663" sldId="415"/>
            <ac:spMk id="25" creationId="{D88635B7-75C0-7B26-603F-DDAA7861FE97}"/>
          </ac:spMkLst>
        </pc:spChg>
        <pc:spChg chg="add mod">
          <ac:chgData name="good angel" userId="322f971a48f5a8c9" providerId="LiveId" clId="{F7F37F37-0364-4DB5-A963-0BF7A0D7E646}" dt="2024-02-18T12:44:57.313" v="9033" actId="1076"/>
          <ac:spMkLst>
            <pc:docMk/>
            <pc:sldMk cId="1505046663" sldId="415"/>
            <ac:spMk id="27" creationId="{FF0EF712-F66C-BF78-4BDD-119049A87F24}"/>
          </ac:spMkLst>
        </pc:spChg>
        <pc:spChg chg="mod">
          <ac:chgData name="good angel" userId="322f971a48f5a8c9" providerId="LiveId" clId="{F7F37F37-0364-4DB5-A963-0BF7A0D7E646}" dt="2024-02-18T12:23:22" v="8792" actId="1076"/>
          <ac:spMkLst>
            <pc:docMk/>
            <pc:sldMk cId="1505046663" sldId="415"/>
            <ac:spMk id="28" creationId="{3118FC7C-0EAC-8E47-2344-0F707F3D230A}"/>
          </ac:spMkLst>
        </pc:spChg>
        <pc:spChg chg="mod">
          <ac:chgData name="good angel" userId="322f971a48f5a8c9" providerId="LiveId" clId="{F7F37F37-0364-4DB5-A963-0BF7A0D7E646}" dt="2024-02-18T12:23:22" v="8792" actId="1076"/>
          <ac:spMkLst>
            <pc:docMk/>
            <pc:sldMk cId="1505046663" sldId="415"/>
            <ac:spMk id="29" creationId="{05C29EFE-FED3-8B55-562B-267B67644186}"/>
          </ac:spMkLst>
        </pc:spChg>
        <pc:spChg chg="mod">
          <ac:chgData name="good angel" userId="322f971a48f5a8c9" providerId="LiveId" clId="{F7F37F37-0364-4DB5-A963-0BF7A0D7E646}" dt="2024-02-18T12:23:22" v="8792" actId="1076"/>
          <ac:spMkLst>
            <pc:docMk/>
            <pc:sldMk cId="1505046663" sldId="415"/>
            <ac:spMk id="48" creationId="{7E97AB5C-D5B3-D682-B980-8C8BEFD9A680}"/>
          </ac:spMkLst>
        </pc:spChg>
        <pc:spChg chg="mod">
          <ac:chgData name="good angel" userId="322f971a48f5a8c9" providerId="LiveId" clId="{F7F37F37-0364-4DB5-A963-0BF7A0D7E646}" dt="2024-02-18T12:23:22" v="8792" actId="1076"/>
          <ac:spMkLst>
            <pc:docMk/>
            <pc:sldMk cId="1505046663" sldId="415"/>
            <ac:spMk id="49" creationId="{EF260DA8-1DD5-7B3F-77FC-074041BFC289}"/>
          </ac:spMkLst>
        </pc:spChg>
        <pc:spChg chg="mod">
          <ac:chgData name="good angel" userId="322f971a48f5a8c9" providerId="LiveId" clId="{F7F37F37-0364-4DB5-A963-0BF7A0D7E646}" dt="2024-02-18T12:24:05.386" v="8802" actId="14100"/>
          <ac:spMkLst>
            <pc:docMk/>
            <pc:sldMk cId="1505046663" sldId="415"/>
            <ac:spMk id="51" creationId="{59008E35-D2AA-F40E-97C5-81659EAD72B3}"/>
          </ac:spMkLst>
        </pc:spChg>
        <pc:spChg chg="mod">
          <ac:chgData name="good angel" userId="322f971a48f5a8c9" providerId="LiveId" clId="{F7F37F37-0364-4DB5-A963-0BF7A0D7E646}" dt="2024-02-18T12:23:22" v="8792" actId="1076"/>
          <ac:spMkLst>
            <pc:docMk/>
            <pc:sldMk cId="1505046663" sldId="415"/>
            <ac:spMk id="53" creationId="{431BBD5D-A0B9-5DC4-7F44-F324CE0EDF4E}"/>
          </ac:spMkLst>
        </pc:spChg>
        <pc:spChg chg="mod">
          <ac:chgData name="good angel" userId="322f971a48f5a8c9" providerId="LiveId" clId="{F7F37F37-0364-4DB5-A963-0BF7A0D7E646}" dt="2024-02-18T12:23:22" v="8792" actId="1076"/>
          <ac:spMkLst>
            <pc:docMk/>
            <pc:sldMk cId="1505046663" sldId="415"/>
            <ac:spMk id="54" creationId="{6F6332AE-2B95-6113-BF89-E842688AA040}"/>
          </ac:spMkLst>
        </pc:spChg>
        <pc:spChg chg="mod">
          <ac:chgData name="good angel" userId="322f971a48f5a8c9" providerId="LiveId" clId="{F7F37F37-0364-4DB5-A963-0BF7A0D7E646}" dt="2024-02-18T12:23:22" v="8792" actId="1076"/>
          <ac:spMkLst>
            <pc:docMk/>
            <pc:sldMk cId="1505046663" sldId="415"/>
            <ac:spMk id="56" creationId="{4FD2370A-EF17-2EB9-0A23-2B6999EA4F08}"/>
          </ac:spMkLst>
        </pc:spChg>
        <pc:grpChg chg="add mod">
          <ac:chgData name="good angel" userId="322f971a48f5a8c9" providerId="LiveId" clId="{F7F37F37-0364-4DB5-A963-0BF7A0D7E646}" dt="2024-02-18T12:48:45.413" v="9046" actId="164"/>
          <ac:grpSpMkLst>
            <pc:docMk/>
            <pc:sldMk cId="1505046663" sldId="415"/>
            <ac:grpSpMk id="30" creationId="{AA3464B1-4FFE-DB64-BD1A-5940671FC3AE}"/>
          </ac:grpSpMkLst>
        </pc:grpChg>
        <pc:grpChg chg="mod">
          <ac:chgData name="good angel" userId="322f971a48f5a8c9" providerId="LiveId" clId="{F7F37F37-0364-4DB5-A963-0BF7A0D7E646}" dt="2024-02-18T12:23:45.842" v="8798" actId="1076"/>
          <ac:grpSpMkLst>
            <pc:docMk/>
            <pc:sldMk cId="1505046663" sldId="415"/>
            <ac:grpSpMk id="34" creationId="{2607B694-30A4-5C34-B44C-DC181F9E29DB}"/>
          </ac:grpSpMkLst>
        </pc:grpChg>
        <pc:grpChg chg="add mod">
          <ac:chgData name="good angel" userId="322f971a48f5a8c9" providerId="LiveId" clId="{F7F37F37-0364-4DB5-A963-0BF7A0D7E646}" dt="2024-02-18T12:48:45.413" v="9046" actId="164"/>
          <ac:grpSpMkLst>
            <pc:docMk/>
            <pc:sldMk cId="1505046663" sldId="415"/>
            <ac:grpSpMk id="37" creationId="{36AC6790-689E-07A7-CF1C-5111011090ED}"/>
          </ac:grpSpMkLst>
        </pc:grpChg>
        <pc:grpChg chg="mod">
          <ac:chgData name="good angel" userId="322f971a48f5a8c9" providerId="LiveId" clId="{F7F37F37-0364-4DB5-A963-0BF7A0D7E646}" dt="2024-02-18T12:23:45.842" v="8798" actId="1076"/>
          <ac:grpSpMkLst>
            <pc:docMk/>
            <pc:sldMk cId="1505046663" sldId="415"/>
            <ac:grpSpMk id="58" creationId="{2ED6BF72-6377-1800-BC52-5FE97FA64E48}"/>
          </ac:grpSpMkLst>
        </pc:grpChg>
        <pc:grpChg chg="mod">
          <ac:chgData name="good angel" userId="322f971a48f5a8c9" providerId="LiveId" clId="{F7F37F37-0364-4DB5-A963-0BF7A0D7E646}" dt="2024-02-18T12:23:51.149" v="8799" actId="1076"/>
          <ac:grpSpMkLst>
            <pc:docMk/>
            <pc:sldMk cId="1505046663" sldId="415"/>
            <ac:grpSpMk id="59" creationId="{DF422BAC-BCFA-A3D8-DDC5-402028C2FD95}"/>
          </ac:grpSpMkLst>
        </pc:grpChg>
        <pc:grpChg chg="mod">
          <ac:chgData name="good angel" userId="322f971a48f5a8c9" providerId="LiveId" clId="{F7F37F37-0364-4DB5-A963-0BF7A0D7E646}" dt="2024-02-18T12:23:45.842" v="8798" actId="1076"/>
          <ac:grpSpMkLst>
            <pc:docMk/>
            <pc:sldMk cId="1505046663" sldId="415"/>
            <ac:grpSpMk id="60" creationId="{67961012-5405-5D36-8554-4C4BA0DD8C03}"/>
          </ac:grpSpMkLst>
        </pc:grpChg>
        <pc:grpChg chg="mod">
          <ac:chgData name="good angel" userId="322f971a48f5a8c9" providerId="LiveId" clId="{F7F37F37-0364-4DB5-A963-0BF7A0D7E646}" dt="2024-02-18T12:23:45.842" v="8798" actId="1076"/>
          <ac:grpSpMkLst>
            <pc:docMk/>
            <pc:sldMk cId="1505046663" sldId="415"/>
            <ac:grpSpMk id="61" creationId="{3CDB937C-41F7-3990-0D46-CBB3F5919C3A}"/>
          </ac:grpSpMkLst>
        </pc:grpChg>
        <pc:picChg chg="add mod">
          <ac:chgData name="good angel" userId="322f971a48f5a8c9" providerId="LiveId" clId="{F7F37F37-0364-4DB5-A963-0BF7A0D7E646}" dt="2024-02-19T09:58:39.024" v="11376" actId="1076"/>
          <ac:picMkLst>
            <pc:docMk/>
            <pc:sldMk cId="1505046663" sldId="415"/>
            <ac:picMk id="2" creationId="{5A8E4376-E027-E334-D448-8D6D3B3497C6}"/>
          </ac:picMkLst>
        </pc:picChg>
        <pc:picChg chg="add mod ord">
          <ac:chgData name="good angel" userId="322f971a48f5a8c9" providerId="LiveId" clId="{F7F37F37-0364-4DB5-A963-0BF7A0D7E646}" dt="2024-02-18T12:45:12.049" v="9034" actId="164"/>
          <ac:picMkLst>
            <pc:docMk/>
            <pc:sldMk cId="1505046663" sldId="415"/>
            <ac:picMk id="3" creationId="{2AB588BE-32E0-CF51-951D-6C0BAE2BDC9F}"/>
          </ac:picMkLst>
        </pc:picChg>
        <pc:picChg chg="add mod">
          <ac:chgData name="good angel" userId="322f971a48f5a8c9" providerId="LiveId" clId="{F7F37F37-0364-4DB5-A963-0BF7A0D7E646}" dt="2024-02-18T12:45:12.049" v="9034" actId="164"/>
          <ac:picMkLst>
            <pc:docMk/>
            <pc:sldMk cId="1505046663" sldId="415"/>
            <ac:picMk id="6" creationId="{9F028E75-17A3-CB88-306B-CDAEADA05F38}"/>
          </ac:picMkLst>
        </pc:picChg>
        <pc:picChg chg="add del mod">
          <ac:chgData name="good angel" userId="322f971a48f5a8c9" providerId="LiveId" clId="{F7F37F37-0364-4DB5-A963-0BF7A0D7E646}" dt="2024-02-18T12:42:39.212" v="8960" actId="478"/>
          <ac:picMkLst>
            <pc:docMk/>
            <pc:sldMk cId="1505046663" sldId="415"/>
            <ac:picMk id="10" creationId="{50F3F724-D4E4-9D27-333F-4E43F5903997}"/>
          </ac:picMkLst>
        </pc:picChg>
        <pc:picChg chg="add mod">
          <ac:chgData name="good angel" userId="322f971a48f5a8c9" providerId="LiveId" clId="{F7F37F37-0364-4DB5-A963-0BF7A0D7E646}" dt="2024-02-18T12:45:12.049" v="9034" actId="164"/>
          <ac:picMkLst>
            <pc:docMk/>
            <pc:sldMk cId="1505046663" sldId="415"/>
            <ac:picMk id="11" creationId="{95C0C9F2-394B-F5CB-520B-8F451EC81DB1}"/>
          </ac:picMkLst>
        </pc:picChg>
        <pc:picChg chg="mod">
          <ac:chgData name="good angel" userId="322f971a48f5a8c9" providerId="LiveId" clId="{F7F37F37-0364-4DB5-A963-0BF7A0D7E646}" dt="2024-02-18T12:23:22" v="8792" actId="1076"/>
          <ac:picMkLst>
            <pc:docMk/>
            <pc:sldMk cId="1505046663" sldId="415"/>
            <ac:picMk id="12" creationId="{DC157899-4C93-124C-D117-B49910FD5332}"/>
          </ac:picMkLst>
        </pc:picChg>
        <pc:picChg chg="mod">
          <ac:chgData name="good angel" userId="322f971a48f5a8c9" providerId="LiveId" clId="{F7F37F37-0364-4DB5-A963-0BF7A0D7E646}" dt="2024-02-18T12:23:22" v="8792" actId="1076"/>
          <ac:picMkLst>
            <pc:docMk/>
            <pc:sldMk cId="1505046663" sldId="415"/>
            <ac:picMk id="14" creationId="{F6456CE3-2CF0-4238-3CCE-9A70F897BC01}"/>
          </ac:picMkLst>
        </pc:picChg>
        <pc:picChg chg="mod">
          <ac:chgData name="good angel" userId="322f971a48f5a8c9" providerId="LiveId" clId="{F7F37F37-0364-4DB5-A963-0BF7A0D7E646}" dt="2024-02-18T12:23:22" v="8792" actId="1076"/>
          <ac:picMkLst>
            <pc:docMk/>
            <pc:sldMk cId="1505046663" sldId="415"/>
            <ac:picMk id="26" creationId="{292B6A84-DC92-9F72-E5BD-F123895C60FF}"/>
          </ac:picMkLst>
        </pc:picChg>
        <pc:picChg chg="add mod">
          <ac:chgData name="good angel" userId="322f971a48f5a8c9" providerId="LiveId" clId="{F7F37F37-0364-4DB5-A963-0BF7A0D7E646}" dt="2024-02-18T12:48:45.413" v="9046" actId="164"/>
          <ac:picMkLst>
            <pc:docMk/>
            <pc:sldMk cId="1505046663" sldId="415"/>
            <ac:picMk id="31" creationId="{F7111E1B-3376-6385-1BD9-75D81DE0D853}"/>
          </ac:picMkLst>
        </pc:picChg>
        <pc:picChg chg="add mod">
          <ac:chgData name="good angel" userId="322f971a48f5a8c9" providerId="LiveId" clId="{F7F37F37-0364-4DB5-A963-0BF7A0D7E646}" dt="2024-02-18T12:48:45.413" v="9046" actId="164"/>
          <ac:picMkLst>
            <pc:docMk/>
            <pc:sldMk cId="1505046663" sldId="415"/>
            <ac:picMk id="36" creationId="{60D0260D-F618-7433-0272-10738B93B8C9}"/>
          </ac:picMkLst>
        </pc:picChg>
        <pc:cxnChg chg="add mod">
          <ac:chgData name="good angel" userId="322f971a48f5a8c9" providerId="LiveId" clId="{F7F37F37-0364-4DB5-A963-0BF7A0D7E646}" dt="2024-02-18T12:45:12.049" v="9034" actId="164"/>
          <ac:cxnSpMkLst>
            <pc:docMk/>
            <pc:sldMk cId="1505046663" sldId="415"/>
            <ac:cxnSpMk id="15" creationId="{23A4C9F2-2326-43B6-DC9B-2C5396E677D9}"/>
          </ac:cxnSpMkLst>
        </pc:cxnChg>
        <pc:cxnChg chg="add mod">
          <ac:chgData name="good angel" userId="322f971a48f5a8c9" providerId="LiveId" clId="{F7F37F37-0364-4DB5-A963-0BF7A0D7E646}" dt="2024-02-18T12:45:12.049" v="9034" actId="164"/>
          <ac:cxnSpMkLst>
            <pc:docMk/>
            <pc:sldMk cId="1505046663" sldId="415"/>
            <ac:cxnSpMk id="20" creationId="{D4B39031-C949-D232-D083-5CB4D8823207}"/>
          </ac:cxnSpMkLst>
        </pc:cxnChg>
        <pc:cxnChg chg="mod">
          <ac:chgData name="good angel" userId="322f971a48f5a8c9" providerId="LiveId" clId="{F7F37F37-0364-4DB5-A963-0BF7A0D7E646}" dt="2024-02-18T12:23:54.262" v="8800" actId="14100"/>
          <ac:cxnSpMkLst>
            <pc:docMk/>
            <pc:sldMk cId="1505046663" sldId="415"/>
            <ac:cxnSpMk id="40" creationId="{A2F0BCEE-08C3-9798-DAE3-D54112AAC181}"/>
          </ac:cxnSpMkLst>
        </pc:cxnChg>
      </pc:sldChg>
      <pc:sldChg chg="addSp modSp add modAnim">
        <pc:chgData name="good angel" userId="322f971a48f5a8c9" providerId="LiveId" clId="{F7F37F37-0364-4DB5-A963-0BF7A0D7E646}" dt="2024-02-19T09:58:20.505" v="11369"/>
        <pc:sldMkLst>
          <pc:docMk/>
          <pc:sldMk cId="1312558758" sldId="416"/>
        </pc:sldMkLst>
        <pc:picChg chg="add mod">
          <ac:chgData name="good angel" userId="322f971a48f5a8c9" providerId="LiveId" clId="{F7F37F37-0364-4DB5-A963-0BF7A0D7E646}" dt="2024-02-19T09:58:20.505" v="11369"/>
          <ac:picMkLst>
            <pc:docMk/>
            <pc:sldMk cId="1312558758" sldId="416"/>
            <ac:picMk id="2" creationId="{8B099CA0-A802-FF81-A9E8-DF2F1FB17ACB}"/>
          </ac:picMkLst>
        </pc:picChg>
      </pc:sldChg>
      <pc:sldChg chg="addSp delSp modSp add mod modAnim">
        <pc:chgData name="good angel" userId="322f971a48f5a8c9" providerId="LiveId" clId="{F7F37F37-0364-4DB5-A963-0BF7A0D7E646}" dt="2024-02-19T09:58:18.521" v="11368"/>
        <pc:sldMkLst>
          <pc:docMk/>
          <pc:sldMk cId="2838750645" sldId="417"/>
        </pc:sldMkLst>
        <pc:spChg chg="add mod">
          <ac:chgData name="good angel" userId="322f971a48f5a8c9" providerId="LiveId" clId="{F7F37F37-0364-4DB5-A963-0BF7A0D7E646}" dt="2024-02-18T12:39:15.417" v="8935" actId="164"/>
          <ac:spMkLst>
            <pc:docMk/>
            <pc:sldMk cId="2838750645" sldId="417"/>
            <ac:spMk id="24" creationId="{273E7FC2-7270-AC6A-2F98-0FE42CB037BA}"/>
          </ac:spMkLst>
        </pc:spChg>
        <pc:spChg chg="add mod">
          <ac:chgData name="good angel" userId="322f971a48f5a8c9" providerId="LiveId" clId="{F7F37F37-0364-4DB5-A963-0BF7A0D7E646}" dt="2024-02-18T12:39:30.334" v="8937" actId="164"/>
          <ac:spMkLst>
            <pc:docMk/>
            <pc:sldMk cId="2838750645" sldId="417"/>
            <ac:spMk id="27" creationId="{C84C2B9B-E31F-4983-54FA-4A7C56F15A18}"/>
          </ac:spMkLst>
        </pc:spChg>
        <pc:spChg chg="add del mod topLvl">
          <ac:chgData name="good angel" userId="322f971a48f5a8c9" providerId="LiveId" clId="{F7F37F37-0364-4DB5-A963-0BF7A0D7E646}" dt="2024-02-18T12:26:22.720" v="8815" actId="255"/>
          <ac:spMkLst>
            <pc:docMk/>
            <pc:sldMk cId="2838750645" sldId="417"/>
            <ac:spMk id="33" creationId="{16B78090-17A6-FBC2-CC44-CBC113036FE4}"/>
          </ac:spMkLst>
        </pc:spChg>
        <pc:spChg chg="add mod">
          <ac:chgData name="good angel" userId="322f971a48f5a8c9" providerId="LiveId" clId="{F7F37F37-0364-4DB5-A963-0BF7A0D7E646}" dt="2024-02-18T12:39:39.579" v="8939" actId="164"/>
          <ac:spMkLst>
            <pc:docMk/>
            <pc:sldMk cId="2838750645" sldId="417"/>
            <ac:spMk id="43" creationId="{D64A428F-83D1-60CD-0363-199165D03737}"/>
          </ac:spMkLst>
        </pc:spChg>
        <pc:spChg chg="add mod">
          <ac:chgData name="good angel" userId="322f971a48f5a8c9" providerId="LiveId" clId="{F7F37F37-0364-4DB5-A963-0BF7A0D7E646}" dt="2024-02-18T12:39:53.915" v="8941" actId="164"/>
          <ac:spMkLst>
            <pc:docMk/>
            <pc:sldMk cId="2838750645" sldId="417"/>
            <ac:spMk id="44" creationId="{09EE8310-43ED-5EAE-B811-5F6E8FDBEF90}"/>
          </ac:spMkLst>
        </pc:spChg>
        <pc:grpChg chg="add del mod ord">
          <ac:chgData name="good angel" userId="322f971a48f5a8c9" providerId="LiveId" clId="{F7F37F37-0364-4DB5-A963-0BF7A0D7E646}" dt="2024-02-18T12:34:40.302" v="8846" actId="166"/>
          <ac:grpSpMkLst>
            <pc:docMk/>
            <pc:sldMk cId="2838750645" sldId="417"/>
            <ac:grpSpMk id="34" creationId="{8B8B5799-7FB5-0FAA-8659-2C7FE9A2201D}"/>
          </ac:grpSpMkLst>
        </pc:grpChg>
        <pc:grpChg chg="add mod">
          <ac:chgData name="good angel" userId="322f971a48f5a8c9" providerId="LiveId" clId="{F7F37F37-0364-4DB5-A963-0BF7A0D7E646}" dt="2024-02-18T12:38:57.435" v="8931" actId="164"/>
          <ac:grpSpMkLst>
            <pc:docMk/>
            <pc:sldMk cId="2838750645" sldId="417"/>
            <ac:grpSpMk id="57" creationId="{AF3ED629-687C-B9C6-FBB2-71E89461987B}"/>
          </ac:grpSpMkLst>
        </pc:grpChg>
        <pc:grpChg chg="del">
          <ac:chgData name="good angel" userId="322f971a48f5a8c9" providerId="LiveId" clId="{F7F37F37-0364-4DB5-A963-0BF7A0D7E646}" dt="2024-02-18T12:25:40.476" v="8806" actId="478"/>
          <ac:grpSpMkLst>
            <pc:docMk/>
            <pc:sldMk cId="2838750645" sldId="417"/>
            <ac:grpSpMk id="58" creationId="{33102909-EB15-2686-E8EF-5D5439E3C4F5}"/>
          </ac:grpSpMkLst>
        </pc:grpChg>
        <pc:grpChg chg="add mod">
          <ac:chgData name="good angel" userId="322f971a48f5a8c9" providerId="LiveId" clId="{F7F37F37-0364-4DB5-A963-0BF7A0D7E646}" dt="2024-02-18T12:39:15.417" v="8935" actId="164"/>
          <ac:grpSpMkLst>
            <pc:docMk/>
            <pc:sldMk cId="2838750645" sldId="417"/>
            <ac:grpSpMk id="59" creationId="{41B6DD3C-D22E-E95E-C332-A45EAB077E07}"/>
          </ac:grpSpMkLst>
        </pc:grpChg>
        <pc:grpChg chg="add mod">
          <ac:chgData name="good angel" userId="322f971a48f5a8c9" providerId="LiveId" clId="{F7F37F37-0364-4DB5-A963-0BF7A0D7E646}" dt="2024-02-18T12:39:30.334" v="8937" actId="164"/>
          <ac:grpSpMkLst>
            <pc:docMk/>
            <pc:sldMk cId="2838750645" sldId="417"/>
            <ac:grpSpMk id="60" creationId="{12E00480-A726-9428-DA7A-34588C1841F8}"/>
          </ac:grpSpMkLst>
        </pc:grpChg>
        <pc:grpChg chg="add mod">
          <ac:chgData name="good angel" userId="322f971a48f5a8c9" providerId="LiveId" clId="{F7F37F37-0364-4DB5-A963-0BF7A0D7E646}" dt="2024-02-18T12:39:39.579" v="8939" actId="164"/>
          <ac:grpSpMkLst>
            <pc:docMk/>
            <pc:sldMk cId="2838750645" sldId="417"/>
            <ac:grpSpMk id="61" creationId="{7F8C6291-7398-D16C-5668-70AC95B1AA11}"/>
          </ac:grpSpMkLst>
        </pc:grpChg>
        <pc:grpChg chg="add mod">
          <ac:chgData name="good angel" userId="322f971a48f5a8c9" providerId="LiveId" clId="{F7F37F37-0364-4DB5-A963-0BF7A0D7E646}" dt="2024-02-18T12:39:53.915" v="8941" actId="164"/>
          <ac:grpSpMkLst>
            <pc:docMk/>
            <pc:sldMk cId="2838750645" sldId="417"/>
            <ac:grpSpMk id="62" creationId="{546B0E79-3C33-332D-84EF-BB43D1EF999D}"/>
          </ac:grpSpMkLst>
        </pc:grpChg>
        <pc:picChg chg="add mod">
          <ac:chgData name="good angel" userId="322f971a48f5a8c9" providerId="LiveId" clId="{F7F37F37-0364-4DB5-A963-0BF7A0D7E646}" dt="2024-02-19T09:58:18.521" v="11368"/>
          <ac:picMkLst>
            <pc:docMk/>
            <pc:sldMk cId="2838750645" sldId="417"/>
            <ac:picMk id="2" creationId="{FE506230-A14A-FBE4-175B-6528ACC6167B}"/>
          </ac:picMkLst>
        </pc:picChg>
        <pc:picChg chg="add mod">
          <ac:chgData name="good angel" userId="322f971a48f5a8c9" providerId="LiveId" clId="{F7F37F37-0364-4DB5-A963-0BF7A0D7E646}" dt="2024-02-18T12:38:57.435" v="8931" actId="164"/>
          <ac:picMkLst>
            <pc:docMk/>
            <pc:sldMk cId="2838750645" sldId="417"/>
            <ac:picMk id="3" creationId="{778BB798-13BE-D2F8-EC8D-303E44E8E78D}"/>
          </ac:picMkLst>
        </pc:picChg>
        <pc:picChg chg="add mod modCrop">
          <ac:chgData name="good angel" userId="322f971a48f5a8c9" providerId="LiveId" clId="{F7F37F37-0364-4DB5-A963-0BF7A0D7E646}" dt="2024-02-18T12:38:57.435" v="8931" actId="164"/>
          <ac:picMkLst>
            <pc:docMk/>
            <pc:sldMk cId="2838750645" sldId="417"/>
            <ac:picMk id="6" creationId="{9F162E78-947D-FC7B-DB3A-DA61D12B10A0}"/>
          </ac:picMkLst>
        </pc:picChg>
        <pc:picChg chg="add mod">
          <ac:chgData name="good angel" userId="322f971a48f5a8c9" providerId="LiveId" clId="{F7F37F37-0364-4DB5-A963-0BF7A0D7E646}" dt="2024-02-18T12:38:57.435" v="8931" actId="164"/>
          <ac:picMkLst>
            <pc:docMk/>
            <pc:sldMk cId="2838750645" sldId="417"/>
            <ac:picMk id="8" creationId="{E6211764-3873-E6EB-CD08-873B50289187}"/>
          </ac:picMkLst>
        </pc:picChg>
        <pc:picChg chg="mod topLvl">
          <ac:chgData name="good angel" userId="322f971a48f5a8c9" providerId="LiveId" clId="{F7F37F37-0364-4DB5-A963-0BF7A0D7E646}" dt="2024-02-18T12:25:48.042" v="8808" actId="478"/>
          <ac:picMkLst>
            <pc:docMk/>
            <pc:sldMk cId="2838750645" sldId="417"/>
            <ac:picMk id="32" creationId="{6006194B-AC52-8EA7-F1D6-DF47AB05A325}"/>
          </ac:picMkLst>
        </pc:picChg>
        <pc:cxnChg chg="add mod">
          <ac:chgData name="good angel" userId="322f971a48f5a8c9" providerId="LiveId" clId="{F7F37F37-0364-4DB5-A963-0BF7A0D7E646}" dt="2024-02-18T12:38:57.435" v="8931" actId="164"/>
          <ac:cxnSpMkLst>
            <pc:docMk/>
            <pc:sldMk cId="2838750645" sldId="417"/>
            <ac:cxnSpMk id="10" creationId="{5C3137A1-9C91-F088-C554-5CF6C8098047}"/>
          </ac:cxnSpMkLst>
        </pc:cxnChg>
        <pc:cxnChg chg="add mod">
          <ac:chgData name="good angel" userId="322f971a48f5a8c9" providerId="LiveId" clId="{F7F37F37-0364-4DB5-A963-0BF7A0D7E646}" dt="2024-02-18T12:38:57.435" v="8931" actId="164"/>
          <ac:cxnSpMkLst>
            <pc:docMk/>
            <pc:sldMk cId="2838750645" sldId="417"/>
            <ac:cxnSpMk id="18" creationId="{00EF900B-1607-57CB-6668-2B2121B901DC}"/>
          </ac:cxnSpMkLst>
        </pc:cxnChg>
        <pc:cxnChg chg="add mod">
          <ac:chgData name="good angel" userId="322f971a48f5a8c9" providerId="LiveId" clId="{F7F37F37-0364-4DB5-A963-0BF7A0D7E646}" dt="2024-02-18T12:38:57.435" v="8931" actId="164"/>
          <ac:cxnSpMkLst>
            <pc:docMk/>
            <pc:sldMk cId="2838750645" sldId="417"/>
            <ac:cxnSpMk id="20" creationId="{3548BFDA-1C31-5215-CC0D-BB1E75C6E600}"/>
          </ac:cxnSpMkLst>
        </pc:cxnChg>
        <pc:cxnChg chg="add mod">
          <ac:chgData name="good angel" userId="322f971a48f5a8c9" providerId="LiveId" clId="{F7F37F37-0364-4DB5-A963-0BF7A0D7E646}" dt="2024-02-18T12:38:57.435" v="8931" actId="164"/>
          <ac:cxnSpMkLst>
            <pc:docMk/>
            <pc:sldMk cId="2838750645" sldId="417"/>
            <ac:cxnSpMk id="21" creationId="{D33143B2-1D57-763B-29F1-4F5B8D79FBD2}"/>
          </ac:cxnSpMkLst>
        </pc:cxnChg>
        <pc:cxnChg chg="add mod">
          <ac:chgData name="good angel" userId="322f971a48f5a8c9" providerId="LiveId" clId="{F7F37F37-0364-4DB5-A963-0BF7A0D7E646}" dt="2024-02-18T12:39:15.417" v="8935" actId="164"/>
          <ac:cxnSpMkLst>
            <pc:docMk/>
            <pc:sldMk cId="2838750645" sldId="417"/>
            <ac:cxnSpMk id="23" creationId="{55FDF2A8-0389-1FB8-AEB1-C5026252BFE3}"/>
          </ac:cxnSpMkLst>
        </pc:cxnChg>
        <pc:cxnChg chg="add mod">
          <ac:chgData name="good angel" userId="322f971a48f5a8c9" providerId="LiveId" clId="{F7F37F37-0364-4DB5-A963-0BF7A0D7E646}" dt="2024-02-18T12:39:30.334" v="8937" actId="164"/>
          <ac:cxnSpMkLst>
            <pc:docMk/>
            <pc:sldMk cId="2838750645" sldId="417"/>
            <ac:cxnSpMk id="30" creationId="{6F1426A0-5146-CE0F-A86B-331B49BB5865}"/>
          </ac:cxnSpMkLst>
        </pc:cxnChg>
        <pc:cxnChg chg="add mod">
          <ac:chgData name="good angel" userId="322f971a48f5a8c9" providerId="LiveId" clId="{F7F37F37-0364-4DB5-A963-0BF7A0D7E646}" dt="2024-02-18T12:39:30.334" v="8937" actId="164"/>
          <ac:cxnSpMkLst>
            <pc:docMk/>
            <pc:sldMk cId="2838750645" sldId="417"/>
            <ac:cxnSpMk id="37" creationId="{5EF58AC3-1F6D-40BE-EDE4-F2CB866B4283}"/>
          </ac:cxnSpMkLst>
        </pc:cxnChg>
        <pc:cxnChg chg="add mod">
          <ac:chgData name="good angel" userId="322f971a48f5a8c9" providerId="LiveId" clId="{F7F37F37-0364-4DB5-A963-0BF7A0D7E646}" dt="2024-02-18T12:39:39.579" v="8939" actId="164"/>
          <ac:cxnSpMkLst>
            <pc:docMk/>
            <pc:sldMk cId="2838750645" sldId="417"/>
            <ac:cxnSpMk id="45" creationId="{B767333B-7513-9C00-9060-9B62AECB461A}"/>
          </ac:cxnSpMkLst>
        </pc:cxnChg>
        <pc:cxnChg chg="add mod">
          <ac:chgData name="good angel" userId="322f971a48f5a8c9" providerId="LiveId" clId="{F7F37F37-0364-4DB5-A963-0BF7A0D7E646}" dt="2024-02-18T12:39:53.915" v="8941" actId="164"/>
          <ac:cxnSpMkLst>
            <pc:docMk/>
            <pc:sldMk cId="2838750645" sldId="417"/>
            <ac:cxnSpMk id="51" creationId="{843ACF65-CCF2-E866-8CC4-E12D21C632AC}"/>
          </ac:cxnSpMkLst>
        </pc:cxnChg>
      </pc:sldChg>
      <pc:sldChg chg="addSp modSp add ord">
        <pc:chgData name="good angel" userId="322f971a48f5a8c9" providerId="LiveId" clId="{F7F37F37-0364-4DB5-A963-0BF7A0D7E646}" dt="2024-02-19T09:58:41.414" v="11377"/>
        <pc:sldMkLst>
          <pc:docMk/>
          <pc:sldMk cId="3295363648" sldId="418"/>
        </pc:sldMkLst>
        <pc:picChg chg="add mod">
          <ac:chgData name="good angel" userId="322f971a48f5a8c9" providerId="LiveId" clId="{F7F37F37-0364-4DB5-A963-0BF7A0D7E646}" dt="2024-02-19T09:58:41.414" v="11377"/>
          <ac:picMkLst>
            <pc:docMk/>
            <pc:sldMk cId="3295363648" sldId="418"/>
            <ac:picMk id="2" creationId="{694B7B40-138B-193D-4233-843354E37838}"/>
          </ac:picMkLst>
        </pc:picChg>
      </pc:sldChg>
      <pc:sldChg chg="addSp modSp add mod">
        <pc:chgData name="good angel" userId="322f971a48f5a8c9" providerId="LiveId" clId="{F7F37F37-0364-4DB5-A963-0BF7A0D7E646}" dt="2024-02-18T12:56:54.273" v="9138" actId="1076"/>
        <pc:sldMkLst>
          <pc:docMk/>
          <pc:sldMk cId="3353835402" sldId="419"/>
        </pc:sldMkLst>
        <pc:spChg chg="mod">
          <ac:chgData name="good angel" userId="322f971a48f5a8c9" providerId="LiveId" clId="{F7F37F37-0364-4DB5-A963-0BF7A0D7E646}" dt="2024-02-18T12:49:19.590" v="9053" actId="1076"/>
          <ac:spMkLst>
            <pc:docMk/>
            <pc:sldMk cId="3353835402" sldId="419"/>
            <ac:spMk id="5" creationId="{7BF66832-3B8D-AFCC-78B7-4E23A31A19B2}"/>
          </ac:spMkLst>
        </pc:spChg>
        <pc:spChg chg="add mod">
          <ac:chgData name="good angel" userId="322f971a48f5a8c9" providerId="LiveId" clId="{F7F37F37-0364-4DB5-A963-0BF7A0D7E646}" dt="2024-02-18T12:55:09.465" v="9115" actId="164"/>
          <ac:spMkLst>
            <pc:docMk/>
            <pc:sldMk cId="3353835402" sldId="419"/>
            <ac:spMk id="6" creationId="{6FA46F90-88D7-1BFD-D336-E49FCFD15640}"/>
          </ac:spMkLst>
        </pc:spChg>
        <pc:spChg chg="mod">
          <ac:chgData name="good angel" userId="322f971a48f5a8c9" providerId="LiveId" clId="{F7F37F37-0364-4DB5-A963-0BF7A0D7E646}" dt="2024-02-18T12:49:15.123" v="9052" actId="1076"/>
          <ac:spMkLst>
            <pc:docMk/>
            <pc:sldMk cId="3353835402" sldId="419"/>
            <ac:spMk id="7" creationId="{DAA820AF-56F2-83F9-D1F7-23CAE5EE0C8E}"/>
          </ac:spMkLst>
        </pc:spChg>
        <pc:spChg chg="mod">
          <ac:chgData name="good angel" userId="322f971a48f5a8c9" providerId="LiveId" clId="{F7F37F37-0364-4DB5-A963-0BF7A0D7E646}" dt="2024-02-18T12:49:25.557" v="9054" actId="1076"/>
          <ac:spMkLst>
            <pc:docMk/>
            <pc:sldMk cId="3353835402" sldId="419"/>
            <ac:spMk id="9" creationId="{9EC81569-D867-8541-DAC2-2B996F29ADEB}"/>
          </ac:spMkLst>
        </pc:spChg>
        <pc:spChg chg="mod">
          <ac:chgData name="good angel" userId="322f971a48f5a8c9" providerId="LiveId" clId="{F7F37F37-0364-4DB5-A963-0BF7A0D7E646}" dt="2024-02-18T12:49:15.123" v="9052" actId="1076"/>
          <ac:spMkLst>
            <pc:docMk/>
            <pc:sldMk cId="3353835402" sldId="419"/>
            <ac:spMk id="13" creationId="{AF0AC2D3-F458-1F60-179E-2F99067D0AC5}"/>
          </ac:spMkLst>
        </pc:spChg>
        <pc:spChg chg="mod">
          <ac:chgData name="good angel" userId="322f971a48f5a8c9" providerId="LiveId" clId="{F7F37F37-0364-4DB5-A963-0BF7A0D7E646}" dt="2024-02-18T12:49:15.123" v="9052" actId="1076"/>
          <ac:spMkLst>
            <pc:docMk/>
            <pc:sldMk cId="3353835402" sldId="419"/>
            <ac:spMk id="16" creationId="{AB0C086B-8C50-9A4D-7064-A6FBE8716472}"/>
          </ac:spMkLst>
        </pc:spChg>
        <pc:spChg chg="mod">
          <ac:chgData name="good angel" userId="322f971a48f5a8c9" providerId="LiveId" clId="{F7F37F37-0364-4DB5-A963-0BF7A0D7E646}" dt="2024-02-18T12:49:19.590" v="9053" actId="1076"/>
          <ac:spMkLst>
            <pc:docMk/>
            <pc:sldMk cId="3353835402" sldId="419"/>
            <ac:spMk id="17" creationId="{F3E4387E-99D0-1D29-E551-4ABC7CBC4499}"/>
          </ac:spMkLst>
        </pc:spChg>
        <pc:spChg chg="mod">
          <ac:chgData name="good angel" userId="322f971a48f5a8c9" providerId="LiveId" clId="{F7F37F37-0364-4DB5-A963-0BF7A0D7E646}" dt="2024-02-18T12:49:15.123" v="9052" actId="1076"/>
          <ac:spMkLst>
            <pc:docMk/>
            <pc:sldMk cId="3353835402" sldId="419"/>
            <ac:spMk id="25" creationId="{7E236F19-CED2-1668-87BE-EE6881D2308D}"/>
          </ac:spMkLst>
        </pc:spChg>
        <pc:spChg chg="mod">
          <ac:chgData name="good angel" userId="322f971a48f5a8c9" providerId="LiveId" clId="{F7F37F37-0364-4DB5-A963-0BF7A0D7E646}" dt="2024-02-18T12:49:15.123" v="9052" actId="1076"/>
          <ac:spMkLst>
            <pc:docMk/>
            <pc:sldMk cId="3353835402" sldId="419"/>
            <ac:spMk id="28" creationId="{719DA5F9-8018-BFFB-0EC0-5571670EADB1}"/>
          </ac:spMkLst>
        </pc:spChg>
        <pc:spChg chg="mod">
          <ac:chgData name="good angel" userId="322f971a48f5a8c9" providerId="LiveId" clId="{F7F37F37-0364-4DB5-A963-0BF7A0D7E646}" dt="2024-02-18T12:49:15.123" v="9052" actId="1076"/>
          <ac:spMkLst>
            <pc:docMk/>
            <pc:sldMk cId="3353835402" sldId="419"/>
            <ac:spMk id="48" creationId="{5437C785-90EF-39C1-8E22-23B85B7D145D}"/>
          </ac:spMkLst>
        </pc:spChg>
        <pc:spChg chg="mod">
          <ac:chgData name="good angel" userId="322f971a48f5a8c9" providerId="LiveId" clId="{F7F37F37-0364-4DB5-A963-0BF7A0D7E646}" dt="2024-02-18T12:49:15.123" v="9052" actId="1076"/>
          <ac:spMkLst>
            <pc:docMk/>
            <pc:sldMk cId="3353835402" sldId="419"/>
            <ac:spMk id="49" creationId="{80A10416-DDCA-1E04-681D-9B338A0FA45D}"/>
          </ac:spMkLst>
        </pc:spChg>
        <pc:spChg chg="mod">
          <ac:chgData name="good angel" userId="322f971a48f5a8c9" providerId="LiveId" clId="{F7F37F37-0364-4DB5-A963-0BF7A0D7E646}" dt="2024-02-18T12:49:15.123" v="9052" actId="1076"/>
          <ac:spMkLst>
            <pc:docMk/>
            <pc:sldMk cId="3353835402" sldId="419"/>
            <ac:spMk id="53" creationId="{3F3DE7C5-EF7D-F672-A72B-D4B869A5C4E4}"/>
          </ac:spMkLst>
        </pc:spChg>
        <pc:spChg chg="mod">
          <ac:chgData name="good angel" userId="322f971a48f5a8c9" providerId="LiveId" clId="{F7F37F37-0364-4DB5-A963-0BF7A0D7E646}" dt="2024-02-18T12:49:15.123" v="9052" actId="1076"/>
          <ac:spMkLst>
            <pc:docMk/>
            <pc:sldMk cId="3353835402" sldId="419"/>
            <ac:spMk id="54" creationId="{ACA6F0BF-4481-48F6-30FC-5830C7E88842}"/>
          </ac:spMkLst>
        </pc:spChg>
        <pc:spChg chg="mod">
          <ac:chgData name="good angel" userId="322f971a48f5a8c9" providerId="LiveId" clId="{F7F37F37-0364-4DB5-A963-0BF7A0D7E646}" dt="2024-02-18T12:49:35.500" v="9056" actId="255"/>
          <ac:spMkLst>
            <pc:docMk/>
            <pc:sldMk cId="3353835402" sldId="419"/>
            <ac:spMk id="55" creationId="{D316264E-3378-6CCD-F7BB-1397EE663231}"/>
          </ac:spMkLst>
        </pc:spChg>
        <pc:spChg chg="mod">
          <ac:chgData name="good angel" userId="322f971a48f5a8c9" providerId="LiveId" clId="{F7F37F37-0364-4DB5-A963-0BF7A0D7E646}" dt="2024-02-18T12:49:15.123" v="9052" actId="1076"/>
          <ac:spMkLst>
            <pc:docMk/>
            <pc:sldMk cId="3353835402" sldId="419"/>
            <ac:spMk id="56" creationId="{8013AEAA-80D9-7EDA-ED75-F77970AD2753}"/>
          </ac:spMkLst>
        </pc:spChg>
        <pc:grpChg chg="add mod">
          <ac:chgData name="good angel" userId="322f971a48f5a8c9" providerId="LiveId" clId="{F7F37F37-0364-4DB5-A963-0BF7A0D7E646}" dt="2024-02-18T12:55:09.465" v="9115" actId="164"/>
          <ac:grpSpMkLst>
            <pc:docMk/>
            <pc:sldMk cId="3353835402" sldId="419"/>
            <ac:grpSpMk id="10" creationId="{C2D7E436-4EB9-4050-B3C2-0A5D3CDEBEB9}"/>
          </ac:grpSpMkLst>
        </pc:grpChg>
        <pc:grpChg chg="add mod">
          <ac:chgData name="good angel" userId="322f971a48f5a8c9" providerId="LiveId" clId="{F7F37F37-0364-4DB5-A963-0BF7A0D7E646}" dt="2024-02-18T12:56:54.273" v="9138" actId="1076"/>
          <ac:grpSpMkLst>
            <pc:docMk/>
            <pc:sldMk cId="3353835402" sldId="419"/>
            <ac:grpSpMk id="11" creationId="{F76B98EA-4125-0061-C2F7-5E1854416F95}"/>
          </ac:grpSpMkLst>
        </pc:grpChg>
        <pc:grpChg chg="mod">
          <ac:chgData name="good angel" userId="322f971a48f5a8c9" providerId="LiveId" clId="{F7F37F37-0364-4DB5-A963-0BF7A0D7E646}" dt="2024-02-18T12:49:25.557" v="9054" actId="1076"/>
          <ac:grpSpMkLst>
            <pc:docMk/>
            <pc:sldMk cId="3353835402" sldId="419"/>
            <ac:grpSpMk id="34" creationId="{79DF13C6-A6F4-9784-B4DA-6FF72FA63D10}"/>
          </ac:grpSpMkLst>
        </pc:grpChg>
        <pc:grpChg chg="mod">
          <ac:chgData name="good angel" userId="322f971a48f5a8c9" providerId="LiveId" clId="{F7F37F37-0364-4DB5-A963-0BF7A0D7E646}" dt="2024-02-18T12:49:25.557" v="9054" actId="1076"/>
          <ac:grpSpMkLst>
            <pc:docMk/>
            <pc:sldMk cId="3353835402" sldId="419"/>
            <ac:grpSpMk id="58" creationId="{4A54E6E0-46FF-8313-6A64-6EF3B2A1CD08}"/>
          </ac:grpSpMkLst>
        </pc:grpChg>
        <pc:grpChg chg="mod">
          <ac:chgData name="good angel" userId="322f971a48f5a8c9" providerId="LiveId" clId="{F7F37F37-0364-4DB5-A963-0BF7A0D7E646}" dt="2024-02-18T12:49:25.557" v="9054" actId="1076"/>
          <ac:grpSpMkLst>
            <pc:docMk/>
            <pc:sldMk cId="3353835402" sldId="419"/>
            <ac:grpSpMk id="59" creationId="{B6EEF0C4-9D28-A5D6-A55C-19F064ED70D7}"/>
          </ac:grpSpMkLst>
        </pc:grpChg>
        <pc:grpChg chg="mod">
          <ac:chgData name="good angel" userId="322f971a48f5a8c9" providerId="LiveId" clId="{F7F37F37-0364-4DB5-A963-0BF7A0D7E646}" dt="2024-02-18T12:49:25.557" v="9054" actId="1076"/>
          <ac:grpSpMkLst>
            <pc:docMk/>
            <pc:sldMk cId="3353835402" sldId="419"/>
            <ac:grpSpMk id="60" creationId="{703CEDCB-F462-8B73-D011-91DEEA670ABE}"/>
          </ac:grpSpMkLst>
        </pc:grpChg>
        <pc:grpChg chg="mod">
          <ac:chgData name="good angel" userId="322f971a48f5a8c9" providerId="LiveId" clId="{F7F37F37-0364-4DB5-A963-0BF7A0D7E646}" dt="2024-02-18T12:49:31.229" v="9055" actId="1076"/>
          <ac:grpSpMkLst>
            <pc:docMk/>
            <pc:sldMk cId="3353835402" sldId="419"/>
            <ac:grpSpMk id="61" creationId="{CCF62FF2-0794-7ADE-6E63-ED01562752B0}"/>
          </ac:grpSpMkLst>
        </pc:grpChg>
        <pc:picChg chg="add mod">
          <ac:chgData name="good angel" userId="322f971a48f5a8c9" providerId="LiveId" clId="{F7F37F37-0364-4DB5-A963-0BF7A0D7E646}" dt="2024-02-18T12:53:46.091" v="9083" actId="1076"/>
          <ac:picMkLst>
            <pc:docMk/>
            <pc:sldMk cId="3353835402" sldId="419"/>
            <ac:picMk id="3" creationId="{39CA7B56-19FB-4225-8315-CC72CFC5B341}"/>
          </ac:picMkLst>
        </pc:picChg>
        <pc:picChg chg="mod">
          <ac:chgData name="good angel" userId="322f971a48f5a8c9" providerId="LiveId" clId="{F7F37F37-0364-4DB5-A963-0BF7A0D7E646}" dt="2024-02-18T12:49:15.123" v="9052" actId="1076"/>
          <ac:picMkLst>
            <pc:docMk/>
            <pc:sldMk cId="3353835402" sldId="419"/>
            <ac:picMk id="12" creationId="{394FAB3E-0457-887C-93EC-066DC4C1E7A7}"/>
          </ac:picMkLst>
        </pc:picChg>
        <pc:picChg chg="mod">
          <ac:chgData name="good angel" userId="322f971a48f5a8c9" providerId="LiveId" clId="{F7F37F37-0364-4DB5-A963-0BF7A0D7E646}" dt="2024-02-18T12:49:15.123" v="9052" actId="1076"/>
          <ac:picMkLst>
            <pc:docMk/>
            <pc:sldMk cId="3353835402" sldId="419"/>
            <ac:picMk id="14" creationId="{1F88B351-6E92-8CEB-B7F1-CC6722BF4C82}"/>
          </ac:picMkLst>
        </pc:picChg>
        <pc:picChg chg="mod">
          <ac:chgData name="good angel" userId="322f971a48f5a8c9" providerId="LiveId" clId="{F7F37F37-0364-4DB5-A963-0BF7A0D7E646}" dt="2024-02-18T12:49:15.123" v="9052" actId="1076"/>
          <ac:picMkLst>
            <pc:docMk/>
            <pc:sldMk cId="3353835402" sldId="419"/>
            <ac:picMk id="26" creationId="{CD7BF1E5-4D87-756F-7081-32EBA87E4225}"/>
          </ac:picMkLst>
        </pc:picChg>
        <pc:picChg chg="add mod">
          <ac:chgData name="good angel" userId="322f971a48f5a8c9" providerId="LiveId" clId="{F7F37F37-0364-4DB5-A963-0BF7A0D7E646}" dt="2024-02-18T12:56:54.273" v="9138" actId="1076"/>
          <ac:picMkLst>
            <pc:docMk/>
            <pc:sldMk cId="3353835402" sldId="419"/>
            <ac:picMk id="1026" creationId="{A5E7A706-C492-9D74-8C5F-AE10F3436BE7}"/>
          </ac:picMkLst>
        </pc:picChg>
        <pc:cxnChg chg="add mod">
          <ac:chgData name="good angel" userId="322f971a48f5a8c9" providerId="LiveId" clId="{F7F37F37-0364-4DB5-A963-0BF7A0D7E646}" dt="2024-02-18T12:55:09.465" v="9115" actId="164"/>
          <ac:cxnSpMkLst>
            <pc:docMk/>
            <pc:sldMk cId="3353835402" sldId="419"/>
            <ac:cxnSpMk id="4" creationId="{91C144E6-8088-7101-E8D2-D46E205D15EF}"/>
          </ac:cxnSpMkLst>
        </pc:cxnChg>
        <pc:cxnChg chg="add mod">
          <ac:chgData name="good angel" userId="322f971a48f5a8c9" providerId="LiveId" clId="{F7F37F37-0364-4DB5-A963-0BF7A0D7E646}" dt="2024-02-18T12:56:54.273" v="9138" actId="1076"/>
          <ac:cxnSpMkLst>
            <pc:docMk/>
            <pc:sldMk cId="3353835402" sldId="419"/>
            <ac:cxnSpMk id="8" creationId="{F535885C-C3CD-6296-7386-9FA915F034C9}"/>
          </ac:cxnSpMkLst>
        </pc:cxnChg>
        <pc:cxnChg chg="mod">
          <ac:chgData name="good angel" userId="322f971a48f5a8c9" providerId="LiveId" clId="{F7F37F37-0364-4DB5-A963-0BF7A0D7E646}" dt="2024-02-18T12:49:42.996" v="9057" actId="14100"/>
          <ac:cxnSpMkLst>
            <pc:docMk/>
            <pc:sldMk cId="3353835402" sldId="419"/>
            <ac:cxnSpMk id="45" creationId="{F18FF047-FE05-5BA8-505C-BF44E68197A6}"/>
          </ac:cxnSpMkLst>
        </pc:cxnChg>
      </pc:sldChg>
      <pc:sldChg chg="addSp modSp add mod ord modAnim">
        <pc:chgData name="good angel" userId="322f971a48f5a8c9" providerId="LiveId" clId="{F7F37F37-0364-4DB5-A963-0BF7A0D7E646}" dt="2024-02-19T09:58:47.059" v="11379" actId="1076"/>
        <pc:sldMkLst>
          <pc:docMk/>
          <pc:sldMk cId="3840721917" sldId="420"/>
        </pc:sldMkLst>
        <pc:picChg chg="add mod">
          <ac:chgData name="good angel" userId="322f971a48f5a8c9" providerId="LiveId" clId="{F7F37F37-0364-4DB5-A963-0BF7A0D7E646}" dt="2024-02-19T09:58:47.059" v="11379" actId="1076"/>
          <ac:picMkLst>
            <pc:docMk/>
            <pc:sldMk cId="3840721917" sldId="420"/>
            <ac:picMk id="2" creationId="{C898B323-FCFD-E0DC-A7F9-C931855478F6}"/>
          </ac:picMkLst>
        </pc:picChg>
      </pc:sldChg>
      <pc:sldChg chg="addSp modSp add mod ord modAnim">
        <pc:chgData name="good angel" userId="322f971a48f5a8c9" providerId="LiveId" clId="{F7F37F37-0364-4DB5-A963-0BF7A0D7E646}" dt="2024-02-19T09:58:52.934" v="11381" actId="1076"/>
        <pc:sldMkLst>
          <pc:docMk/>
          <pc:sldMk cId="1983781997" sldId="421"/>
        </pc:sldMkLst>
        <pc:spChg chg="add mod">
          <ac:chgData name="good angel" userId="322f971a48f5a8c9" providerId="LiveId" clId="{F7F37F37-0364-4DB5-A963-0BF7A0D7E646}" dt="2024-02-18T13:01:11.011" v="9174" actId="164"/>
          <ac:spMkLst>
            <pc:docMk/>
            <pc:sldMk cId="1983781997" sldId="421"/>
            <ac:spMk id="2" creationId="{3A811B73-28F9-D682-F387-408E43CD35A6}"/>
          </ac:spMkLst>
        </pc:spChg>
        <pc:grpChg chg="add mod">
          <ac:chgData name="good angel" userId="322f971a48f5a8c9" providerId="LiveId" clId="{F7F37F37-0364-4DB5-A963-0BF7A0D7E646}" dt="2024-02-18T13:01:11.011" v="9174" actId="164"/>
          <ac:grpSpMkLst>
            <pc:docMk/>
            <pc:sldMk cId="1983781997" sldId="421"/>
            <ac:grpSpMk id="19" creationId="{EF5FD7EB-3C6F-AF88-2C05-9408BA02D932}"/>
          </ac:grpSpMkLst>
        </pc:grpChg>
        <pc:picChg chg="add mod">
          <ac:chgData name="good angel" userId="322f971a48f5a8c9" providerId="LiveId" clId="{F7F37F37-0364-4DB5-A963-0BF7A0D7E646}" dt="2024-02-19T09:58:52.934" v="11381" actId="1076"/>
          <ac:picMkLst>
            <pc:docMk/>
            <pc:sldMk cId="1983781997" sldId="421"/>
            <ac:picMk id="18" creationId="{6D1B3807-FCD7-4C65-2610-F4656DA7F515}"/>
          </ac:picMkLst>
        </pc:picChg>
        <pc:cxnChg chg="add mod">
          <ac:chgData name="good angel" userId="322f971a48f5a8c9" providerId="LiveId" clId="{F7F37F37-0364-4DB5-A963-0BF7A0D7E646}" dt="2024-02-18T13:01:11.011" v="9174" actId="164"/>
          <ac:cxnSpMkLst>
            <pc:docMk/>
            <pc:sldMk cId="1983781997" sldId="421"/>
            <ac:cxnSpMk id="15" creationId="{A355FC7D-2E4A-A22F-806C-86273A81A207}"/>
          </ac:cxnSpMkLst>
        </pc:cxnChg>
      </pc:sldChg>
      <pc:sldChg chg="addSp modSp add mod ord modAnim">
        <pc:chgData name="good angel" userId="322f971a48f5a8c9" providerId="LiveId" clId="{F7F37F37-0364-4DB5-A963-0BF7A0D7E646}" dt="2024-02-19T09:58:54.594" v="11382"/>
        <pc:sldMkLst>
          <pc:docMk/>
          <pc:sldMk cId="2809387059" sldId="422"/>
        </pc:sldMkLst>
        <pc:spChg chg="add mod">
          <ac:chgData name="good angel" userId="322f971a48f5a8c9" providerId="LiveId" clId="{F7F37F37-0364-4DB5-A963-0BF7A0D7E646}" dt="2024-02-18T13:02:04.601" v="9215" actId="20577"/>
          <ac:spMkLst>
            <pc:docMk/>
            <pc:sldMk cId="2809387059" sldId="422"/>
            <ac:spMk id="4" creationId="{42D0FE5B-0B15-7298-2F8E-75C6BC587969}"/>
          </ac:spMkLst>
        </pc:spChg>
        <pc:picChg chg="add mod">
          <ac:chgData name="good angel" userId="322f971a48f5a8c9" providerId="LiveId" clId="{F7F37F37-0364-4DB5-A963-0BF7A0D7E646}" dt="2024-02-19T09:58:54.594" v="11382"/>
          <ac:picMkLst>
            <pc:docMk/>
            <pc:sldMk cId="2809387059" sldId="422"/>
            <ac:picMk id="3" creationId="{E68716B4-E5CC-CEE1-E85E-68900620BBCA}"/>
          </ac:picMkLst>
        </pc:picChg>
        <pc:cxnChg chg="add mod">
          <ac:chgData name="good angel" userId="322f971a48f5a8c9" providerId="LiveId" clId="{F7F37F37-0364-4DB5-A963-0BF7A0D7E646}" dt="2024-02-18T13:01:40.736" v="9181" actId="14100"/>
          <ac:cxnSpMkLst>
            <pc:docMk/>
            <pc:sldMk cId="2809387059" sldId="422"/>
            <ac:cxnSpMk id="2" creationId="{34D6E17F-89D3-F3C2-7B46-C207BD3C6FC9}"/>
          </ac:cxnSpMkLst>
        </pc:cxnChg>
      </pc:sldChg>
      <pc:sldChg chg="addSp delSp modSp add mod modAnim">
        <pc:chgData name="good angel" userId="322f971a48f5a8c9" providerId="LiveId" clId="{F7F37F37-0364-4DB5-A963-0BF7A0D7E646}" dt="2024-02-19T09:58:58.196" v="11384" actId="1076"/>
        <pc:sldMkLst>
          <pc:docMk/>
          <pc:sldMk cId="2050293409" sldId="423"/>
        </pc:sldMkLst>
        <pc:spChg chg="mod">
          <ac:chgData name="good angel" userId="322f971a48f5a8c9" providerId="LiveId" clId="{F7F37F37-0364-4DB5-A963-0BF7A0D7E646}" dt="2024-02-18T13:06:06.254" v="9230" actId="1076"/>
          <ac:spMkLst>
            <pc:docMk/>
            <pc:sldMk cId="2050293409" sldId="423"/>
            <ac:spMk id="4" creationId="{E318947D-B0A6-FE5B-4C58-41615C68AA33}"/>
          </ac:spMkLst>
        </pc:spChg>
        <pc:spChg chg="mod">
          <ac:chgData name="good angel" userId="322f971a48f5a8c9" providerId="LiveId" clId="{F7F37F37-0364-4DB5-A963-0BF7A0D7E646}" dt="2024-02-18T13:05:12.229" v="9222" actId="1076"/>
          <ac:spMkLst>
            <pc:docMk/>
            <pc:sldMk cId="2050293409" sldId="423"/>
            <ac:spMk id="5" creationId="{E1A08E3A-D4C8-69CD-55A9-F5CD1A667056}"/>
          </ac:spMkLst>
        </pc:spChg>
        <pc:spChg chg="mod">
          <ac:chgData name="good angel" userId="322f971a48f5a8c9" providerId="LiveId" clId="{F7F37F37-0364-4DB5-A963-0BF7A0D7E646}" dt="2024-02-18T13:05:07.112" v="9221" actId="1076"/>
          <ac:spMkLst>
            <pc:docMk/>
            <pc:sldMk cId="2050293409" sldId="423"/>
            <ac:spMk id="7" creationId="{46ADCEEE-DB07-E90A-D9FE-699F8408EF25}"/>
          </ac:spMkLst>
        </pc:spChg>
        <pc:spChg chg="add mod">
          <ac:chgData name="good angel" userId="322f971a48f5a8c9" providerId="LiveId" clId="{F7F37F37-0364-4DB5-A963-0BF7A0D7E646}" dt="2024-02-18T13:09:36.690" v="9278" actId="20577"/>
          <ac:spMkLst>
            <pc:docMk/>
            <pc:sldMk cId="2050293409" sldId="423"/>
            <ac:spMk id="8" creationId="{DE7E4B62-E725-DD26-B713-6382A5B453DA}"/>
          </ac:spMkLst>
        </pc:spChg>
        <pc:spChg chg="mod">
          <ac:chgData name="good angel" userId="322f971a48f5a8c9" providerId="LiveId" clId="{F7F37F37-0364-4DB5-A963-0BF7A0D7E646}" dt="2024-02-18T13:05:34.083" v="9225" actId="1076"/>
          <ac:spMkLst>
            <pc:docMk/>
            <pc:sldMk cId="2050293409" sldId="423"/>
            <ac:spMk id="9" creationId="{B1EEDFF4-70B6-B0AF-7F33-87554D6AE23B}"/>
          </ac:spMkLst>
        </pc:spChg>
        <pc:spChg chg="add del mod">
          <ac:chgData name="good angel" userId="322f971a48f5a8c9" providerId="LiveId" clId="{F7F37F37-0364-4DB5-A963-0BF7A0D7E646}" dt="2024-02-18T13:10:26.767" v="9281" actId="478"/>
          <ac:spMkLst>
            <pc:docMk/>
            <pc:sldMk cId="2050293409" sldId="423"/>
            <ac:spMk id="10" creationId="{D701DD3F-FC26-C92A-413F-1135F644F81E}"/>
          </ac:spMkLst>
        </pc:spChg>
        <pc:spChg chg="add del mod">
          <ac:chgData name="good angel" userId="322f971a48f5a8c9" providerId="LiveId" clId="{F7F37F37-0364-4DB5-A963-0BF7A0D7E646}" dt="2024-02-18T13:12:41.365" v="9290" actId="478"/>
          <ac:spMkLst>
            <pc:docMk/>
            <pc:sldMk cId="2050293409" sldId="423"/>
            <ac:spMk id="11" creationId="{FCEF7791-571C-29EB-BD52-7A37B9DD2409}"/>
          </ac:spMkLst>
        </pc:spChg>
        <pc:spChg chg="mod">
          <ac:chgData name="good angel" userId="322f971a48f5a8c9" providerId="LiveId" clId="{F7F37F37-0364-4DB5-A963-0BF7A0D7E646}" dt="2024-02-18T13:05:07.112" v="9221" actId="1076"/>
          <ac:spMkLst>
            <pc:docMk/>
            <pc:sldMk cId="2050293409" sldId="423"/>
            <ac:spMk id="13" creationId="{485F1AFC-1AD8-695A-47F4-CB30A9CFC9EF}"/>
          </ac:spMkLst>
        </pc:spChg>
        <pc:spChg chg="add del mod">
          <ac:chgData name="good angel" userId="322f971a48f5a8c9" providerId="LiveId" clId="{F7F37F37-0364-4DB5-A963-0BF7A0D7E646}" dt="2024-02-18T13:12:41.365" v="9290" actId="478"/>
          <ac:spMkLst>
            <pc:docMk/>
            <pc:sldMk cId="2050293409" sldId="423"/>
            <ac:spMk id="15" creationId="{DA954637-A3BE-C31D-DB82-54C161CF183D}"/>
          </ac:spMkLst>
        </pc:spChg>
        <pc:spChg chg="mod">
          <ac:chgData name="good angel" userId="322f971a48f5a8c9" providerId="LiveId" clId="{F7F37F37-0364-4DB5-A963-0BF7A0D7E646}" dt="2024-02-18T13:05:07.112" v="9221" actId="1076"/>
          <ac:spMkLst>
            <pc:docMk/>
            <pc:sldMk cId="2050293409" sldId="423"/>
            <ac:spMk id="16" creationId="{AF0A5161-378B-1109-9BB9-54955D8CB42C}"/>
          </ac:spMkLst>
        </pc:spChg>
        <pc:spChg chg="mod">
          <ac:chgData name="good angel" userId="322f971a48f5a8c9" providerId="LiveId" clId="{F7F37F37-0364-4DB5-A963-0BF7A0D7E646}" dt="2024-02-18T13:05:12.229" v="9222" actId="1076"/>
          <ac:spMkLst>
            <pc:docMk/>
            <pc:sldMk cId="2050293409" sldId="423"/>
            <ac:spMk id="17" creationId="{DF7EB159-9D56-D843-0477-BD4FA1F1A547}"/>
          </ac:spMkLst>
        </pc:spChg>
        <pc:spChg chg="add del mod">
          <ac:chgData name="good angel" userId="322f971a48f5a8c9" providerId="LiveId" clId="{F7F37F37-0364-4DB5-A963-0BF7A0D7E646}" dt="2024-02-18T13:12:41.365" v="9290" actId="478"/>
          <ac:spMkLst>
            <pc:docMk/>
            <pc:sldMk cId="2050293409" sldId="423"/>
            <ac:spMk id="18" creationId="{422E1507-4121-682D-B286-905F5EBC1D6F}"/>
          </ac:spMkLst>
        </pc:spChg>
        <pc:spChg chg="add del mod">
          <ac:chgData name="good angel" userId="322f971a48f5a8c9" providerId="LiveId" clId="{F7F37F37-0364-4DB5-A963-0BF7A0D7E646}" dt="2024-02-18T13:12:41.365" v="9290" actId="478"/>
          <ac:spMkLst>
            <pc:docMk/>
            <pc:sldMk cId="2050293409" sldId="423"/>
            <ac:spMk id="19" creationId="{284F0E0B-3B81-1179-16F8-64852A72D807}"/>
          </ac:spMkLst>
        </pc:spChg>
        <pc:spChg chg="add del mod">
          <ac:chgData name="good angel" userId="322f971a48f5a8c9" providerId="LiveId" clId="{F7F37F37-0364-4DB5-A963-0BF7A0D7E646}" dt="2024-02-18T13:12:41.365" v="9290" actId="478"/>
          <ac:spMkLst>
            <pc:docMk/>
            <pc:sldMk cId="2050293409" sldId="423"/>
            <ac:spMk id="20" creationId="{99F9D6F9-BA4C-BFFC-AC2A-3ED4FDAF814B}"/>
          </ac:spMkLst>
        </pc:spChg>
        <pc:spChg chg="mod topLvl">
          <ac:chgData name="good angel" userId="322f971a48f5a8c9" providerId="LiveId" clId="{F7F37F37-0364-4DB5-A963-0BF7A0D7E646}" dt="2024-02-18T13:12:36.993" v="9288" actId="164"/>
          <ac:spMkLst>
            <pc:docMk/>
            <pc:sldMk cId="2050293409" sldId="423"/>
            <ac:spMk id="23" creationId="{0376F464-AD56-F722-F4D4-C68678621E81}"/>
          </ac:spMkLst>
        </pc:spChg>
        <pc:spChg chg="mod">
          <ac:chgData name="good angel" userId="322f971a48f5a8c9" providerId="LiveId" clId="{F7F37F37-0364-4DB5-A963-0BF7A0D7E646}" dt="2024-02-18T13:05:07.112" v="9221" actId="1076"/>
          <ac:spMkLst>
            <pc:docMk/>
            <pc:sldMk cId="2050293409" sldId="423"/>
            <ac:spMk id="25" creationId="{87675CEB-6888-189B-2C6D-1D43947F559E}"/>
          </ac:spMkLst>
        </pc:spChg>
        <pc:spChg chg="mod">
          <ac:chgData name="good angel" userId="322f971a48f5a8c9" providerId="LiveId" clId="{F7F37F37-0364-4DB5-A963-0BF7A0D7E646}" dt="2024-02-18T13:05:07.112" v="9221" actId="1076"/>
          <ac:spMkLst>
            <pc:docMk/>
            <pc:sldMk cId="2050293409" sldId="423"/>
            <ac:spMk id="28" creationId="{B2CF039D-6610-AB0B-858E-03D2AF46D766}"/>
          </ac:spMkLst>
        </pc:spChg>
        <pc:spChg chg="mod">
          <ac:chgData name="good angel" userId="322f971a48f5a8c9" providerId="LiveId" clId="{F7F37F37-0364-4DB5-A963-0BF7A0D7E646}" dt="2024-02-18T13:05:07.112" v="9221" actId="1076"/>
          <ac:spMkLst>
            <pc:docMk/>
            <pc:sldMk cId="2050293409" sldId="423"/>
            <ac:spMk id="29" creationId="{68CF6923-8C14-2F71-F217-59CC447BDCD4}"/>
          </ac:spMkLst>
        </pc:spChg>
        <pc:spChg chg="mod topLvl">
          <ac:chgData name="good angel" userId="322f971a48f5a8c9" providerId="LiveId" clId="{F7F37F37-0364-4DB5-A963-0BF7A0D7E646}" dt="2024-02-18T13:12:36.993" v="9288" actId="164"/>
          <ac:spMkLst>
            <pc:docMk/>
            <pc:sldMk cId="2050293409" sldId="423"/>
            <ac:spMk id="30" creationId="{B283937C-3CEB-A862-9C5B-60F0140EF914}"/>
          </ac:spMkLst>
        </pc:spChg>
        <pc:spChg chg="mod topLvl">
          <ac:chgData name="good angel" userId="322f971a48f5a8c9" providerId="LiveId" clId="{F7F37F37-0364-4DB5-A963-0BF7A0D7E646}" dt="2024-02-18T13:12:36.993" v="9288" actId="164"/>
          <ac:spMkLst>
            <pc:docMk/>
            <pc:sldMk cId="2050293409" sldId="423"/>
            <ac:spMk id="37" creationId="{15B82C43-B79F-D933-6FF4-BD6251D1E9BE}"/>
          </ac:spMkLst>
        </pc:spChg>
        <pc:spChg chg="mod topLvl">
          <ac:chgData name="good angel" userId="322f971a48f5a8c9" providerId="LiveId" clId="{F7F37F37-0364-4DB5-A963-0BF7A0D7E646}" dt="2024-02-18T13:12:36.993" v="9288" actId="164"/>
          <ac:spMkLst>
            <pc:docMk/>
            <pc:sldMk cId="2050293409" sldId="423"/>
            <ac:spMk id="43" creationId="{C1960C78-2B93-FBF5-FD1C-D41731D26405}"/>
          </ac:spMkLst>
        </pc:spChg>
        <pc:spChg chg="mod topLvl">
          <ac:chgData name="good angel" userId="322f971a48f5a8c9" providerId="LiveId" clId="{F7F37F37-0364-4DB5-A963-0BF7A0D7E646}" dt="2024-02-18T13:12:36.993" v="9288" actId="164"/>
          <ac:spMkLst>
            <pc:docMk/>
            <pc:sldMk cId="2050293409" sldId="423"/>
            <ac:spMk id="47" creationId="{9FC57288-7BCC-76F9-6C56-553DA427DBC2}"/>
          </ac:spMkLst>
        </pc:spChg>
        <pc:spChg chg="mod">
          <ac:chgData name="good angel" userId="322f971a48f5a8c9" providerId="LiveId" clId="{F7F37F37-0364-4DB5-A963-0BF7A0D7E646}" dt="2024-02-18T13:05:07.112" v="9221" actId="1076"/>
          <ac:spMkLst>
            <pc:docMk/>
            <pc:sldMk cId="2050293409" sldId="423"/>
            <ac:spMk id="48" creationId="{7F3563D9-B453-E3BE-CF3B-162C0E6E6772}"/>
          </ac:spMkLst>
        </pc:spChg>
        <pc:spChg chg="mod">
          <ac:chgData name="good angel" userId="322f971a48f5a8c9" providerId="LiveId" clId="{F7F37F37-0364-4DB5-A963-0BF7A0D7E646}" dt="2024-02-18T13:05:07.112" v="9221" actId="1076"/>
          <ac:spMkLst>
            <pc:docMk/>
            <pc:sldMk cId="2050293409" sldId="423"/>
            <ac:spMk id="49" creationId="{4167F628-CB4C-EC53-66AE-89F7A8F21311}"/>
          </ac:spMkLst>
        </pc:spChg>
        <pc:spChg chg="mod">
          <ac:chgData name="good angel" userId="322f971a48f5a8c9" providerId="LiveId" clId="{F7F37F37-0364-4DB5-A963-0BF7A0D7E646}" dt="2024-02-18T13:05:07.112" v="9221" actId="1076"/>
          <ac:spMkLst>
            <pc:docMk/>
            <pc:sldMk cId="2050293409" sldId="423"/>
            <ac:spMk id="53" creationId="{018B49DE-7D5B-569E-24DD-755F4E3F7177}"/>
          </ac:spMkLst>
        </pc:spChg>
        <pc:spChg chg="mod">
          <ac:chgData name="good angel" userId="322f971a48f5a8c9" providerId="LiveId" clId="{F7F37F37-0364-4DB5-A963-0BF7A0D7E646}" dt="2024-02-18T13:05:07.112" v="9221" actId="1076"/>
          <ac:spMkLst>
            <pc:docMk/>
            <pc:sldMk cId="2050293409" sldId="423"/>
            <ac:spMk id="54" creationId="{242C311D-6111-77DA-DA2E-CDD249701C77}"/>
          </ac:spMkLst>
        </pc:spChg>
        <pc:spChg chg="mod">
          <ac:chgData name="good angel" userId="322f971a48f5a8c9" providerId="LiveId" clId="{F7F37F37-0364-4DB5-A963-0BF7A0D7E646}" dt="2024-02-18T13:05:07.112" v="9221" actId="1076"/>
          <ac:spMkLst>
            <pc:docMk/>
            <pc:sldMk cId="2050293409" sldId="423"/>
            <ac:spMk id="56" creationId="{E058AC13-5578-6BDD-E0CA-5F7E304D3A23}"/>
          </ac:spMkLst>
        </pc:spChg>
        <pc:spChg chg="add mod">
          <ac:chgData name="good angel" userId="322f971a48f5a8c9" providerId="LiveId" clId="{F7F37F37-0364-4DB5-A963-0BF7A0D7E646}" dt="2024-02-18T13:13:45.588" v="9309" actId="164"/>
          <ac:spMkLst>
            <pc:docMk/>
            <pc:sldMk cId="2050293409" sldId="423"/>
            <ac:spMk id="63" creationId="{B5C80DA3-6078-3819-7B65-9E805A1D3937}"/>
          </ac:spMkLst>
        </pc:spChg>
        <pc:spChg chg="add mod">
          <ac:chgData name="good angel" userId="322f971a48f5a8c9" providerId="LiveId" clId="{F7F37F37-0364-4DB5-A963-0BF7A0D7E646}" dt="2024-02-18T13:17:20.014" v="9353" actId="164"/>
          <ac:spMkLst>
            <pc:docMk/>
            <pc:sldMk cId="2050293409" sldId="423"/>
            <ac:spMk id="78" creationId="{9CC7B874-CB39-FDA5-2129-A9D9F1DBF425}"/>
          </ac:spMkLst>
        </pc:spChg>
        <pc:grpChg chg="add del mod">
          <ac:chgData name="good angel" userId="322f971a48f5a8c9" providerId="LiveId" clId="{F7F37F37-0364-4DB5-A963-0BF7A0D7E646}" dt="2024-02-18T13:12:09.045" v="9287" actId="165"/>
          <ac:grpSpMkLst>
            <pc:docMk/>
            <pc:sldMk cId="2050293409" sldId="423"/>
            <ac:grpSpMk id="21" creationId="{644F27DF-1F0D-FE77-531E-F5DDA2AF58FE}"/>
          </ac:grpSpMkLst>
        </pc:grpChg>
        <pc:grpChg chg="add del mod">
          <ac:chgData name="good angel" userId="322f971a48f5a8c9" providerId="LiveId" clId="{F7F37F37-0364-4DB5-A963-0BF7A0D7E646}" dt="2024-02-18T13:12:09.045" v="9287" actId="165"/>
          <ac:grpSpMkLst>
            <pc:docMk/>
            <pc:sldMk cId="2050293409" sldId="423"/>
            <ac:grpSpMk id="24" creationId="{B2EC9716-F0FA-689E-1294-85BAD6EF14CD}"/>
          </ac:grpSpMkLst>
        </pc:grpChg>
        <pc:grpChg chg="add del mod">
          <ac:chgData name="good angel" userId="322f971a48f5a8c9" providerId="LiveId" clId="{F7F37F37-0364-4DB5-A963-0BF7A0D7E646}" dt="2024-02-18T13:12:09.045" v="9287" actId="165"/>
          <ac:grpSpMkLst>
            <pc:docMk/>
            <pc:sldMk cId="2050293409" sldId="423"/>
            <ac:grpSpMk id="31" creationId="{94CB9A27-1D5D-B8C6-1AB6-FCB3D7F4B94C}"/>
          </ac:grpSpMkLst>
        </pc:grpChg>
        <pc:grpChg chg="mod">
          <ac:chgData name="good angel" userId="322f971a48f5a8c9" providerId="LiveId" clId="{F7F37F37-0364-4DB5-A963-0BF7A0D7E646}" dt="2024-02-18T13:05:34.083" v="9225" actId="1076"/>
          <ac:grpSpMkLst>
            <pc:docMk/>
            <pc:sldMk cId="2050293409" sldId="423"/>
            <ac:grpSpMk id="34" creationId="{8CEFB69A-5733-19EF-2681-601E1FD9BA81}"/>
          </ac:grpSpMkLst>
        </pc:grpChg>
        <pc:grpChg chg="add del mod">
          <ac:chgData name="good angel" userId="322f971a48f5a8c9" providerId="LiveId" clId="{F7F37F37-0364-4DB5-A963-0BF7A0D7E646}" dt="2024-02-18T13:12:09.045" v="9287" actId="165"/>
          <ac:grpSpMkLst>
            <pc:docMk/>
            <pc:sldMk cId="2050293409" sldId="423"/>
            <ac:grpSpMk id="39" creationId="{95C60BDB-BD8A-A3CD-7742-E4928D2CF2E3}"/>
          </ac:grpSpMkLst>
        </pc:grpChg>
        <pc:grpChg chg="add del mod">
          <ac:chgData name="good angel" userId="322f971a48f5a8c9" providerId="LiveId" clId="{F7F37F37-0364-4DB5-A963-0BF7A0D7E646}" dt="2024-02-18T13:12:09.045" v="9287" actId="165"/>
          <ac:grpSpMkLst>
            <pc:docMk/>
            <pc:sldMk cId="2050293409" sldId="423"/>
            <ac:grpSpMk id="44" creationId="{E2B389AF-E037-FCF9-B2C2-814E288593D0}"/>
          </ac:grpSpMkLst>
        </pc:grpChg>
        <pc:grpChg chg="add mod">
          <ac:chgData name="good angel" userId="322f971a48f5a8c9" providerId="LiveId" clId="{F7F37F37-0364-4DB5-A963-0BF7A0D7E646}" dt="2024-02-18T13:12:51.437" v="9293" actId="1076"/>
          <ac:grpSpMkLst>
            <pc:docMk/>
            <pc:sldMk cId="2050293409" sldId="423"/>
            <ac:grpSpMk id="50" creationId="{4DB9D902-683B-A30D-F0F7-8790F279EC3E}"/>
          </ac:grpSpMkLst>
        </pc:grpChg>
        <pc:grpChg chg="mod">
          <ac:chgData name="good angel" userId="322f971a48f5a8c9" providerId="LiveId" clId="{F7F37F37-0364-4DB5-A963-0BF7A0D7E646}" dt="2024-02-18T13:05:34.083" v="9225" actId="1076"/>
          <ac:grpSpMkLst>
            <pc:docMk/>
            <pc:sldMk cId="2050293409" sldId="423"/>
            <ac:grpSpMk id="58" creationId="{8F5F3358-361E-58E6-F338-9DBB77505583}"/>
          </ac:grpSpMkLst>
        </pc:grpChg>
        <pc:grpChg chg="mod">
          <ac:chgData name="good angel" userId="322f971a48f5a8c9" providerId="LiveId" clId="{F7F37F37-0364-4DB5-A963-0BF7A0D7E646}" dt="2024-02-18T13:05:34.083" v="9225" actId="1076"/>
          <ac:grpSpMkLst>
            <pc:docMk/>
            <pc:sldMk cId="2050293409" sldId="423"/>
            <ac:grpSpMk id="59" creationId="{9CAC0D09-1217-6603-FED3-299D2FBCAD66}"/>
          </ac:grpSpMkLst>
        </pc:grpChg>
        <pc:grpChg chg="mod">
          <ac:chgData name="good angel" userId="322f971a48f5a8c9" providerId="LiveId" clId="{F7F37F37-0364-4DB5-A963-0BF7A0D7E646}" dt="2024-02-18T13:05:34.083" v="9225" actId="1076"/>
          <ac:grpSpMkLst>
            <pc:docMk/>
            <pc:sldMk cId="2050293409" sldId="423"/>
            <ac:grpSpMk id="60" creationId="{231B5F81-D0CD-E52D-D3C1-37E177794729}"/>
          </ac:grpSpMkLst>
        </pc:grpChg>
        <pc:grpChg chg="mod">
          <ac:chgData name="good angel" userId="322f971a48f5a8c9" providerId="LiveId" clId="{F7F37F37-0364-4DB5-A963-0BF7A0D7E646}" dt="2024-02-18T13:05:34.083" v="9225" actId="1076"/>
          <ac:grpSpMkLst>
            <pc:docMk/>
            <pc:sldMk cId="2050293409" sldId="423"/>
            <ac:grpSpMk id="61" creationId="{B2D2E8F7-DE20-5AE4-5067-4D439F065256}"/>
          </ac:grpSpMkLst>
        </pc:grpChg>
        <pc:grpChg chg="add mod">
          <ac:chgData name="good angel" userId="322f971a48f5a8c9" providerId="LiveId" clId="{F7F37F37-0364-4DB5-A963-0BF7A0D7E646}" dt="2024-02-18T13:15:05.578" v="9327" actId="164"/>
          <ac:grpSpMkLst>
            <pc:docMk/>
            <pc:sldMk cId="2050293409" sldId="423"/>
            <ac:grpSpMk id="64" creationId="{E541315F-AAF7-52BC-8703-2DD11B9CE641}"/>
          </ac:grpSpMkLst>
        </pc:grpChg>
        <pc:grpChg chg="add mod">
          <ac:chgData name="good angel" userId="322f971a48f5a8c9" providerId="LiveId" clId="{F7F37F37-0364-4DB5-A963-0BF7A0D7E646}" dt="2024-02-18T13:15:05.578" v="9327" actId="164"/>
          <ac:grpSpMkLst>
            <pc:docMk/>
            <pc:sldMk cId="2050293409" sldId="423"/>
            <ac:grpSpMk id="75" creationId="{BD5914E0-5BFC-28F5-F505-FBD0AF9CF476}"/>
          </ac:grpSpMkLst>
        </pc:grpChg>
        <pc:grpChg chg="add mod">
          <ac:chgData name="good angel" userId="322f971a48f5a8c9" providerId="LiveId" clId="{F7F37F37-0364-4DB5-A963-0BF7A0D7E646}" dt="2024-02-18T13:17:20.014" v="9353" actId="164"/>
          <ac:grpSpMkLst>
            <pc:docMk/>
            <pc:sldMk cId="2050293409" sldId="423"/>
            <ac:grpSpMk id="79" creationId="{3D1126A5-1C24-843A-DF95-2AEF59D0C1A3}"/>
          </ac:grpSpMkLst>
        </pc:grpChg>
        <pc:picChg chg="add mod">
          <ac:chgData name="good angel" userId="322f971a48f5a8c9" providerId="LiveId" clId="{F7F37F37-0364-4DB5-A963-0BF7A0D7E646}" dt="2024-02-19T09:58:58.196" v="11384" actId="1076"/>
          <ac:picMkLst>
            <pc:docMk/>
            <pc:sldMk cId="2050293409" sldId="423"/>
            <ac:picMk id="3" creationId="{D1F7AB35-AD2D-30D4-1AB1-3D427EDFE0FD}"/>
          </ac:picMkLst>
        </pc:picChg>
        <pc:picChg chg="mod">
          <ac:chgData name="good angel" userId="322f971a48f5a8c9" providerId="LiveId" clId="{F7F37F37-0364-4DB5-A963-0BF7A0D7E646}" dt="2024-02-18T13:05:07.112" v="9221" actId="1076"/>
          <ac:picMkLst>
            <pc:docMk/>
            <pc:sldMk cId="2050293409" sldId="423"/>
            <ac:picMk id="12" creationId="{FA62F07B-47B7-C1B8-9894-4E89500B8F41}"/>
          </ac:picMkLst>
        </pc:picChg>
        <pc:picChg chg="mod">
          <ac:chgData name="good angel" userId="322f971a48f5a8c9" providerId="LiveId" clId="{F7F37F37-0364-4DB5-A963-0BF7A0D7E646}" dt="2024-02-18T13:05:07.112" v="9221" actId="1076"/>
          <ac:picMkLst>
            <pc:docMk/>
            <pc:sldMk cId="2050293409" sldId="423"/>
            <ac:picMk id="14" creationId="{B4D840F0-E72C-4CAF-E24B-3AA79BC337E9}"/>
          </ac:picMkLst>
        </pc:picChg>
        <pc:picChg chg="mod topLvl">
          <ac:chgData name="good angel" userId="322f971a48f5a8c9" providerId="LiveId" clId="{F7F37F37-0364-4DB5-A963-0BF7A0D7E646}" dt="2024-02-18T13:12:36.993" v="9288" actId="164"/>
          <ac:picMkLst>
            <pc:docMk/>
            <pc:sldMk cId="2050293409" sldId="423"/>
            <ac:picMk id="22" creationId="{C6FC366B-C77C-5795-E0A5-1DCA50A6EEBF}"/>
          </ac:picMkLst>
        </pc:picChg>
        <pc:picChg chg="mod">
          <ac:chgData name="good angel" userId="322f971a48f5a8c9" providerId="LiveId" clId="{F7F37F37-0364-4DB5-A963-0BF7A0D7E646}" dt="2024-02-18T13:05:07.112" v="9221" actId="1076"/>
          <ac:picMkLst>
            <pc:docMk/>
            <pc:sldMk cId="2050293409" sldId="423"/>
            <ac:picMk id="26" creationId="{C294B193-C8CC-F0B3-F96C-22BF5F2F90C6}"/>
          </ac:picMkLst>
        </pc:picChg>
        <pc:picChg chg="mod topLvl">
          <ac:chgData name="good angel" userId="322f971a48f5a8c9" providerId="LiveId" clId="{F7F37F37-0364-4DB5-A963-0BF7A0D7E646}" dt="2024-02-18T13:12:36.993" v="9288" actId="164"/>
          <ac:picMkLst>
            <pc:docMk/>
            <pc:sldMk cId="2050293409" sldId="423"/>
            <ac:picMk id="27" creationId="{D9E7C3CF-74E1-A3DA-DE56-01E25D09D523}"/>
          </ac:picMkLst>
        </pc:picChg>
        <pc:picChg chg="mod topLvl">
          <ac:chgData name="good angel" userId="322f971a48f5a8c9" providerId="LiveId" clId="{F7F37F37-0364-4DB5-A963-0BF7A0D7E646}" dt="2024-02-18T13:12:36.993" v="9288" actId="164"/>
          <ac:picMkLst>
            <pc:docMk/>
            <pc:sldMk cId="2050293409" sldId="423"/>
            <ac:picMk id="36" creationId="{77375666-5314-2799-07E9-304DA3CD41E0}"/>
          </ac:picMkLst>
        </pc:picChg>
        <pc:picChg chg="mod topLvl">
          <ac:chgData name="good angel" userId="322f971a48f5a8c9" providerId="LiveId" clId="{F7F37F37-0364-4DB5-A963-0BF7A0D7E646}" dt="2024-02-18T13:12:36.993" v="9288" actId="164"/>
          <ac:picMkLst>
            <pc:docMk/>
            <pc:sldMk cId="2050293409" sldId="423"/>
            <ac:picMk id="41" creationId="{072B65F2-D43B-F17D-961A-335A248F4263}"/>
          </ac:picMkLst>
        </pc:picChg>
        <pc:picChg chg="mod ord topLvl">
          <ac:chgData name="good angel" userId="322f971a48f5a8c9" providerId="LiveId" clId="{F7F37F37-0364-4DB5-A963-0BF7A0D7E646}" dt="2024-02-18T13:12:36.993" v="9288" actId="164"/>
          <ac:picMkLst>
            <pc:docMk/>
            <pc:sldMk cId="2050293409" sldId="423"/>
            <ac:picMk id="46" creationId="{CF3EB7C6-A60B-7958-DAF9-E4A3B6815831}"/>
          </ac:picMkLst>
        </pc:picChg>
        <pc:picChg chg="add del mod">
          <ac:chgData name="good angel" userId="322f971a48f5a8c9" providerId="LiveId" clId="{F7F37F37-0364-4DB5-A963-0BF7A0D7E646}" dt="2024-02-18T13:12:58.679" v="9295" actId="478"/>
          <ac:picMkLst>
            <pc:docMk/>
            <pc:sldMk cId="2050293409" sldId="423"/>
            <ac:picMk id="57" creationId="{CB6F4FEB-6ED9-E880-6161-0F7544A90501}"/>
          </ac:picMkLst>
        </pc:picChg>
        <pc:picChg chg="add mod">
          <ac:chgData name="good angel" userId="322f971a48f5a8c9" providerId="LiveId" clId="{F7F37F37-0364-4DB5-A963-0BF7A0D7E646}" dt="2024-02-18T13:13:45.588" v="9309" actId="164"/>
          <ac:picMkLst>
            <pc:docMk/>
            <pc:sldMk cId="2050293409" sldId="423"/>
            <ac:picMk id="62" creationId="{447EF9FA-F2D6-39C8-1570-E22DAA39B42B}"/>
          </ac:picMkLst>
        </pc:picChg>
        <pc:cxnChg chg="mod">
          <ac:chgData name="good angel" userId="322f971a48f5a8c9" providerId="LiveId" clId="{F7F37F37-0364-4DB5-A963-0BF7A0D7E646}" dt="2024-02-18T13:05:55.441" v="9228" actId="14100"/>
          <ac:cxnSpMkLst>
            <pc:docMk/>
            <pc:sldMk cId="2050293409" sldId="423"/>
            <ac:cxnSpMk id="2" creationId="{E5C15949-59D2-7FE3-E9CD-99005E9A5CDD}"/>
          </ac:cxnSpMkLst>
        </pc:cxnChg>
        <pc:cxnChg chg="add mod">
          <ac:chgData name="good angel" userId="322f971a48f5a8c9" providerId="LiveId" clId="{F7F37F37-0364-4DB5-A963-0BF7A0D7E646}" dt="2024-02-18T13:15:05.578" v="9327" actId="164"/>
          <ac:cxnSpMkLst>
            <pc:docMk/>
            <pc:sldMk cId="2050293409" sldId="423"/>
            <ac:cxnSpMk id="65" creationId="{DCED5210-18DB-F926-3C59-620E39660A03}"/>
          </ac:cxnSpMkLst>
        </pc:cxnChg>
        <pc:cxnChg chg="add mod">
          <ac:chgData name="good angel" userId="322f971a48f5a8c9" providerId="LiveId" clId="{F7F37F37-0364-4DB5-A963-0BF7A0D7E646}" dt="2024-02-18T13:15:05.578" v="9327" actId="164"/>
          <ac:cxnSpMkLst>
            <pc:docMk/>
            <pc:sldMk cId="2050293409" sldId="423"/>
            <ac:cxnSpMk id="67" creationId="{4DB9CC4D-E236-5CF7-D33C-23A896A0EE22}"/>
          </ac:cxnSpMkLst>
        </pc:cxnChg>
        <pc:cxnChg chg="add mod">
          <ac:chgData name="good angel" userId="322f971a48f5a8c9" providerId="LiveId" clId="{F7F37F37-0364-4DB5-A963-0BF7A0D7E646}" dt="2024-02-18T13:15:05.578" v="9327" actId="164"/>
          <ac:cxnSpMkLst>
            <pc:docMk/>
            <pc:sldMk cId="2050293409" sldId="423"/>
            <ac:cxnSpMk id="69" creationId="{A73E9657-ABA9-E0A6-4E52-23BA45F699C4}"/>
          </ac:cxnSpMkLst>
        </pc:cxnChg>
        <pc:cxnChg chg="add mod">
          <ac:chgData name="good angel" userId="322f971a48f5a8c9" providerId="LiveId" clId="{F7F37F37-0364-4DB5-A963-0BF7A0D7E646}" dt="2024-02-18T13:15:05.578" v="9327" actId="164"/>
          <ac:cxnSpMkLst>
            <pc:docMk/>
            <pc:sldMk cId="2050293409" sldId="423"/>
            <ac:cxnSpMk id="70" creationId="{B85F4AE8-C0C1-0C0B-0D07-A2CC6D97A78E}"/>
          </ac:cxnSpMkLst>
        </pc:cxnChg>
        <pc:cxnChg chg="add mod">
          <ac:chgData name="good angel" userId="322f971a48f5a8c9" providerId="LiveId" clId="{F7F37F37-0364-4DB5-A963-0BF7A0D7E646}" dt="2024-02-18T13:15:05.578" v="9327" actId="164"/>
          <ac:cxnSpMkLst>
            <pc:docMk/>
            <pc:sldMk cId="2050293409" sldId="423"/>
            <ac:cxnSpMk id="71" creationId="{F9A62A37-0D71-D1C9-F942-3FFEF0FBDB3F}"/>
          </ac:cxnSpMkLst>
        </pc:cxnChg>
        <pc:cxnChg chg="add mod">
          <ac:chgData name="good angel" userId="322f971a48f5a8c9" providerId="LiveId" clId="{F7F37F37-0364-4DB5-A963-0BF7A0D7E646}" dt="2024-02-18T13:15:05.578" v="9327" actId="164"/>
          <ac:cxnSpMkLst>
            <pc:docMk/>
            <pc:sldMk cId="2050293409" sldId="423"/>
            <ac:cxnSpMk id="72" creationId="{D1C6DBEA-6351-0DE5-FA35-AD9D6063B7EB}"/>
          </ac:cxnSpMkLst>
        </pc:cxnChg>
        <pc:cxnChg chg="add mod">
          <ac:chgData name="good angel" userId="322f971a48f5a8c9" providerId="LiveId" clId="{F7F37F37-0364-4DB5-A963-0BF7A0D7E646}" dt="2024-02-18T13:17:20.014" v="9353" actId="164"/>
          <ac:cxnSpMkLst>
            <pc:docMk/>
            <pc:sldMk cId="2050293409" sldId="423"/>
            <ac:cxnSpMk id="77" creationId="{4EED42B2-06FD-4EF6-3D9E-5A9B7F552983}"/>
          </ac:cxnSpMkLst>
        </pc:cxnChg>
      </pc:sldChg>
      <pc:sldChg chg="addSp delSp modSp add mod modAnim">
        <pc:chgData name="good angel" userId="322f971a48f5a8c9" providerId="LiveId" clId="{F7F37F37-0364-4DB5-A963-0BF7A0D7E646}" dt="2024-02-18T13:24:40.474" v="9473"/>
        <pc:sldMkLst>
          <pc:docMk/>
          <pc:sldMk cId="1761546177" sldId="424"/>
        </pc:sldMkLst>
        <pc:spChg chg="add mod topLvl">
          <ac:chgData name="good angel" userId="322f971a48f5a8c9" providerId="LiveId" clId="{F7F37F37-0364-4DB5-A963-0BF7A0D7E646}" dt="2024-02-18T13:24:33.449" v="9472" actId="165"/>
          <ac:spMkLst>
            <pc:docMk/>
            <pc:sldMk cId="1761546177" sldId="424"/>
            <ac:spMk id="18" creationId="{A08B576D-202A-059C-806A-6581A8EE547A}"/>
          </ac:spMkLst>
        </pc:spChg>
        <pc:spChg chg="add mod">
          <ac:chgData name="good angel" userId="322f971a48f5a8c9" providerId="LiveId" clId="{F7F37F37-0364-4DB5-A963-0BF7A0D7E646}" dt="2024-02-18T13:23:53.807" v="9467" actId="1076"/>
          <ac:spMkLst>
            <pc:docMk/>
            <pc:sldMk cId="1761546177" sldId="424"/>
            <ac:spMk id="20" creationId="{C09D3401-B5F7-1957-8734-63DAF950DDB9}"/>
          </ac:spMkLst>
        </pc:spChg>
        <pc:grpChg chg="add del mod">
          <ac:chgData name="good angel" userId="322f971a48f5a8c9" providerId="LiveId" clId="{F7F37F37-0364-4DB5-A963-0BF7A0D7E646}" dt="2024-02-18T13:24:33.449" v="9472" actId="165"/>
          <ac:grpSpMkLst>
            <pc:docMk/>
            <pc:sldMk cId="1761546177" sldId="424"/>
            <ac:grpSpMk id="19" creationId="{FD07A7C4-C890-4E0D-68BE-919F347ADBBF}"/>
          </ac:grpSpMkLst>
        </pc:grpChg>
        <pc:grpChg chg="mod">
          <ac:chgData name="good angel" userId="322f971a48f5a8c9" providerId="LiveId" clId="{F7F37F37-0364-4DB5-A963-0BF7A0D7E646}" dt="2024-02-18T13:18:00.374" v="9356" actId="1076"/>
          <ac:grpSpMkLst>
            <pc:docMk/>
            <pc:sldMk cId="1761546177" sldId="424"/>
            <ac:grpSpMk id="50" creationId="{6ECC3719-8861-1865-C280-FE02D8B275BC}"/>
          </ac:grpSpMkLst>
        </pc:grpChg>
        <pc:grpChg chg="mod">
          <ac:chgData name="good angel" userId="322f971a48f5a8c9" providerId="LiveId" clId="{F7F37F37-0364-4DB5-A963-0BF7A0D7E646}" dt="2024-02-18T13:18:00.374" v="9356" actId="1076"/>
          <ac:grpSpMkLst>
            <pc:docMk/>
            <pc:sldMk cId="1761546177" sldId="424"/>
            <ac:grpSpMk id="75" creationId="{665473E9-F293-FEA5-3436-C198956DC2E5}"/>
          </ac:grpSpMkLst>
        </pc:grpChg>
        <pc:grpChg chg="mod">
          <ac:chgData name="good angel" userId="322f971a48f5a8c9" providerId="LiveId" clId="{F7F37F37-0364-4DB5-A963-0BF7A0D7E646}" dt="2024-02-18T13:18:00.374" v="9356" actId="1076"/>
          <ac:grpSpMkLst>
            <pc:docMk/>
            <pc:sldMk cId="1761546177" sldId="424"/>
            <ac:grpSpMk id="79" creationId="{EA7F90D1-09F6-C47E-FC49-C80A49B54BEA}"/>
          </ac:grpSpMkLst>
        </pc:grpChg>
        <pc:cxnChg chg="add del mod">
          <ac:chgData name="good angel" userId="322f971a48f5a8c9" providerId="LiveId" clId="{F7F37F37-0364-4DB5-A963-0BF7A0D7E646}" dt="2024-02-18T13:18:12.814" v="9359" actId="478"/>
          <ac:cxnSpMkLst>
            <pc:docMk/>
            <pc:sldMk cId="1761546177" sldId="424"/>
            <ac:cxnSpMk id="3" creationId="{2DDBE36B-18F9-68F4-ADF1-985FFABEAC9D}"/>
          </ac:cxnSpMkLst>
        </pc:cxnChg>
        <pc:cxnChg chg="add mod topLvl">
          <ac:chgData name="good angel" userId="322f971a48f5a8c9" providerId="LiveId" clId="{F7F37F37-0364-4DB5-A963-0BF7A0D7E646}" dt="2024-02-18T13:24:33.449" v="9472" actId="165"/>
          <ac:cxnSpMkLst>
            <pc:docMk/>
            <pc:sldMk cId="1761546177" sldId="424"/>
            <ac:cxnSpMk id="6" creationId="{1A4566CC-65AB-203A-CE61-9A13E3691753}"/>
          </ac:cxnSpMkLst>
        </pc:cxnChg>
      </pc:sldChg>
      <pc:sldChg chg="addSp delSp modSp add mod modAnim">
        <pc:chgData name="good angel" userId="322f971a48f5a8c9" providerId="LiveId" clId="{F7F37F37-0364-4DB5-A963-0BF7A0D7E646}" dt="2024-02-18T13:37:36.910" v="9660"/>
        <pc:sldMkLst>
          <pc:docMk/>
          <pc:sldMk cId="338264038" sldId="425"/>
        </pc:sldMkLst>
        <pc:spChg chg="mod">
          <ac:chgData name="good angel" userId="322f971a48f5a8c9" providerId="LiveId" clId="{F7F37F37-0364-4DB5-A963-0BF7A0D7E646}" dt="2024-02-18T13:26:31.069" v="9487"/>
          <ac:spMkLst>
            <pc:docMk/>
            <pc:sldMk cId="338264038" sldId="425"/>
            <ac:spMk id="11" creationId="{097FD772-D1A6-FBF0-852E-6A546441B79D}"/>
          </ac:spMkLst>
        </pc:spChg>
        <pc:spChg chg="del mod topLvl">
          <ac:chgData name="good angel" userId="322f971a48f5a8c9" providerId="LiveId" clId="{F7F37F37-0364-4DB5-A963-0BF7A0D7E646}" dt="2024-02-18T13:24:52.623" v="9476" actId="478"/>
          <ac:spMkLst>
            <pc:docMk/>
            <pc:sldMk cId="338264038" sldId="425"/>
            <ac:spMk id="18" creationId="{3861378A-25D0-A9B8-969E-00BDEA1923C1}"/>
          </ac:spMkLst>
        </pc:spChg>
        <pc:spChg chg="mod">
          <ac:chgData name="good angel" userId="322f971a48f5a8c9" providerId="LiveId" clId="{F7F37F37-0364-4DB5-A963-0BF7A0D7E646}" dt="2024-02-18T13:25:45.763" v="9485" actId="1076"/>
          <ac:spMkLst>
            <pc:docMk/>
            <pc:sldMk cId="338264038" sldId="425"/>
            <ac:spMk id="20" creationId="{F9BAA148-D3D3-C80D-2703-5F10DA3F48B8}"/>
          </ac:spMkLst>
        </pc:spChg>
        <pc:spChg chg="mod">
          <ac:chgData name="good angel" userId="322f971a48f5a8c9" providerId="LiveId" clId="{F7F37F37-0364-4DB5-A963-0BF7A0D7E646}" dt="2024-02-18T13:26:31.069" v="9487"/>
          <ac:spMkLst>
            <pc:docMk/>
            <pc:sldMk cId="338264038" sldId="425"/>
            <ac:spMk id="21" creationId="{0381DAFA-485E-DC84-F540-B9CBA5176B06}"/>
          </ac:spMkLst>
        </pc:spChg>
        <pc:spChg chg="mod">
          <ac:chgData name="good angel" userId="322f971a48f5a8c9" providerId="LiveId" clId="{F7F37F37-0364-4DB5-A963-0BF7A0D7E646}" dt="2024-02-18T13:26:31.069" v="9487"/>
          <ac:spMkLst>
            <pc:docMk/>
            <pc:sldMk cId="338264038" sldId="425"/>
            <ac:spMk id="31" creationId="{466610AD-7958-398A-6615-398527551B88}"/>
          </ac:spMkLst>
        </pc:spChg>
        <pc:spChg chg="mod">
          <ac:chgData name="good angel" userId="322f971a48f5a8c9" providerId="LiveId" clId="{F7F37F37-0364-4DB5-A963-0BF7A0D7E646}" dt="2024-02-18T13:26:31.069" v="9487"/>
          <ac:spMkLst>
            <pc:docMk/>
            <pc:sldMk cId="338264038" sldId="425"/>
            <ac:spMk id="44" creationId="{54BD0F43-FC22-546C-76A0-87E001028213}"/>
          </ac:spMkLst>
        </pc:spChg>
        <pc:spChg chg="mod">
          <ac:chgData name="good angel" userId="322f971a48f5a8c9" providerId="LiveId" clId="{F7F37F37-0364-4DB5-A963-0BF7A0D7E646}" dt="2024-02-18T13:26:31.069" v="9487"/>
          <ac:spMkLst>
            <pc:docMk/>
            <pc:sldMk cId="338264038" sldId="425"/>
            <ac:spMk id="66" creationId="{120291EF-2720-B27E-56FA-F18A38B96ADF}"/>
          </ac:spMkLst>
        </pc:spChg>
        <pc:spChg chg="add mod">
          <ac:chgData name="good angel" userId="322f971a48f5a8c9" providerId="LiveId" clId="{F7F37F37-0364-4DB5-A963-0BF7A0D7E646}" dt="2024-02-18T13:26:58.345" v="9492" actId="164"/>
          <ac:spMkLst>
            <pc:docMk/>
            <pc:sldMk cId="338264038" sldId="425"/>
            <ac:spMk id="73" creationId="{368BDED5-A069-06BD-9748-3773C5502068}"/>
          </ac:spMkLst>
        </pc:spChg>
        <pc:spChg chg="add mod">
          <ac:chgData name="good angel" userId="322f971a48f5a8c9" providerId="LiveId" clId="{F7F37F37-0364-4DB5-A963-0BF7A0D7E646}" dt="2024-02-18T13:36:30.247" v="9654" actId="164"/>
          <ac:spMkLst>
            <pc:docMk/>
            <pc:sldMk cId="338264038" sldId="425"/>
            <ac:spMk id="80" creationId="{3F498444-9A4A-FA66-5C1E-FC3A52F18184}"/>
          </ac:spMkLst>
        </pc:spChg>
        <pc:spChg chg="add mod">
          <ac:chgData name="good angel" userId="322f971a48f5a8c9" providerId="LiveId" clId="{F7F37F37-0364-4DB5-A963-0BF7A0D7E646}" dt="2024-02-18T13:36:42.469" v="9656" actId="164"/>
          <ac:spMkLst>
            <pc:docMk/>
            <pc:sldMk cId="338264038" sldId="425"/>
            <ac:spMk id="82" creationId="{B6F92B26-6FEB-FFFC-119E-44E035693188}"/>
          </ac:spMkLst>
        </pc:spChg>
        <pc:spChg chg="add mod">
          <ac:chgData name="good angel" userId="322f971a48f5a8c9" providerId="LiveId" clId="{F7F37F37-0364-4DB5-A963-0BF7A0D7E646}" dt="2024-02-18T13:35:54.211" v="9651" actId="1076"/>
          <ac:spMkLst>
            <pc:docMk/>
            <pc:sldMk cId="338264038" sldId="425"/>
            <ac:spMk id="83" creationId="{A1B67BFC-57F9-D08A-B521-046E639992FD}"/>
          </ac:spMkLst>
        </pc:spChg>
        <pc:spChg chg="add mod">
          <ac:chgData name="good angel" userId="322f971a48f5a8c9" providerId="LiveId" clId="{F7F37F37-0364-4DB5-A963-0BF7A0D7E646}" dt="2024-02-18T13:36:09.443" v="9652" actId="164"/>
          <ac:spMkLst>
            <pc:docMk/>
            <pc:sldMk cId="338264038" sldId="425"/>
            <ac:spMk id="91" creationId="{D90CBEEC-A607-6E4E-0D3B-FC4BD6AF7DE4}"/>
          </ac:spMkLst>
        </pc:spChg>
        <pc:spChg chg="add mod">
          <ac:chgData name="good angel" userId="322f971a48f5a8c9" providerId="LiveId" clId="{F7F37F37-0364-4DB5-A963-0BF7A0D7E646}" dt="2024-02-18T13:36:09.443" v="9652" actId="164"/>
          <ac:spMkLst>
            <pc:docMk/>
            <pc:sldMk cId="338264038" sldId="425"/>
            <ac:spMk id="92" creationId="{3858A49A-0D8C-0080-BC98-FDA92AAF548B}"/>
          </ac:spMkLst>
        </pc:spChg>
        <pc:spChg chg="add mod">
          <ac:chgData name="good angel" userId="322f971a48f5a8c9" providerId="LiveId" clId="{F7F37F37-0364-4DB5-A963-0BF7A0D7E646}" dt="2024-02-18T13:36:09.443" v="9652" actId="164"/>
          <ac:spMkLst>
            <pc:docMk/>
            <pc:sldMk cId="338264038" sldId="425"/>
            <ac:spMk id="93" creationId="{2C5D363B-384D-8034-9DC0-595EA4331655}"/>
          </ac:spMkLst>
        </pc:spChg>
        <pc:grpChg chg="add mod">
          <ac:chgData name="good angel" userId="322f971a48f5a8c9" providerId="LiveId" clId="{F7F37F37-0364-4DB5-A963-0BF7A0D7E646}" dt="2024-02-18T13:26:58.345" v="9492" actId="164"/>
          <ac:grpSpMkLst>
            <pc:docMk/>
            <pc:sldMk cId="338264038" sldId="425"/>
            <ac:grpSpMk id="3" creationId="{5294BC79-B81B-E83D-1FEC-66ADC9F1BB04}"/>
          </ac:grpSpMkLst>
        </pc:grpChg>
        <pc:grpChg chg="del">
          <ac:chgData name="good angel" userId="322f971a48f5a8c9" providerId="LiveId" clId="{F7F37F37-0364-4DB5-A963-0BF7A0D7E646}" dt="2024-02-18T13:24:47.003" v="9474" actId="165"/>
          <ac:grpSpMkLst>
            <pc:docMk/>
            <pc:sldMk cId="338264038" sldId="425"/>
            <ac:grpSpMk id="19" creationId="{971FEA35-9C0A-004C-9923-A2EB3891DB40}"/>
          </ac:grpSpMkLst>
        </pc:grpChg>
        <pc:grpChg chg="mod">
          <ac:chgData name="good angel" userId="322f971a48f5a8c9" providerId="LiveId" clId="{F7F37F37-0364-4DB5-A963-0BF7A0D7E646}" dt="2024-02-18T13:26:24.299" v="9486" actId="1076"/>
          <ac:grpSpMkLst>
            <pc:docMk/>
            <pc:sldMk cId="338264038" sldId="425"/>
            <ac:grpSpMk id="50" creationId="{C1AF2DCD-F904-5DF5-05DC-BA180F365E62}"/>
          </ac:grpSpMkLst>
        </pc:grpChg>
        <pc:grpChg chg="add mod">
          <ac:chgData name="good angel" userId="322f971a48f5a8c9" providerId="LiveId" clId="{F7F37F37-0364-4DB5-A963-0BF7A0D7E646}" dt="2024-02-18T13:36:15.822" v="9653" actId="164"/>
          <ac:grpSpMkLst>
            <pc:docMk/>
            <pc:sldMk cId="338264038" sldId="425"/>
            <ac:grpSpMk id="74" creationId="{DF958B05-064E-9B0A-7C0F-9462989A7CF3}"/>
          </ac:grpSpMkLst>
        </pc:grpChg>
        <pc:grpChg chg="mod">
          <ac:chgData name="good angel" userId="322f971a48f5a8c9" providerId="LiveId" clId="{F7F37F37-0364-4DB5-A963-0BF7A0D7E646}" dt="2024-02-18T13:26:24.299" v="9486" actId="1076"/>
          <ac:grpSpMkLst>
            <pc:docMk/>
            <pc:sldMk cId="338264038" sldId="425"/>
            <ac:grpSpMk id="75" creationId="{48954B93-5CCB-EC8D-917F-0BF7AA0C2FE8}"/>
          </ac:grpSpMkLst>
        </pc:grpChg>
        <pc:grpChg chg="mod">
          <ac:chgData name="good angel" userId="322f971a48f5a8c9" providerId="LiveId" clId="{F7F37F37-0364-4DB5-A963-0BF7A0D7E646}" dt="2024-02-18T13:26:24.299" v="9486" actId="1076"/>
          <ac:grpSpMkLst>
            <pc:docMk/>
            <pc:sldMk cId="338264038" sldId="425"/>
            <ac:grpSpMk id="79" creationId="{DCD70B4B-D55F-7CE8-2981-94587926B951}"/>
          </ac:grpSpMkLst>
        </pc:grpChg>
        <pc:grpChg chg="add mod">
          <ac:chgData name="good angel" userId="322f971a48f5a8c9" providerId="LiveId" clId="{F7F37F37-0364-4DB5-A963-0BF7A0D7E646}" dt="2024-02-18T13:36:09.443" v="9652" actId="164"/>
          <ac:grpSpMkLst>
            <pc:docMk/>
            <pc:sldMk cId="338264038" sldId="425"/>
            <ac:grpSpMk id="109" creationId="{8E1153F6-5FB4-6517-0DED-5B1D9EC422F5}"/>
          </ac:grpSpMkLst>
        </pc:grpChg>
        <pc:grpChg chg="add mod">
          <ac:chgData name="good angel" userId="322f971a48f5a8c9" providerId="LiveId" clId="{F7F37F37-0364-4DB5-A963-0BF7A0D7E646}" dt="2024-02-18T13:36:15.822" v="9653" actId="164"/>
          <ac:grpSpMkLst>
            <pc:docMk/>
            <pc:sldMk cId="338264038" sldId="425"/>
            <ac:grpSpMk id="110" creationId="{6CDDE978-8695-8C37-3765-0226A2C47D7D}"/>
          </ac:grpSpMkLst>
        </pc:grpChg>
        <pc:grpChg chg="add mod">
          <ac:chgData name="good angel" userId="322f971a48f5a8c9" providerId="LiveId" clId="{F7F37F37-0364-4DB5-A963-0BF7A0D7E646}" dt="2024-02-18T13:36:30.247" v="9654" actId="164"/>
          <ac:grpSpMkLst>
            <pc:docMk/>
            <pc:sldMk cId="338264038" sldId="425"/>
            <ac:grpSpMk id="111" creationId="{8F26224C-AA2E-8863-0021-A59B71821C96}"/>
          </ac:grpSpMkLst>
        </pc:grpChg>
        <pc:grpChg chg="add mod">
          <ac:chgData name="good angel" userId="322f971a48f5a8c9" providerId="LiveId" clId="{F7F37F37-0364-4DB5-A963-0BF7A0D7E646}" dt="2024-02-18T13:36:42.469" v="9656" actId="164"/>
          <ac:grpSpMkLst>
            <pc:docMk/>
            <pc:sldMk cId="338264038" sldId="425"/>
            <ac:grpSpMk id="112" creationId="{1A03C486-A704-8F24-32F5-3E025B6940AC}"/>
          </ac:grpSpMkLst>
        </pc:grpChg>
        <pc:picChg chg="mod">
          <ac:chgData name="good angel" userId="322f971a48f5a8c9" providerId="LiveId" clId="{F7F37F37-0364-4DB5-A963-0BF7A0D7E646}" dt="2024-02-18T13:26:31.069" v="9487"/>
          <ac:picMkLst>
            <pc:docMk/>
            <pc:sldMk cId="338264038" sldId="425"/>
            <ac:picMk id="10" creationId="{6EDD9207-9790-6799-8A86-F8086F3B8575}"/>
          </ac:picMkLst>
        </pc:picChg>
        <pc:picChg chg="mod">
          <ac:chgData name="good angel" userId="322f971a48f5a8c9" providerId="LiveId" clId="{F7F37F37-0364-4DB5-A963-0BF7A0D7E646}" dt="2024-02-18T13:26:31.069" v="9487"/>
          <ac:picMkLst>
            <pc:docMk/>
            <pc:sldMk cId="338264038" sldId="425"/>
            <ac:picMk id="15" creationId="{0A0CBC82-3027-2927-19CC-70D8DF4AC1DD}"/>
          </ac:picMkLst>
        </pc:picChg>
        <pc:picChg chg="mod">
          <ac:chgData name="good angel" userId="322f971a48f5a8c9" providerId="LiveId" clId="{F7F37F37-0364-4DB5-A963-0BF7A0D7E646}" dt="2024-02-18T13:26:31.069" v="9487"/>
          <ac:picMkLst>
            <pc:docMk/>
            <pc:sldMk cId="338264038" sldId="425"/>
            <ac:picMk id="24" creationId="{E1D29237-1DE3-48E7-0D40-09A30603DB26}"/>
          </ac:picMkLst>
        </pc:picChg>
        <pc:picChg chg="mod">
          <ac:chgData name="good angel" userId="322f971a48f5a8c9" providerId="LiveId" clId="{F7F37F37-0364-4DB5-A963-0BF7A0D7E646}" dt="2024-02-18T13:26:31.069" v="9487"/>
          <ac:picMkLst>
            <pc:docMk/>
            <pc:sldMk cId="338264038" sldId="425"/>
            <ac:picMk id="39" creationId="{687E3F6F-1CA4-2EC5-751A-D4E7D56F61E7}"/>
          </ac:picMkLst>
        </pc:picChg>
        <pc:picChg chg="mod">
          <ac:chgData name="good angel" userId="322f971a48f5a8c9" providerId="LiveId" clId="{F7F37F37-0364-4DB5-A963-0BF7A0D7E646}" dt="2024-02-18T13:26:31.069" v="9487"/>
          <ac:picMkLst>
            <pc:docMk/>
            <pc:sldMk cId="338264038" sldId="425"/>
            <ac:picMk id="57" creationId="{0518488C-B243-F2FC-C8C6-918D6CCFA70D}"/>
          </ac:picMkLst>
        </pc:picChg>
        <pc:picChg chg="add mod">
          <ac:chgData name="good angel" userId="322f971a48f5a8c9" providerId="LiveId" clId="{F7F37F37-0364-4DB5-A963-0BF7A0D7E646}" dt="2024-02-18T13:26:58.345" v="9492" actId="164"/>
          <ac:picMkLst>
            <pc:docMk/>
            <pc:sldMk cId="338264038" sldId="425"/>
            <ac:picMk id="68" creationId="{6DE943EB-59FA-2450-F225-6110BFD22F37}"/>
          </ac:picMkLst>
        </pc:picChg>
        <pc:cxnChg chg="del mod topLvl">
          <ac:chgData name="good angel" userId="322f971a48f5a8c9" providerId="LiveId" clId="{F7F37F37-0364-4DB5-A963-0BF7A0D7E646}" dt="2024-02-18T13:25:12.269" v="9479" actId="478"/>
          <ac:cxnSpMkLst>
            <pc:docMk/>
            <pc:sldMk cId="338264038" sldId="425"/>
            <ac:cxnSpMk id="6" creationId="{3026DB6B-8E97-99FE-4B41-EFC6033A0779}"/>
          </ac:cxnSpMkLst>
        </pc:cxnChg>
        <pc:cxnChg chg="add mod">
          <ac:chgData name="good angel" userId="322f971a48f5a8c9" providerId="LiveId" clId="{F7F37F37-0364-4DB5-A963-0BF7A0D7E646}" dt="2024-02-18T13:36:30.247" v="9654" actId="164"/>
          <ac:cxnSpMkLst>
            <pc:docMk/>
            <pc:sldMk cId="338264038" sldId="425"/>
            <ac:cxnSpMk id="76" creationId="{A2B57E84-7A92-360A-027E-D2061212229D}"/>
          </ac:cxnSpMkLst>
        </pc:cxnChg>
        <pc:cxnChg chg="add mod">
          <ac:chgData name="good angel" userId="322f971a48f5a8c9" providerId="LiveId" clId="{F7F37F37-0364-4DB5-A963-0BF7A0D7E646}" dt="2024-02-18T13:36:42.469" v="9656" actId="164"/>
          <ac:cxnSpMkLst>
            <pc:docMk/>
            <pc:sldMk cId="338264038" sldId="425"/>
            <ac:cxnSpMk id="81" creationId="{7B31B463-105B-EF2C-B2EA-7F5B0D33F8E7}"/>
          </ac:cxnSpMkLst>
        </pc:cxnChg>
        <pc:cxnChg chg="add mod">
          <ac:chgData name="good angel" userId="322f971a48f5a8c9" providerId="LiveId" clId="{F7F37F37-0364-4DB5-A963-0BF7A0D7E646}" dt="2024-02-18T13:36:09.443" v="9652" actId="164"/>
          <ac:cxnSpMkLst>
            <pc:docMk/>
            <pc:sldMk cId="338264038" sldId="425"/>
            <ac:cxnSpMk id="84" creationId="{40D82152-8BF7-E884-6835-C0BD03591E7B}"/>
          </ac:cxnSpMkLst>
        </pc:cxnChg>
        <pc:cxnChg chg="add mod">
          <ac:chgData name="good angel" userId="322f971a48f5a8c9" providerId="LiveId" clId="{F7F37F37-0364-4DB5-A963-0BF7A0D7E646}" dt="2024-02-18T13:36:09.443" v="9652" actId="164"/>
          <ac:cxnSpMkLst>
            <pc:docMk/>
            <pc:sldMk cId="338264038" sldId="425"/>
            <ac:cxnSpMk id="85" creationId="{68364883-1943-D197-B020-8B9FEB2D2C8C}"/>
          </ac:cxnSpMkLst>
        </pc:cxnChg>
        <pc:cxnChg chg="add mod">
          <ac:chgData name="good angel" userId="322f971a48f5a8c9" providerId="LiveId" clId="{F7F37F37-0364-4DB5-A963-0BF7A0D7E646}" dt="2024-02-18T13:36:09.443" v="9652" actId="164"/>
          <ac:cxnSpMkLst>
            <pc:docMk/>
            <pc:sldMk cId="338264038" sldId="425"/>
            <ac:cxnSpMk id="86" creationId="{DB03A5CC-363A-44E7-8146-603225B97CB8}"/>
          </ac:cxnSpMkLst>
        </pc:cxnChg>
        <pc:cxnChg chg="add del mod">
          <ac:chgData name="good angel" userId="322f971a48f5a8c9" providerId="LiveId" clId="{F7F37F37-0364-4DB5-A963-0BF7A0D7E646}" dt="2024-02-18T13:32:03.235" v="9592" actId="478"/>
          <ac:cxnSpMkLst>
            <pc:docMk/>
            <pc:sldMk cId="338264038" sldId="425"/>
            <ac:cxnSpMk id="87" creationId="{79A1F802-BEAD-7018-A71B-C1102B778B71}"/>
          </ac:cxnSpMkLst>
        </pc:cxnChg>
        <pc:cxnChg chg="add mod">
          <ac:chgData name="good angel" userId="322f971a48f5a8c9" providerId="LiveId" clId="{F7F37F37-0364-4DB5-A963-0BF7A0D7E646}" dt="2024-02-18T13:36:09.443" v="9652" actId="164"/>
          <ac:cxnSpMkLst>
            <pc:docMk/>
            <pc:sldMk cId="338264038" sldId="425"/>
            <ac:cxnSpMk id="88" creationId="{F1882FE3-A74D-0612-9D18-7A4F1A1AD292}"/>
          </ac:cxnSpMkLst>
        </pc:cxnChg>
        <pc:cxnChg chg="add mod">
          <ac:chgData name="good angel" userId="322f971a48f5a8c9" providerId="LiveId" clId="{F7F37F37-0364-4DB5-A963-0BF7A0D7E646}" dt="2024-02-18T13:36:15.822" v="9653" actId="164"/>
          <ac:cxnSpMkLst>
            <pc:docMk/>
            <pc:sldMk cId="338264038" sldId="425"/>
            <ac:cxnSpMk id="94" creationId="{D065371A-9DA1-19FF-301B-26638CDAEF1C}"/>
          </ac:cxnSpMkLst>
        </pc:cxnChg>
        <pc:cxnChg chg="add mod">
          <ac:chgData name="good angel" userId="322f971a48f5a8c9" providerId="LiveId" clId="{F7F37F37-0364-4DB5-A963-0BF7A0D7E646}" dt="2024-02-18T13:36:15.822" v="9653" actId="164"/>
          <ac:cxnSpMkLst>
            <pc:docMk/>
            <pc:sldMk cId="338264038" sldId="425"/>
            <ac:cxnSpMk id="95" creationId="{140EFAC6-2D90-64B8-FDE6-FAA4BDBDF29B}"/>
          </ac:cxnSpMkLst>
        </pc:cxnChg>
        <pc:cxnChg chg="add mod">
          <ac:chgData name="good angel" userId="322f971a48f5a8c9" providerId="LiveId" clId="{F7F37F37-0364-4DB5-A963-0BF7A0D7E646}" dt="2024-02-18T13:36:15.822" v="9653" actId="164"/>
          <ac:cxnSpMkLst>
            <pc:docMk/>
            <pc:sldMk cId="338264038" sldId="425"/>
            <ac:cxnSpMk id="96" creationId="{05301A88-C0DE-4390-47A8-A34D0A2DDFFC}"/>
          </ac:cxnSpMkLst>
        </pc:cxnChg>
        <pc:cxnChg chg="add mod">
          <ac:chgData name="good angel" userId="322f971a48f5a8c9" providerId="LiveId" clId="{F7F37F37-0364-4DB5-A963-0BF7A0D7E646}" dt="2024-02-18T13:36:15.822" v="9653" actId="164"/>
          <ac:cxnSpMkLst>
            <pc:docMk/>
            <pc:sldMk cId="338264038" sldId="425"/>
            <ac:cxnSpMk id="97" creationId="{30ABD1E3-121A-8AA7-B8A1-DFC32C48D98A}"/>
          </ac:cxnSpMkLst>
        </pc:cxnChg>
        <pc:cxnChg chg="add mod">
          <ac:chgData name="good angel" userId="322f971a48f5a8c9" providerId="LiveId" clId="{F7F37F37-0364-4DB5-A963-0BF7A0D7E646}" dt="2024-02-18T13:36:15.822" v="9653" actId="164"/>
          <ac:cxnSpMkLst>
            <pc:docMk/>
            <pc:sldMk cId="338264038" sldId="425"/>
            <ac:cxnSpMk id="101" creationId="{5FDF6774-FE6E-E88C-EFDE-E9ECAD59E3D5}"/>
          </ac:cxnSpMkLst>
        </pc:cxnChg>
        <pc:cxnChg chg="add mod">
          <ac:chgData name="good angel" userId="322f971a48f5a8c9" providerId="LiveId" clId="{F7F37F37-0364-4DB5-A963-0BF7A0D7E646}" dt="2024-02-18T13:36:15.822" v="9653" actId="164"/>
          <ac:cxnSpMkLst>
            <pc:docMk/>
            <pc:sldMk cId="338264038" sldId="425"/>
            <ac:cxnSpMk id="102" creationId="{2D2DF050-E150-B3F4-9AC0-25695C9BEAB5}"/>
          </ac:cxnSpMkLst>
        </pc:cxnChg>
        <pc:cxnChg chg="add mod">
          <ac:chgData name="good angel" userId="322f971a48f5a8c9" providerId="LiveId" clId="{F7F37F37-0364-4DB5-A963-0BF7A0D7E646}" dt="2024-02-18T13:36:15.822" v="9653" actId="164"/>
          <ac:cxnSpMkLst>
            <pc:docMk/>
            <pc:sldMk cId="338264038" sldId="425"/>
            <ac:cxnSpMk id="103" creationId="{A017E5D1-6229-67A4-B201-1238EDC03587}"/>
          </ac:cxnSpMkLst>
        </pc:cxnChg>
        <pc:cxnChg chg="add mod">
          <ac:chgData name="good angel" userId="322f971a48f5a8c9" providerId="LiveId" clId="{F7F37F37-0364-4DB5-A963-0BF7A0D7E646}" dt="2024-02-18T13:36:15.822" v="9653" actId="164"/>
          <ac:cxnSpMkLst>
            <pc:docMk/>
            <pc:sldMk cId="338264038" sldId="425"/>
            <ac:cxnSpMk id="104" creationId="{56940F86-5904-A5A4-A015-412F26938EC0}"/>
          </ac:cxnSpMkLst>
        </pc:cxnChg>
        <pc:cxnChg chg="add mod">
          <ac:chgData name="good angel" userId="322f971a48f5a8c9" providerId="LiveId" clId="{F7F37F37-0364-4DB5-A963-0BF7A0D7E646}" dt="2024-02-18T13:36:15.822" v="9653" actId="164"/>
          <ac:cxnSpMkLst>
            <pc:docMk/>
            <pc:sldMk cId="338264038" sldId="425"/>
            <ac:cxnSpMk id="105" creationId="{F2C90CAF-83C9-0307-C81E-0893CAD1EA2D}"/>
          </ac:cxnSpMkLst>
        </pc:cxnChg>
        <pc:cxnChg chg="add mod">
          <ac:chgData name="good angel" userId="322f971a48f5a8c9" providerId="LiveId" clId="{F7F37F37-0364-4DB5-A963-0BF7A0D7E646}" dt="2024-02-18T13:36:15.822" v="9653" actId="164"/>
          <ac:cxnSpMkLst>
            <pc:docMk/>
            <pc:sldMk cId="338264038" sldId="425"/>
            <ac:cxnSpMk id="106" creationId="{3912CF80-0E0D-9A19-7A0C-E7B41A7D3197}"/>
          </ac:cxnSpMkLst>
        </pc:cxnChg>
        <pc:cxnChg chg="add mod">
          <ac:chgData name="good angel" userId="322f971a48f5a8c9" providerId="LiveId" clId="{F7F37F37-0364-4DB5-A963-0BF7A0D7E646}" dt="2024-02-18T13:36:15.822" v="9653" actId="164"/>
          <ac:cxnSpMkLst>
            <pc:docMk/>
            <pc:sldMk cId="338264038" sldId="425"/>
            <ac:cxnSpMk id="107" creationId="{9A305152-5164-0B10-AC5B-B06FC5FA1EE1}"/>
          </ac:cxnSpMkLst>
        </pc:cxnChg>
        <pc:cxnChg chg="add mod">
          <ac:chgData name="good angel" userId="322f971a48f5a8c9" providerId="LiveId" clId="{F7F37F37-0364-4DB5-A963-0BF7A0D7E646}" dt="2024-02-18T13:36:15.822" v="9653" actId="164"/>
          <ac:cxnSpMkLst>
            <pc:docMk/>
            <pc:sldMk cId="338264038" sldId="425"/>
            <ac:cxnSpMk id="108" creationId="{E267A121-4FDA-B073-330D-C2D801F03970}"/>
          </ac:cxnSpMkLst>
        </pc:cxnChg>
      </pc:sldChg>
      <pc:sldChg chg="addSp delSp modSp add mod modAnim">
        <pc:chgData name="good angel" userId="322f971a48f5a8c9" providerId="LiveId" clId="{F7F37F37-0364-4DB5-A963-0BF7A0D7E646}" dt="2024-02-19T09:59:05.224" v="11386" actId="1076"/>
        <pc:sldMkLst>
          <pc:docMk/>
          <pc:sldMk cId="2104974339" sldId="426"/>
        </pc:sldMkLst>
        <pc:spChg chg="mod topLvl">
          <ac:chgData name="good angel" userId="322f971a48f5a8c9" providerId="LiveId" clId="{F7F37F37-0364-4DB5-A963-0BF7A0D7E646}" dt="2024-02-18T13:38:43.512" v="9686" actId="14100"/>
          <ac:spMkLst>
            <pc:docMk/>
            <pc:sldMk cId="2104974339" sldId="426"/>
            <ac:spMk id="18" creationId="{DCA6DCCC-3F2C-1535-AD7F-4AFDB8B2A4AF}"/>
          </ac:spMkLst>
        </pc:spChg>
        <pc:spChg chg="mod topLvl">
          <ac:chgData name="good angel" userId="322f971a48f5a8c9" providerId="LiveId" clId="{F7F37F37-0364-4DB5-A963-0BF7A0D7E646}" dt="2024-02-18T13:38:51.331" v="9705" actId="20577"/>
          <ac:spMkLst>
            <pc:docMk/>
            <pc:sldMk cId="2104974339" sldId="426"/>
            <ac:spMk id="19" creationId="{CFA4F52B-E06B-EDBC-06E6-9ACB685C433D}"/>
          </ac:spMkLst>
        </pc:spChg>
        <pc:spChg chg="mod">
          <ac:chgData name="good angel" userId="322f971a48f5a8c9" providerId="LiveId" clId="{F7F37F37-0364-4DB5-A963-0BF7A0D7E646}" dt="2024-02-18T13:37:50.981" v="9662" actId="1076"/>
          <ac:spMkLst>
            <pc:docMk/>
            <pc:sldMk cId="2104974339" sldId="426"/>
            <ac:spMk id="20" creationId="{06418518-ECD7-B3FD-1B2D-75547E3C94FC}"/>
          </ac:spMkLst>
        </pc:spChg>
        <pc:spChg chg="mod">
          <ac:chgData name="good angel" userId="322f971a48f5a8c9" providerId="LiveId" clId="{F7F37F37-0364-4DB5-A963-0BF7A0D7E646}" dt="2024-02-18T13:37:50.981" v="9662" actId="1076"/>
          <ac:spMkLst>
            <pc:docMk/>
            <pc:sldMk cId="2104974339" sldId="426"/>
            <ac:spMk id="83" creationId="{432B0A8C-6D86-758D-2DDE-EC7681D9DB57}"/>
          </ac:spMkLst>
        </pc:spChg>
        <pc:spChg chg="mod topLvl">
          <ac:chgData name="good angel" userId="322f971a48f5a8c9" providerId="LiveId" clId="{F7F37F37-0364-4DB5-A963-0BF7A0D7E646}" dt="2024-02-18T13:39:59.659" v="9732" actId="313"/>
          <ac:spMkLst>
            <pc:docMk/>
            <pc:sldMk cId="2104974339" sldId="426"/>
            <ac:spMk id="87" creationId="{DCDA414C-8E3A-D152-96B7-9EFC0AD27C2F}"/>
          </ac:spMkLst>
        </pc:spChg>
        <pc:spChg chg="del mod topLvl">
          <ac:chgData name="good angel" userId="322f971a48f5a8c9" providerId="LiveId" clId="{F7F37F37-0364-4DB5-A963-0BF7A0D7E646}" dt="2024-02-18T13:40:01.495" v="9733" actId="478"/>
          <ac:spMkLst>
            <pc:docMk/>
            <pc:sldMk cId="2104974339" sldId="426"/>
            <ac:spMk id="89" creationId="{4941F064-0C59-F436-D5D1-B52A941CA4B7}"/>
          </ac:spMkLst>
        </pc:spChg>
        <pc:spChg chg="add mod">
          <ac:chgData name="good angel" userId="322f971a48f5a8c9" providerId="LiveId" clId="{F7F37F37-0364-4DB5-A963-0BF7A0D7E646}" dt="2024-02-18T13:41:38.525" v="9760" actId="164"/>
          <ac:spMkLst>
            <pc:docMk/>
            <pc:sldMk cId="2104974339" sldId="426"/>
            <ac:spMk id="117" creationId="{0508C017-E7D5-BE24-1D1B-BC18BE39FD75}"/>
          </ac:spMkLst>
        </pc:spChg>
        <pc:spChg chg="add mod">
          <ac:chgData name="good angel" userId="322f971a48f5a8c9" providerId="LiveId" clId="{F7F37F37-0364-4DB5-A963-0BF7A0D7E646}" dt="2024-02-18T13:41:38.525" v="9760" actId="164"/>
          <ac:spMkLst>
            <pc:docMk/>
            <pc:sldMk cId="2104974339" sldId="426"/>
            <ac:spMk id="118" creationId="{67D4A8FB-CF28-1615-4830-2241F1AB6DBD}"/>
          </ac:spMkLst>
        </pc:spChg>
        <pc:spChg chg="add mod">
          <ac:chgData name="good angel" userId="322f971a48f5a8c9" providerId="LiveId" clId="{F7F37F37-0364-4DB5-A963-0BF7A0D7E646}" dt="2024-02-18T13:41:38.525" v="9760" actId="164"/>
          <ac:spMkLst>
            <pc:docMk/>
            <pc:sldMk cId="2104974339" sldId="426"/>
            <ac:spMk id="119" creationId="{B575F96A-D546-2BEA-46CF-28BDEFED67BC}"/>
          </ac:spMkLst>
        </pc:spChg>
        <pc:grpChg chg="add del mod">
          <ac:chgData name="good angel" userId="322f971a48f5a8c9" providerId="LiveId" clId="{F7F37F37-0364-4DB5-A963-0BF7A0D7E646}" dt="2024-02-18T13:38:28.135" v="9665" actId="165"/>
          <ac:grpSpMkLst>
            <pc:docMk/>
            <pc:sldMk cId="2104974339" sldId="426"/>
            <ac:grpSpMk id="6" creationId="{2993003C-B7AA-BC3A-7882-8F5089ABA010}"/>
          </ac:grpSpMkLst>
        </pc:grpChg>
        <pc:grpChg chg="mod">
          <ac:chgData name="good angel" userId="322f971a48f5a8c9" providerId="LiveId" clId="{F7F37F37-0364-4DB5-A963-0BF7A0D7E646}" dt="2024-02-18T13:37:50.981" v="9662" actId="1076"/>
          <ac:grpSpMkLst>
            <pc:docMk/>
            <pc:sldMk cId="2104974339" sldId="426"/>
            <ac:grpSpMk id="109" creationId="{DBDA24AF-7795-A925-10B2-14F56DA95861}"/>
          </ac:grpSpMkLst>
        </pc:grpChg>
        <pc:grpChg chg="mod">
          <ac:chgData name="good angel" userId="322f971a48f5a8c9" providerId="LiveId" clId="{F7F37F37-0364-4DB5-A963-0BF7A0D7E646}" dt="2024-02-18T13:37:50.981" v="9662" actId="1076"/>
          <ac:grpSpMkLst>
            <pc:docMk/>
            <pc:sldMk cId="2104974339" sldId="426"/>
            <ac:grpSpMk id="110" creationId="{4AE9B0B2-E284-308B-1A60-AE3782F9073B}"/>
          </ac:grpSpMkLst>
        </pc:grpChg>
        <pc:grpChg chg="mod">
          <ac:chgData name="good angel" userId="322f971a48f5a8c9" providerId="LiveId" clId="{F7F37F37-0364-4DB5-A963-0BF7A0D7E646}" dt="2024-02-18T13:37:50.981" v="9662" actId="1076"/>
          <ac:grpSpMkLst>
            <pc:docMk/>
            <pc:sldMk cId="2104974339" sldId="426"/>
            <ac:grpSpMk id="111" creationId="{172BB856-50F2-3F71-ADD8-6393AD22810B}"/>
          </ac:grpSpMkLst>
        </pc:grpChg>
        <pc:grpChg chg="mod">
          <ac:chgData name="good angel" userId="322f971a48f5a8c9" providerId="LiveId" clId="{F7F37F37-0364-4DB5-A963-0BF7A0D7E646}" dt="2024-02-18T13:37:50.981" v="9662" actId="1076"/>
          <ac:grpSpMkLst>
            <pc:docMk/>
            <pc:sldMk cId="2104974339" sldId="426"/>
            <ac:grpSpMk id="112" creationId="{1A814865-E046-F36C-5D6E-50057ADCE823}"/>
          </ac:grpSpMkLst>
        </pc:grpChg>
        <pc:grpChg chg="add mod">
          <ac:chgData name="good angel" userId="322f971a48f5a8c9" providerId="LiveId" clId="{F7F37F37-0364-4DB5-A963-0BF7A0D7E646}" dt="2024-02-18T13:41:38.525" v="9760" actId="164"/>
          <ac:grpSpMkLst>
            <pc:docMk/>
            <pc:sldMk cId="2104974339" sldId="426"/>
            <ac:grpSpMk id="120" creationId="{C2F854DB-C4EC-B4FE-44D0-E634C7383307}"/>
          </ac:grpSpMkLst>
        </pc:grpChg>
        <pc:picChg chg="add mod">
          <ac:chgData name="good angel" userId="322f971a48f5a8c9" providerId="LiveId" clId="{F7F37F37-0364-4DB5-A963-0BF7A0D7E646}" dt="2024-02-19T09:59:05.224" v="11386" actId="1076"/>
          <ac:picMkLst>
            <pc:docMk/>
            <pc:sldMk cId="2104974339" sldId="426"/>
            <ac:picMk id="6" creationId="{02C87EF1-F89A-03F3-04A0-A559A6CEDD9C}"/>
          </ac:picMkLst>
        </pc:picChg>
        <pc:cxnChg chg="add mod">
          <ac:chgData name="good angel" userId="322f971a48f5a8c9" providerId="LiveId" clId="{F7F37F37-0364-4DB5-A963-0BF7A0D7E646}" dt="2024-02-18T13:41:38.525" v="9760" actId="164"/>
          <ac:cxnSpMkLst>
            <pc:docMk/>
            <pc:sldMk cId="2104974339" sldId="426"/>
            <ac:cxnSpMk id="90" creationId="{93725B49-9407-DC7E-3BF7-CEA44860EB55}"/>
          </ac:cxnSpMkLst>
        </pc:cxnChg>
        <pc:cxnChg chg="add mod">
          <ac:chgData name="good angel" userId="322f971a48f5a8c9" providerId="LiveId" clId="{F7F37F37-0364-4DB5-A963-0BF7A0D7E646}" dt="2024-02-18T13:41:38.525" v="9760" actId="164"/>
          <ac:cxnSpMkLst>
            <pc:docMk/>
            <pc:sldMk cId="2104974339" sldId="426"/>
            <ac:cxnSpMk id="99" creationId="{7EB14765-082B-5197-BBCD-833A1210B4E5}"/>
          </ac:cxnSpMkLst>
        </pc:cxnChg>
        <pc:cxnChg chg="add mod">
          <ac:chgData name="good angel" userId="322f971a48f5a8c9" providerId="LiveId" clId="{F7F37F37-0364-4DB5-A963-0BF7A0D7E646}" dt="2024-02-18T13:41:38.525" v="9760" actId="164"/>
          <ac:cxnSpMkLst>
            <pc:docMk/>
            <pc:sldMk cId="2104974339" sldId="426"/>
            <ac:cxnSpMk id="100" creationId="{00AEFD1B-14C9-1986-5758-F272960523AA}"/>
          </ac:cxnSpMkLst>
        </pc:cxnChg>
        <pc:cxnChg chg="add mod">
          <ac:chgData name="good angel" userId="322f971a48f5a8c9" providerId="LiveId" clId="{F7F37F37-0364-4DB5-A963-0BF7A0D7E646}" dt="2024-02-18T13:41:38.525" v="9760" actId="164"/>
          <ac:cxnSpMkLst>
            <pc:docMk/>
            <pc:sldMk cId="2104974339" sldId="426"/>
            <ac:cxnSpMk id="113" creationId="{E8061000-CDC1-A7E7-1A58-58BC436B25FF}"/>
          </ac:cxnSpMkLst>
        </pc:cxnChg>
        <pc:cxnChg chg="add mod">
          <ac:chgData name="good angel" userId="322f971a48f5a8c9" providerId="LiveId" clId="{F7F37F37-0364-4DB5-A963-0BF7A0D7E646}" dt="2024-02-18T13:41:38.525" v="9760" actId="164"/>
          <ac:cxnSpMkLst>
            <pc:docMk/>
            <pc:sldMk cId="2104974339" sldId="426"/>
            <ac:cxnSpMk id="115" creationId="{35C032DB-3AA1-7B6D-1DF1-FE98AA7695DD}"/>
          </ac:cxnSpMkLst>
        </pc:cxnChg>
        <pc:cxnChg chg="add mod">
          <ac:chgData name="good angel" userId="322f971a48f5a8c9" providerId="LiveId" clId="{F7F37F37-0364-4DB5-A963-0BF7A0D7E646}" dt="2024-02-18T13:41:38.525" v="9760" actId="164"/>
          <ac:cxnSpMkLst>
            <pc:docMk/>
            <pc:sldMk cId="2104974339" sldId="426"/>
            <ac:cxnSpMk id="116" creationId="{95190723-A238-1DD6-4119-C0DB796C7D69}"/>
          </ac:cxnSpMkLst>
        </pc:cxnChg>
      </pc:sldChg>
      <pc:sldChg chg="addSp delSp modSp add mod modAnim">
        <pc:chgData name="good angel" userId="322f971a48f5a8c9" providerId="LiveId" clId="{F7F37F37-0364-4DB5-A963-0BF7A0D7E646}" dt="2024-02-19T09:59:09.772" v="11388"/>
        <pc:sldMkLst>
          <pc:docMk/>
          <pc:sldMk cId="2952055015" sldId="427"/>
        </pc:sldMkLst>
        <pc:spChg chg="add mod">
          <ac:chgData name="good angel" userId="322f971a48f5a8c9" providerId="LiveId" clId="{F7F37F37-0364-4DB5-A963-0BF7A0D7E646}" dt="2024-02-18T14:05:55.943" v="9876" actId="1076"/>
          <ac:spMkLst>
            <pc:docMk/>
            <pc:sldMk cId="2952055015" sldId="427"/>
            <ac:spMk id="2" creationId="{F496DD0F-681C-1C85-FFDC-28B4479C3F56}"/>
          </ac:spMkLst>
        </pc:spChg>
        <pc:spChg chg="del mod topLvl">
          <ac:chgData name="good angel" userId="322f971a48f5a8c9" providerId="LiveId" clId="{F7F37F37-0364-4DB5-A963-0BF7A0D7E646}" dt="2024-02-18T14:06:58.834" v="9888" actId="478"/>
          <ac:spMkLst>
            <pc:docMk/>
            <pc:sldMk cId="2952055015" sldId="427"/>
            <ac:spMk id="10" creationId="{1A017A12-D990-6793-21B1-869FD91220AF}"/>
          </ac:spMkLst>
        </pc:spChg>
        <pc:spChg chg="del">
          <ac:chgData name="good angel" userId="322f971a48f5a8c9" providerId="LiveId" clId="{F7F37F37-0364-4DB5-A963-0BF7A0D7E646}" dt="2024-02-18T14:11:43.002" v="9931" actId="478"/>
          <ac:spMkLst>
            <pc:docMk/>
            <pc:sldMk cId="2952055015" sldId="427"/>
            <ac:spMk id="11" creationId="{C3FFE36A-BBB3-29A4-6FB3-E052CCFE3E71}"/>
          </ac:spMkLst>
        </pc:spChg>
        <pc:spChg chg="add mod ord">
          <ac:chgData name="good angel" userId="322f971a48f5a8c9" providerId="LiveId" clId="{F7F37F37-0364-4DB5-A963-0BF7A0D7E646}" dt="2024-02-18T14:23:04.567" v="10242" actId="167"/>
          <ac:spMkLst>
            <pc:docMk/>
            <pc:sldMk cId="2952055015" sldId="427"/>
            <ac:spMk id="22" creationId="{E660B609-6E54-A725-91C0-9EEDA77663D3}"/>
          </ac:spMkLst>
        </pc:spChg>
        <pc:spChg chg="add mod ord">
          <ac:chgData name="good angel" userId="322f971a48f5a8c9" providerId="LiveId" clId="{F7F37F37-0364-4DB5-A963-0BF7A0D7E646}" dt="2024-02-18T14:23:23.302" v="10246" actId="167"/>
          <ac:spMkLst>
            <pc:docMk/>
            <pc:sldMk cId="2952055015" sldId="427"/>
            <ac:spMk id="23" creationId="{D3EBBD87-04FE-FC52-0B64-A6B78D087904}"/>
          </ac:spMkLst>
        </pc:spChg>
        <pc:spChg chg="add mod ord">
          <ac:chgData name="good angel" userId="322f971a48f5a8c9" providerId="LiveId" clId="{F7F37F37-0364-4DB5-A963-0BF7A0D7E646}" dt="2024-02-18T14:23:10.537" v="10244" actId="167"/>
          <ac:spMkLst>
            <pc:docMk/>
            <pc:sldMk cId="2952055015" sldId="427"/>
            <ac:spMk id="24" creationId="{B9257B0C-33F4-220C-6310-1E4EC6BEB6E2}"/>
          </ac:spMkLst>
        </pc:spChg>
        <pc:spChg chg="add del mod">
          <ac:chgData name="good angel" userId="322f971a48f5a8c9" providerId="LiveId" clId="{F7F37F37-0364-4DB5-A963-0BF7A0D7E646}" dt="2024-02-18T14:17:43.504" v="10149" actId="478"/>
          <ac:spMkLst>
            <pc:docMk/>
            <pc:sldMk cId="2952055015" sldId="427"/>
            <ac:spMk id="27" creationId="{DBACC421-E15D-3B06-A3D1-96AC7EEBAD7C}"/>
          </ac:spMkLst>
        </pc:spChg>
        <pc:spChg chg="del mod">
          <ac:chgData name="good angel" userId="322f971a48f5a8c9" providerId="LiveId" clId="{F7F37F37-0364-4DB5-A963-0BF7A0D7E646}" dt="2024-02-18T14:06:28.925" v="9879" actId="478"/>
          <ac:spMkLst>
            <pc:docMk/>
            <pc:sldMk cId="2952055015" sldId="427"/>
            <ac:spMk id="30" creationId="{25FDE5FF-65DA-DB22-57DD-0EE2E29E011B}"/>
          </ac:spMkLst>
        </pc:spChg>
        <pc:spChg chg="add del mod">
          <ac:chgData name="good angel" userId="322f971a48f5a8c9" providerId="LiveId" clId="{F7F37F37-0364-4DB5-A963-0BF7A0D7E646}" dt="2024-02-18T14:17:43.504" v="10149" actId="478"/>
          <ac:spMkLst>
            <pc:docMk/>
            <pc:sldMk cId="2952055015" sldId="427"/>
            <ac:spMk id="31" creationId="{4965468A-8376-1CC6-05E5-B088A61AA34A}"/>
          </ac:spMkLst>
        </pc:spChg>
        <pc:spChg chg="add del mod">
          <ac:chgData name="good angel" userId="322f971a48f5a8c9" providerId="LiveId" clId="{F7F37F37-0364-4DB5-A963-0BF7A0D7E646}" dt="2024-02-18T14:17:43.504" v="10149" actId="478"/>
          <ac:spMkLst>
            <pc:docMk/>
            <pc:sldMk cId="2952055015" sldId="427"/>
            <ac:spMk id="32" creationId="{63394C49-2F1C-3469-F1DA-947D5C9A85FE}"/>
          </ac:spMkLst>
        </pc:spChg>
        <pc:spChg chg="add mod ord">
          <ac:chgData name="good angel" userId="322f971a48f5a8c9" providerId="LiveId" clId="{F7F37F37-0364-4DB5-A963-0BF7A0D7E646}" dt="2024-02-18T14:23:23.302" v="10246" actId="167"/>
          <ac:spMkLst>
            <pc:docMk/>
            <pc:sldMk cId="2952055015" sldId="427"/>
            <ac:spMk id="33" creationId="{E7A19E40-B011-8115-39C0-B56CCDA2E723}"/>
          </ac:spMkLst>
        </pc:spChg>
        <pc:spChg chg="add mod">
          <ac:chgData name="good angel" userId="322f971a48f5a8c9" providerId="LiveId" clId="{F7F37F37-0364-4DB5-A963-0BF7A0D7E646}" dt="2024-02-18T14:25:29.549" v="10273" actId="164"/>
          <ac:spMkLst>
            <pc:docMk/>
            <pc:sldMk cId="2952055015" sldId="427"/>
            <ac:spMk id="35" creationId="{2899EF31-E3A3-22CC-CF20-D1AAF485B288}"/>
          </ac:spMkLst>
        </pc:spChg>
        <pc:spChg chg="add mod">
          <ac:chgData name="good angel" userId="322f971a48f5a8c9" providerId="LiveId" clId="{F7F37F37-0364-4DB5-A963-0BF7A0D7E646}" dt="2024-02-18T14:12:30.811" v="10015" actId="20577"/>
          <ac:spMkLst>
            <pc:docMk/>
            <pc:sldMk cId="2952055015" sldId="427"/>
            <ac:spMk id="36" creationId="{03CB9785-378D-16FA-AB27-CBBC9C8BE2E5}"/>
          </ac:spMkLst>
        </pc:spChg>
        <pc:spChg chg="add mod">
          <ac:chgData name="good angel" userId="322f971a48f5a8c9" providerId="LiveId" clId="{F7F37F37-0364-4DB5-A963-0BF7A0D7E646}" dt="2024-02-18T14:14:18.988" v="10046" actId="1076"/>
          <ac:spMkLst>
            <pc:docMk/>
            <pc:sldMk cId="2952055015" sldId="427"/>
            <ac:spMk id="37" creationId="{C8B2E141-B8B8-E8B3-9615-28202755D234}"/>
          </ac:spMkLst>
        </pc:spChg>
        <pc:spChg chg="add mod">
          <ac:chgData name="good angel" userId="322f971a48f5a8c9" providerId="LiveId" clId="{F7F37F37-0364-4DB5-A963-0BF7A0D7E646}" dt="2024-02-18T14:18:28.444" v="10154" actId="1076"/>
          <ac:spMkLst>
            <pc:docMk/>
            <pc:sldMk cId="2952055015" sldId="427"/>
            <ac:spMk id="38" creationId="{1F903A5B-0B44-2F08-1A76-42D679365894}"/>
          </ac:spMkLst>
        </pc:spChg>
        <pc:spChg chg="add del mod">
          <ac:chgData name="good angel" userId="322f971a48f5a8c9" providerId="LiveId" clId="{F7F37F37-0364-4DB5-A963-0BF7A0D7E646}" dt="2024-02-18T14:17:39.909" v="10148" actId="478"/>
          <ac:spMkLst>
            <pc:docMk/>
            <pc:sldMk cId="2952055015" sldId="427"/>
            <ac:spMk id="39" creationId="{30822F1E-16EC-4DE1-EA60-3AB70E1ED9ED}"/>
          </ac:spMkLst>
        </pc:spChg>
        <pc:spChg chg="add del mod">
          <ac:chgData name="good angel" userId="322f971a48f5a8c9" providerId="LiveId" clId="{F7F37F37-0364-4DB5-A963-0BF7A0D7E646}" dt="2024-02-18T14:17:37.809" v="10147" actId="478"/>
          <ac:spMkLst>
            <pc:docMk/>
            <pc:sldMk cId="2952055015" sldId="427"/>
            <ac:spMk id="40" creationId="{2413CFC3-DAA2-6F11-B220-29D373140E66}"/>
          </ac:spMkLst>
        </pc:spChg>
        <pc:spChg chg="add del mod">
          <ac:chgData name="good angel" userId="322f971a48f5a8c9" providerId="LiveId" clId="{F7F37F37-0364-4DB5-A963-0BF7A0D7E646}" dt="2024-02-18T14:17:35.787" v="10146" actId="478"/>
          <ac:spMkLst>
            <pc:docMk/>
            <pc:sldMk cId="2952055015" sldId="427"/>
            <ac:spMk id="41" creationId="{DBEDC3AF-5FD4-5EBA-07DC-27AE2486C3A3}"/>
          </ac:spMkLst>
        </pc:spChg>
        <pc:spChg chg="add mod">
          <ac:chgData name="good angel" userId="322f971a48f5a8c9" providerId="LiveId" clId="{F7F37F37-0364-4DB5-A963-0BF7A0D7E646}" dt="2024-02-18T14:18:47.115" v="10166" actId="1076"/>
          <ac:spMkLst>
            <pc:docMk/>
            <pc:sldMk cId="2952055015" sldId="427"/>
            <ac:spMk id="42" creationId="{8ECEB4DE-A0F6-DC6A-8C4F-37C26EA68D67}"/>
          </ac:spMkLst>
        </pc:spChg>
        <pc:spChg chg="add mod">
          <ac:chgData name="good angel" userId="322f971a48f5a8c9" providerId="LiveId" clId="{F7F37F37-0364-4DB5-A963-0BF7A0D7E646}" dt="2024-02-18T14:18:43.256" v="10165" actId="20577"/>
          <ac:spMkLst>
            <pc:docMk/>
            <pc:sldMk cId="2952055015" sldId="427"/>
            <ac:spMk id="43" creationId="{1E9EDB68-701C-6267-25C9-B28FAEB75970}"/>
          </ac:spMkLst>
        </pc:spChg>
        <pc:spChg chg="add mod">
          <ac:chgData name="good angel" userId="322f971a48f5a8c9" providerId="LiveId" clId="{F7F37F37-0364-4DB5-A963-0BF7A0D7E646}" dt="2024-02-18T14:16:58.780" v="10116" actId="1076"/>
          <ac:spMkLst>
            <pc:docMk/>
            <pc:sldMk cId="2952055015" sldId="427"/>
            <ac:spMk id="44" creationId="{422D2576-B744-C793-A9D0-A455A40ACCBB}"/>
          </ac:spMkLst>
        </pc:spChg>
        <pc:spChg chg="add del mod">
          <ac:chgData name="good angel" userId="322f971a48f5a8c9" providerId="LiveId" clId="{F7F37F37-0364-4DB5-A963-0BF7A0D7E646}" dt="2024-02-18T14:17:19.575" v="10123" actId="478"/>
          <ac:spMkLst>
            <pc:docMk/>
            <pc:sldMk cId="2952055015" sldId="427"/>
            <ac:spMk id="45" creationId="{0E0F15FA-C38D-2C0D-5326-B8854DED366D}"/>
          </ac:spMkLst>
        </pc:spChg>
        <pc:spChg chg="add del mod">
          <ac:chgData name="good angel" userId="322f971a48f5a8c9" providerId="LiveId" clId="{F7F37F37-0364-4DB5-A963-0BF7A0D7E646}" dt="2024-02-18T14:17:16.909" v="10121" actId="478"/>
          <ac:spMkLst>
            <pc:docMk/>
            <pc:sldMk cId="2952055015" sldId="427"/>
            <ac:spMk id="46" creationId="{AAE85087-6F93-76B8-5477-4577A52C2DED}"/>
          </ac:spMkLst>
        </pc:spChg>
        <pc:spChg chg="del mod">
          <ac:chgData name="good angel" userId="322f971a48f5a8c9" providerId="LiveId" clId="{F7F37F37-0364-4DB5-A963-0BF7A0D7E646}" dt="2024-02-18T14:05:43.274" v="9873" actId="478"/>
          <ac:spMkLst>
            <pc:docMk/>
            <pc:sldMk cId="2952055015" sldId="427"/>
            <ac:spMk id="57" creationId="{E4537379-AA1D-1A23-06CA-21A298B4801E}"/>
          </ac:spMkLst>
        </pc:spChg>
        <pc:spChg chg="del mod">
          <ac:chgData name="good angel" userId="322f971a48f5a8c9" providerId="LiveId" clId="{F7F37F37-0364-4DB5-A963-0BF7A0D7E646}" dt="2024-02-18T14:05:43.274" v="9873" actId="478"/>
          <ac:spMkLst>
            <pc:docMk/>
            <pc:sldMk cId="2952055015" sldId="427"/>
            <ac:spMk id="64" creationId="{7EF7FA30-75CC-3F00-93CB-E5F8E04A5B8F}"/>
          </ac:spMkLst>
        </pc:spChg>
        <pc:spChg chg="del mod">
          <ac:chgData name="good angel" userId="322f971a48f5a8c9" providerId="LiveId" clId="{F7F37F37-0364-4DB5-A963-0BF7A0D7E646}" dt="2024-02-18T14:05:43.274" v="9873" actId="478"/>
          <ac:spMkLst>
            <pc:docMk/>
            <pc:sldMk cId="2952055015" sldId="427"/>
            <ac:spMk id="73" creationId="{826F1D5F-D8B6-CAC4-24A4-00394D5A7EB8}"/>
          </ac:spMkLst>
        </pc:spChg>
        <pc:spChg chg="del mod">
          <ac:chgData name="good angel" userId="322f971a48f5a8c9" providerId="LiveId" clId="{F7F37F37-0364-4DB5-A963-0BF7A0D7E646}" dt="2024-02-18T14:05:43.274" v="9873" actId="478"/>
          <ac:spMkLst>
            <pc:docMk/>
            <pc:sldMk cId="2952055015" sldId="427"/>
            <ac:spMk id="77" creationId="{CFB65D9B-F63B-7FE1-604A-9863E7136051}"/>
          </ac:spMkLst>
        </pc:spChg>
        <pc:grpChg chg="add del mod">
          <ac:chgData name="good angel" userId="322f971a48f5a8c9" providerId="LiveId" clId="{F7F37F37-0364-4DB5-A963-0BF7A0D7E646}" dt="2024-02-18T14:06:49.980" v="9884" actId="165"/>
          <ac:grpSpMkLst>
            <pc:docMk/>
            <pc:sldMk cId="2952055015" sldId="427"/>
            <ac:grpSpMk id="3" creationId="{5558C938-4AD1-3382-5E6E-B6727BEEF6DF}"/>
          </ac:grpSpMkLst>
        </pc:grpChg>
        <pc:grpChg chg="mod ord">
          <ac:chgData name="good angel" userId="322f971a48f5a8c9" providerId="LiveId" clId="{F7F37F37-0364-4DB5-A963-0BF7A0D7E646}" dt="2024-02-18T14:23:13.485" v="10245" actId="166"/>
          <ac:grpSpMkLst>
            <pc:docMk/>
            <pc:sldMk cId="2952055015" sldId="427"/>
            <ac:grpSpMk id="26" creationId="{066B45B4-9660-25B5-1465-A51B89FE330A}"/>
          </ac:grpSpMkLst>
        </pc:grpChg>
        <pc:grpChg chg="add mod">
          <ac:chgData name="good angel" userId="322f971a48f5a8c9" providerId="LiveId" clId="{F7F37F37-0364-4DB5-A963-0BF7A0D7E646}" dt="2024-02-18T14:25:29.549" v="10273" actId="164"/>
          <ac:grpSpMkLst>
            <pc:docMk/>
            <pc:sldMk cId="2952055015" sldId="427"/>
            <ac:grpSpMk id="47" creationId="{18058BFA-B725-5D49-5C0D-4D29DA2AEB93}"/>
          </ac:grpSpMkLst>
        </pc:grpChg>
        <pc:grpChg chg="del mod">
          <ac:chgData name="good angel" userId="322f971a48f5a8c9" providerId="LiveId" clId="{F7F37F37-0364-4DB5-A963-0BF7A0D7E646}" dt="2024-02-18T14:05:45.242" v="9874" actId="478"/>
          <ac:grpSpMkLst>
            <pc:docMk/>
            <pc:sldMk cId="2952055015" sldId="427"/>
            <ac:grpSpMk id="70" creationId="{F683B5D9-693D-AC0C-2D66-46F89721FF9C}"/>
          </ac:grpSpMkLst>
        </pc:grpChg>
        <pc:picChg chg="add mod">
          <ac:chgData name="good angel" userId="322f971a48f5a8c9" providerId="LiveId" clId="{F7F37F37-0364-4DB5-A963-0BF7A0D7E646}" dt="2024-02-19T09:59:09.772" v="11388"/>
          <ac:picMkLst>
            <pc:docMk/>
            <pc:sldMk cId="2952055015" sldId="427"/>
            <ac:picMk id="3" creationId="{C1238D9C-96E6-7AA2-30FD-E60D86171D46}"/>
          </ac:picMkLst>
        </pc:picChg>
        <pc:picChg chg="del mod topLvl">
          <ac:chgData name="good angel" userId="322f971a48f5a8c9" providerId="LiveId" clId="{F7F37F37-0364-4DB5-A963-0BF7A0D7E646}" dt="2024-02-18T14:17:43.504" v="10149" actId="478"/>
          <ac:picMkLst>
            <pc:docMk/>
            <pc:sldMk cId="2952055015" sldId="427"/>
            <ac:picMk id="8" creationId="{B9C16ECC-0CC5-10D9-25C6-71944583F010}"/>
          </ac:picMkLst>
        </pc:picChg>
        <pc:picChg chg="add del mod">
          <ac:chgData name="good angel" userId="322f971a48f5a8c9" providerId="LiveId" clId="{F7F37F37-0364-4DB5-A963-0BF7A0D7E646}" dt="2024-02-18T14:17:43.504" v="10149" actId="478"/>
          <ac:picMkLst>
            <pc:docMk/>
            <pc:sldMk cId="2952055015" sldId="427"/>
            <ac:picMk id="18" creationId="{B6D88444-6D2C-A255-F6B2-0F71AE9E16A0}"/>
          </ac:picMkLst>
        </pc:picChg>
        <pc:picChg chg="add del mod">
          <ac:chgData name="good angel" userId="322f971a48f5a8c9" providerId="LiveId" clId="{F7F37F37-0364-4DB5-A963-0BF7A0D7E646}" dt="2024-02-18T14:17:43.504" v="10149" actId="478"/>
          <ac:picMkLst>
            <pc:docMk/>
            <pc:sldMk cId="2952055015" sldId="427"/>
            <ac:picMk id="19" creationId="{7AA650FB-5574-CFA1-7B8A-49126379EAEE}"/>
          </ac:picMkLst>
        </pc:picChg>
        <pc:picChg chg="add mod">
          <ac:chgData name="good angel" userId="322f971a48f5a8c9" providerId="LiveId" clId="{F7F37F37-0364-4DB5-A963-0BF7A0D7E646}" dt="2024-02-18T14:18:23.967" v="10153" actId="1076"/>
          <ac:picMkLst>
            <pc:docMk/>
            <pc:sldMk cId="2952055015" sldId="427"/>
            <ac:picMk id="20" creationId="{8B5F282F-8857-9A53-F7A2-109E7C192684}"/>
          </ac:picMkLst>
        </pc:picChg>
        <pc:picChg chg="add mod">
          <ac:chgData name="good angel" userId="322f971a48f5a8c9" providerId="LiveId" clId="{F7F37F37-0364-4DB5-A963-0BF7A0D7E646}" dt="2024-02-18T14:18:23.967" v="10153" actId="1076"/>
          <ac:picMkLst>
            <pc:docMk/>
            <pc:sldMk cId="2952055015" sldId="427"/>
            <ac:picMk id="21" creationId="{5739723A-6DC3-88CA-DCFC-89E9AEC20420}"/>
          </ac:picMkLst>
        </pc:picChg>
        <pc:cxnChg chg="add mod">
          <ac:chgData name="good angel" userId="322f971a48f5a8c9" providerId="LiveId" clId="{F7F37F37-0364-4DB5-A963-0BF7A0D7E646}" dt="2024-02-18T14:25:29.549" v="10273" actId="164"/>
          <ac:cxnSpMkLst>
            <pc:docMk/>
            <pc:sldMk cId="2952055015" sldId="427"/>
            <ac:cxnSpMk id="34" creationId="{A6A09A45-11BE-E37E-D889-195AAFFE0DBB}"/>
          </ac:cxnSpMkLst>
        </pc:cxnChg>
        <pc:cxnChg chg="del mod">
          <ac:chgData name="good angel" userId="322f971a48f5a8c9" providerId="LiveId" clId="{F7F37F37-0364-4DB5-A963-0BF7A0D7E646}" dt="2024-02-18T14:05:43.274" v="9873" actId="478"/>
          <ac:cxnSpMkLst>
            <pc:docMk/>
            <pc:sldMk cId="2952055015" sldId="427"/>
            <ac:cxnSpMk id="62" creationId="{B02F02B6-19B4-F2AE-30A6-AB3F7F51409D}"/>
          </ac:cxnSpMkLst>
        </pc:cxnChg>
        <pc:cxnChg chg="del mod">
          <ac:chgData name="good angel" userId="322f971a48f5a8c9" providerId="LiveId" clId="{F7F37F37-0364-4DB5-A963-0BF7A0D7E646}" dt="2024-02-18T14:05:43.274" v="9873" actId="478"/>
          <ac:cxnSpMkLst>
            <pc:docMk/>
            <pc:sldMk cId="2952055015" sldId="427"/>
            <ac:cxnSpMk id="74" creationId="{9C1D5371-9C16-545E-D245-90609E8E679F}"/>
          </ac:cxnSpMkLst>
        </pc:cxnChg>
      </pc:sldChg>
      <pc:sldChg chg="addSp modSp add mod">
        <pc:chgData name="good angel" userId="322f971a48f5a8c9" providerId="LiveId" clId="{F7F37F37-0364-4DB5-A963-0BF7A0D7E646}" dt="2024-02-19T09:59:10.938" v="11389"/>
        <pc:sldMkLst>
          <pc:docMk/>
          <pc:sldMk cId="2643468812" sldId="428"/>
        </pc:sldMkLst>
        <pc:spChg chg="ord">
          <ac:chgData name="good angel" userId="322f971a48f5a8c9" providerId="LiveId" clId="{F7F37F37-0364-4DB5-A963-0BF7A0D7E646}" dt="2024-02-18T14:28:06.006" v="10278" actId="167"/>
          <ac:spMkLst>
            <pc:docMk/>
            <pc:sldMk cId="2643468812" sldId="428"/>
            <ac:spMk id="22" creationId="{F2F83C57-DA97-5DD1-8579-3DDDD9DA9120}"/>
          </ac:spMkLst>
        </pc:spChg>
        <pc:spChg chg="ord">
          <ac:chgData name="good angel" userId="322f971a48f5a8c9" providerId="LiveId" clId="{F7F37F37-0364-4DB5-A963-0BF7A0D7E646}" dt="2024-02-18T14:23:46.936" v="10252" actId="167"/>
          <ac:spMkLst>
            <pc:docMk/>
            <pc:sldMk cId="2643468812" sldId="428"/>
            <ac:spMk id="23" creationId="{999D6634-8042-75D1-1DBB-50A0219D7330}"/>
          </ac:spMkLst>
        </pc:spChg>
        <pc:spChg chg="mod ord">
          <ac:chgData name="good angel" userId="322f971a48f5a8c9" providerId="LiveId" clId="{F7F37F37-0364-4DB5-A963-0BF7A0D7E646}" dt="2024-02-18T14:28:09.146" v="10279" actId="167"/>
          <ac:spMkLst>
            <pc:docMk/>
            <pc:sldMk cId="2643468812" sldId="428"/>
            <ac:spMk id="24" creationId="{70C36084-F1C6-F02E-41DE-491A21DE88AD}"/>
          </ac:spMkLst>
        </pc:spChg>
        <pc:spChg chg="mod ord">
          <ac:chgData name="good angel" userId="322f971a48f5a8c9" providerId="LiveId" clId="{F7F37F37-0364-4DB5-A963-0BF7A0D7E646}" dt="2024-02-18T14:23:46.936" v="10252" actId="167"/>
          <ac:spMkLst>
            <pc:docMk/>
            <pc:sldMk cId="2643468812" sldId="428"/>
            <ac:spMk id="33" creationId="{CF964E1C-495E-E883-A5D7-FE3092486F3A}"/>
          </ac:spMkLst>
        </pc:spChg>
        <pc:spChg chg="mod">
          <ac:chgData name="good angel" userId="322f971a48f5a8c9" providerId="LiveId" clId="{F7F37F37-0364-4DB5-A963-0BF7A0D7E646}" dt="2024-02-18T14:28:22.234" v="10280" actId="164"/>
          <ac:spMkLst>
            <pc:docMk/>
            <pc:sldMk cId="2643468812" sldId="428"/>
            <ac:spMk id="35" creationId="{950AB02D-B5C9-710C-30C9-1BA12164C87C}"/>
          </ac:spMkLst>
        </pc:spChg>
        <pc:spChg chg="mod">
          <ac:chgData name="good angel" userId="322f971a48f5a8c9" providerId="LiveId" clId="{F7F37F37-0364-4DB5-A963-0BF7A0D7E646}" dt="2024-02-18T14:19:41.421" v="10181" actId="14100"/>
          <ac:spMkLst>
            <pc:docMk/>
            <pc:sldMk cId="2643468812" sldId="428"/>
            <ac:spMk id="44" creationId="{499E6ED0-EF33-762C-6290-957510B0A6AE}"/>
          </ac:spMkLst>
        </pc:spChg>
        <pc:grpChg chg="add mod">
          <ac:chgData name="good angel" userId="322f971a48f5a8c9" providerId="LiveId" clId="{F7F37F37-0364-4DB5-A963-0BF7A0D7E646}" dt="2024-02-18T14:28:22.234" v="10280" actId="164"/>
          <ac:grpSpMkLst>
            <pc:docMk/>
            <pc:sldMk cId="2643468812" sldId="428"/>
            <ac:grpSpMk id="3" creationId="{EC732D11-B48E-F0FC-9842-8A8A73B305F0}"/>
          </ac:grpSpMkLst>
        </pc:grpChg>
        <pc:grpChg chg="ord">
          <ac:chgData name="good angel" userId="322f971a48f5a8c9" providerId="LiveId" clId="{F7F37F37-0364-4DB5-A963-0BF7A0D7E646}" dt="2024-02-18T14:23:46.936" v="10252" actId="167"/>
          <ac:grpSpMkLst>
            <pc:docMk/>
            <pc:sldMk cId="2643468812" sldId="428"/>
            <ac:grpSpMk id="26" creationId="{E9C80F8E-A336-27D5-2C73-1D260E570AB8}"/>
          </ac:grpSpMkLst>
        </pc:grpChg>
        <pc:picChg chg="add mod">
          <ac:chgData name="good angel" userId="322f971a48f5a8c9" providerId="LiveId" clId="{F7F37F37-0364-4DB5-A963-0BF7A0D7E646}" dt="2024-02-19T09:59:10.938" v="11389"/>
          <ac:picMkLst>
            <pc:docMk/>
            <pc:sldMk cId="2643468812" sldId="428"/>
            <ac:picMk id="8" creationId="{30288A56-0AFF-10D7-7213-7E4D7267F04D}"/>
          </ac:picMkLst>
        </pc:picChg>
        <pc:cxnChg chg="mod">
          <ac:chgData name="good angel" userId="322f971a48f5a8c9" providerId="LiveId" clId="{F7F37F37-0364-4DB5-A963-0BF7A0D7E646}" dt="2024-02-18T14:28:22.234" v="10280" actId="164"/>
          <ac:cxnSpMkLst>
            <pc:docMk/>
            <pc:sldMk cId="2643468812" sldId="428"/>
            <ac:cxnSpMk id="34" creationId="{766E3887-2F69-B1EF-B93F-CDD93A744803}"/>
          </ac:cxnSpMkLst>
        </pc:cxnChg>
      </pc:sldChg>
      <pc:sldChg chg="addSp delSp modSp add mod">
        <pc:chgData name="good angel" userId="322f971a48f5a8c9" providerId="LiveId" clId="{F7F37F37-0364-4DB5-A963-0BF7A0D7E646}" dt="2024-02-19T09:59:12.043" v="11390"/>
        <pc:sldMkLst>
          <pc:docMk/>
          <pc:sldMk cId="2796726052" sldId="429"/>
        </pc:sldMkLst>
        <pc:spChg chg="add mod ord">
          <ac:chgData name="good angel" userId="322f971a48f5a8c9" providerId="LiveId" clId="{F7F37F37-0364-4DB5-A963-0BF7A0D7E646}" dt="2024-02-18T14:23:58.782" v="10256" actId="167"/>
          <ac:spMkLst>
            <pc:docMk/>
            <pc:sldMk cId="2796726052" sldId="429"/>
            <ac:spMk id="3" creationId="{A1F00137-CF14-4672-F6F1-4509DABA20F7}"/>
          </ac:spMkLst>
        </pc:spChg>
        <pc:spChg chg="add mod ord">
          <ac:chgData name="good angel" userId="322f971a48f5a8c9" providerId="LiveId" clId="{F7F37F37-0364-4DB5-A963-0BF7A0D7E646}" dt="2024-02-18T14:24:06.286" v="10258" actId="167"/>
          <ac:spMkLst>
            <pc:docMk/>
            <pc:sldMk cId="2796726052" sldId="429"/>
            <ac:spMk id="8" creationId="{58128C8A-5141-422A-4005-D430E5BFD9CE}"/>
          </ac:spMkLst>
        </pc:spChg>
        <pc:spChg chg="ord">
          <ac:chgData name="good angel" userId="322f971a48f5a8c9" providerId="LiveId" clId="{F7F37F37-0364-4DB5-A963-0BF7A0D7E646}" dt="2024-02-18T14:23:53.426" v="10254" actId="167"/>
          <ac:spMkLst>
            <pc:docMk/>
            <pc:sldMk cId="2796726052" sldId="429"/>
            <ac:spMk id="22" creationId="{5913C915-0740-D38D-1C73-AB1AC4D9DA07}"/>
          </ac:spMkLst>
        </pc:spChg>
        <pc:spChg chg="ord">
          <ac:chgData name="good angel" userId="322f971a48f5a8c9" providerId="LiveId" clId="{F7F37F37-0364-4DB5-A963-0BF7A0D7E646}" dt="2024-02-18T14:24:06.286" v="10258" actId="167"/>
          <ac:spMkLst>
            <pc:docMk/>
            <pc:sldMk cId="2796726052" sldId="429"/>
            <ac:spMk id="23" creationId="{360446AB-3AC7-C22B-41AD-C5BA7C28FC9F}"/>
          </ac:spMkLst>
        </pc:spChg>
        <pc:spChg chg="del">
          <ac:chgData name="good angel" userId="322f971a48f5a8c9" providerId="LiveId" clId="{F7F37F37-0364-4DB5-A963-0BF7A0D7E646}" dt="2024-02-18T14:20:13.977" v="10184" actId="478"/>
          <ac:spMkLst>
            <pc:docMk/>
            <pc:sldMk cId="2796726052" sldId="429"/>
            <ac:spMk id="24" creationId="{1F10AEC6-4FF4-BCB3-036F-36386575CED2}"/>
          </ac:spMkLst>
        </pc:spChg>
        <pc:spChg chg="del">
          <ac:chgData name="good angel" userId="322f971a48f5a8c9" providerId="LiveId" clId="{F7F37F37-0364-4DB5-A963-0BF7A0D7E646}" dt="2024-02-18T14:20:24.906" v="10187" actId="478"/>
          <ac:spMkLst>
            <pc:docMk/>
            <pc:sldMk cId="2796726052" sldId="429"/>
            <ac:spMk id="33" creationId="{8C54C722-42E9-C9FD-DA77-3EFD46FB0DAD}"/>
          </ac:spMkLst>
        </pc:spChg>
        <pc:spChg chg="mod">
          <ac:chgData name="good angel" userId="322f971a48f5a8c9" providerId="LiveId" clId="{F7F37F37-0364-4DB5-A963-0BF7A0D7E646}" dt="2024-02-18T14:28:29.817" v="10281" actId="164"/>
          <ac:spMkLst>
            <pc:docMk/>
            <pc:sldMk cId="2796726052" sldId="429"/>
            <ac:spMk id="35" creationId="{964888AB-1D34-B599-A7B6-057AAEB98F66}"/>
          </ac:spMkLst>
        </pc:spChg>
        <pc:spChg chg="mod">
          <ac:chgData name="good angel" userId="322f971a48f5a8c9" providerId="LiveId" clId="{F7F37F37-0364-4DB5-A963-0BF7A0D7E646}" dt="2024-02-18T14:20:44.319" v="10203" actId="14100"/>
          <ac:spMkLst>
            <pc:docMk/>
            <pc:sldMk cId="2796726052" sldId="429"/>
            <ac:spMk id="44" creationId="{14A6B389-1B5E-E3F5-8C91-656A3A653FBF}"/>
          </ac:spMkLst>
        </pc:spChg>
        <pc:grpChg chg="add mod">
          <ac:chgData name="good angel" userId="322f971a48f5a8c9" providerId="LiveId" clId="{F7F37F37-0364-4DB5-A963-0BF7A0D7E646}" dt="2024-02-18T14:28:29.817" v="10281" actId="164"/>
          <ac:grpSpMkLst>
            <pc:docMk/>
            <pc:sldMk cId="2796726052" sldId="429"/>
            <ac:grpSpMk id="10" creationId="{3BC2F1F4-4626-E41F-ECD6-1C3FD5473BD2}"/>
          </ac:grpSpMkLst>
        </pc:grpChg>
        <pc:grpChg chg="ord">
          <ac:chgData name="good angel" userId="322f971a48f5a8c9" providerId="LiveId" clId="{F7F37F37-0364-4DB5-A963-0BF7A0D7E646}" dt="2024-02-18T14:24:17.252" v="10259" actId="166"/>
          <ac:grpSpMkLst>
            <pc:docMk/>
            <pc:sldMk cId="2796726052" sldId="429"/>
            <ac:grpSpMk id="26" creationId="{3600BBB4-9438-BD98-BA95-96F04CDA4C3E}"/>
          </ac:grpSpMkLst>
        </pc:grpChg>
        <pc:picChg chg="add mod">
          <ac:chgData name="good angel" userId="322f971a48f5a8c9" providerId="LiveId" clId="{F7F37F37-0364-4DB5-A963-0BF7A0D7E646}" dt="2024-02-19T09:59:12.043" v="11390"/>
          <ac:picMkLst>
            <pc:docMk/>
            <pc:sldMk cId="2796726052" sldId="429"/>
            <ac:picMk id="11" creationId="{859A18EC-663A-F1CE-5EAF-BE3AD85250D4}"/>
          </ac:picMkLst>
        </pc:picChg>
        <pc:cxnChg chg="mod">
          <ac:chgData name="good angel" userId="322f971a48f5a8c9" providerId="LiveId" clId="{F7F37F37-0364-4DB5-A963-0BF7A0D7E646}" dt="2024-02-18T14:28:29.817" v="10281" actId="164"/>
          <ac:cxnSpMkLst>
            <pc:docMk/>
            <pc:sldMk cId="2796726052" sldId="429"/>
            <ac:cxnSpMk id="34" creationId="{54F25ECE-E91B-D228-4696-4DAF3D07AB9B}"/>
          </ac:cxnSpMkLst>
        </pc:cxnChg>
      </pc:sldChg>
      <pc:sldChg chg="addSp delSp modSp add mod">
        <pc:chgData name="good angel" userId="322f971a48f5a8c9" providerId="LiveId" clId="{F7F37F37-0364-4DB5-A963-0BF7A0D7E646}" dt="2024-02-19T09:59:13.087" v="11391"/>
        <pc:sldMkLst>
          <pc:docMk/>
          <pc:sldMk cId="2637114367" sldId="430"/>
        </pc:sldMkLst>
        <pc:spChg chg="add mod ord">
          <ac:chgData name="good angel" userId="322f971a48f5a8c9" providerId="LiveId" clId="{F7F37F37-0364-4DB5-A963-0BF7A0D7E646}" dt="2024-02-18T14:24:29.636" v="10263" actId="167"/>
          <ac:spMkLst>
            <pc:docMk/>
            <pc:sldMk cId="2637114367" sldId="430"/>
            <ac:spMk id="3" creationId="{DA51B2B7-D008-84F2-25D3-BFBD954842C5}"/>
          </ac:spMkLst>
        </pc:spChg>
        <pc:spChg chg="add mod ord">
          <ac:chgData name="good angel" userId="322f971a48f5a8c9" providerId="LiveId" clId="{F7F37F37-0364-4DB5-A963-0BF7A0D7E646}" dt="2024-02-18T14:24:37.411" v="10265" actId="167"/>
          <ac:spMkLst>
            <pc:docMk/>
            <pc:sldMk cId="2637114367" sldId="430"/>
            <ac:spMk id="8" creationId="{ED342043-F447-0CA3-6806-B34462E9D0A9}"/>
          </ac:spMkLst>
        </pc:spChg>
        <pc:spChg chg="ord">
          <ac:chgData name="good angel" userId="322f971a48f5a8c9" providerId="LiveId" clId="{F7F37F37-0364-4DB5-A963-0BF7A0D7E646}" dt="2024-02-18T14:24:24.277" v="10261" actId="167"/>
          <ac:spMkLst>
            <pc:docMk/>
            <pc:sldMk cId="2637114367" sldId="430"/>
            <ac:spMk id="22" creationId="{C74577FE-5687-468B-08E4-1BC58DD8A944}"/>
          </ac:spMkLst>
        </pc:spChg>
        <pc:spChg chg="ord">
          <ac:chgData name="good angel" userId="322f971a48f5a8c9" providerId="LiveId" clId="{F7F37F37-0364-4DB5-A963-0BF7A0D7E646}" dt="2024-02-18T14:24:37.411" v="10265" actId="167"/>
          <ac:spMkLst>
            <pc:docMk/>
            <pc:sldMk cId="2637114367" sldId="430"/>
            <ac:spMk id="23" creationId="{A89A9246-A44A-E36F-5B62-B997FDAFB280}"/>
          </ac:spMkLst>
        </pc:spChg>
        <pc:spChg chg="del">
          <ac:chgData name="good angel" userId="322f971a48f5a8c9" providerId="LiveId" clId="{F7F37F37-0364-4DB5-A963-0BF7A0D7E646}" dt="2024-02-18T14:21:19.114" v="10224" actId="478"/>
          <ac:spMkLst>
            <pc:docMk/>
            <pc:sldMk cId="2637114367" sldId="430"/>
            <ac:spMk id="24" creationId="{CCE2B615-B324-CDF9-50E7-B5E284752E05}"/>
          </ac:spMkLst>
        </pc:spChg>
        <pc:spChg chg="del">
          <ac:chgData name="good angel" userId="322f971a48f5a8c9" providerId="LiveId" clId="{F7F37F37-0364-4DB5-A963-0BF7A0D7E646}" dt="2024-02-18T14:21:29.992" v="10227" actId="478"/>
          <ac:spMkLst>
            <pc:docMk/>
            <pc:sldMk cId="2637114367" sldId="430"/>
            <ac:spMk id="33" creationId="{35D68E94-A200-68A7-AEC9-7C31203C2FF7}"/>
          </ac:spMkLst>
        </pc:spChg>
        <pc:spChg chg="mod">
          <ac:chgData name="good angel" userId="322f971a48f5a8c9" providerId="LiveId" clId="{F7F37F37-0364-4DB5-A963-0BF7A0D7E646}" dt="2024-02-18T14:28:35.561" v="10282" actId="164"/>
          <ac:spMkLst>
            <pc:docMk/>
            <pc:sldMk cId="2637114367" sldId="430"/>
            <ac:spMk id="35" creationId="{9E31B072-AA40-C617-266B-46EBCFEFADAA}"/>
          </ac:spMkLst>
        </pc:spChg>
        <pc:spChg chg="mod">
          <ac:chgData name="good angel" userId="322f971a48f5a8c9" providerId="LiveId" clId="{F7F37F37-0364-4DB5-A963-0BF7A0D7E646}" dt="2024-02-18T14:20:50.302" v="10208" actId="20577"/>
          <ac:spMkLst>
            <pc:docMk/>
            <pc:sldMk cId="2637114367" sldId="430"/>
            <ac:spMk id="44" creationId="{8468976F-44D1-8F91-8F74-45A7BDDAC83D}"/>
          </ac:spMkLst>
        </pc:spChg>
        <pc:grpChg chg="add mod">
          <ac:chgData name="good angel" userId="322f971a48f5a8c9" providerId="LiveId" clId="{F7F37F37-0364-4DB5-A963-0BF7A0D7E646}" dt="2024-02-18T14:28:35.561" v="10282" actId="164"/>
          <ac:grpSpMkLst>
            <pc:docMk/>
            <pc:sldMk cId="2637114367" sldId="430"/>
            <ac:grpSpMk id="10" creationId="{5297C937-5C3A-7533-3B40-B9F82B6F381F}"/>
          </ac:grpSpMkLst>
        </pc:grpChg>
        <pc:grpChg chg="ord">
          <ac:chgData name="good angel" userId="322f971a48f5a8c9" providerId="LiveId" clId="{F7F37F37-0364-4DB5-A963-0BF7A0D7E646}" dt="2024-02-18T14:24:32.658" v="10264" actId="166"/>
          <ac:grpSpMkLst>
            <pc:docMk/>
            <pc:sldMk cId="2637114367" sldId="430"/>
            <ac:grpSpMk id="26" creationId="{35C0E62A-3BC1-56A8-3FC9-77EFA7EB5FEC}"/>
          </ac:grpSpMkLst>
        </pc:grpChg>
        <pc:picChg chg="add mod">
          <ac:chgData name="good angel" userId="322f971a48f5a8c9" providerId="LiveId" clId="{F7F37F37-0364-4DB5-A963-0BF7A0D7E646}" dt="2024-02-19T09:59:13.087" v="11391"/>
          <ac:picMkLst>
            <pc:docMk/>
            <pc:sldMk cId="2637114367" sldId="430"/>
            <ac:picMk id="11" creationId="{EC80FEFB-1ADC-668B-130C-F10B011DEE1D}"/>
          </ac:picMkLst>
        </pc:picChg>
        <pc:cxnChg chg="mod">
          <ac:chgData name="good angel" userId="322f971a48f5a8c9" providerId="LiveId" clId="{F7F37F37-0364-4DB5-A963-0BF7A0D7E646}" dt="2024-02-18T14:28:35.561" v="10282" actId="164"/>
          <ac:cxnSpMkLst>
            <pc:docMk/>
            <pc:sldMk cId="2637114367" sldId="430"/>
            <ac:cxnSpMk id="34" creationId="{C1C1F992-8AF9-6250-71BC-9E5B04DA687A}"/>
          </ac:cxnSpMkLst>
        </pc:cxnChg>
      </pc:sldChg>
      <pc:sldChg chg="addSp delSp modSp add mod modAnim">
        <pc:chgData name="good angel" userId="322f971a48f5a8c9" providerId="LiveId" clId="{F7F37F37-0364-4DB5-A963-0BF7A0D7E646}" dt="2024-02-19T09:59:14.103" v="11392"/>
        <pc:sldMkLst>
          <pc:docMk/>
          <pc:sldMk cId="829911002" sldId="431"/>
        </pc:sldMkLst>
        <pc:spChg chg="mod">
          <ac:chgData name="good angel" userId="322f971a48f5a8c9" providerId="LiveId" clId="{F7F37F37-0364-4DB5-A963-0BF7A0D7E646}" dt="2024-02-18T14:30:43.939" v="10305" actId="1076"/>
          <ac:spMkLst>
            <pc:docMk/>
            <pc:sldMk cId="829911002" sldId="431"/>
            <ac:spMk id="2" creationId="{263264BD-814F-F73E-7DFF-59F30E859409}"/>
          </ac:spMkLst>
        </pc:spChg>
        <pc:spChg chg="add mod ord">
          <ac:chgData name="good angel" userId="322f971a48f5a8c9" providerId="LiveId" clId="{F7F37F37-0364-4DB5-A963-0BF7A0D7E646}" dt="2024-02-18T14:30:43.939" v="10305" actId="1076"/>
          <ac:spMkLst>
            <pc:docMk/>
            <pc:sldMk cId="829911002" sldId="431"/>
            <ac:spMk id="3" creationId="{8A299799-CE6B-3E47-51A9-93A588AD5D77}"/>
          </ac:spMkLst>
        </pc:spChg>
        <pc:spChg chg="del">
          <ac:chgData name="good angel" userId="322f971a48f5a8c9" providerId="LiveId" clId="{F7F37F37-0364-4DB5-A963-0BF7A0D7E646}" dt="2024-02-18T14:30:56.542" v="10310" actId="478"/>
          <ac:spMkLst>
            <pc:docMk/>
            <pc:sldMk cId="829911002" sldId="431"/>
            <ac:spMk id="9" creationId="{6A1D500E-7B40-41CE-F535-1BC0CC83BBB0}"/>
          </ac:spMkLst>
        </pc:spChg>
        <pc:spChg chg="add mod">
          <ac:chgData name="good angel" userId="322f971a48f5a8c9" providerId="LiveId" clId="{F7F37F37-0364-4DB5-A963-0BF7A0D7E646}" dt="2024-02-18T14:30:50.752" v="10307" actId="1076"/>
          <ac:spMkLst>
            <pc:docMk/>
            <pc:sldMk cId="829911002" sldId="431"/>
            <ac:spMk id="10" creationId="{48A817C3-3DC7-4FA0-418F-FE5A68861EC0}"/>
          </ac:spMkLst>
        </pc:spChg>
        <pc:spChg chg="add del mod">
          <ac:chgData name="good angel" userId="322f971a48f5a8c9" providerId="LiveId" clId="{F7F37F37-0364-4DB5-A963-0BF7A0D7E646}" dt="2024-02-18T14:30:54.924" v="10309" actId="478"/>
          <ac:spMkLst>
            <pc:docMk/>
            <pc:sldMk cId="829911002" sldId="431"/>
            <ac:spMk id="11" creationId="{45BC0FB5-FC6F-1E30-F0B8-A18A05499393}"/>
          </ac:spMkLst>
        </pc:spChg>
        <pc:spChg chg="add mod">
          <ac:chgData name="good angel" userId="322f971a48f5a8c9" providerId="LiveId" clId="{F7F37F37-0364-4DB5-A963-0BF7A0D7E646}" dt="2024-02-18T14:32:08.586" v="10389" actId="12"/>
          <ac:spMkLst>
            <pc:docMk/>
            <pc:sldMk cId="829911002" sldId="431"/>
            <ac:spMk id="18" creationId="{67F3DEB8-A6BC-943F-49FA-EA4CC08E71DF}"/>
          </ac:spMkLst>
        </pc:spChg>
        <pc:spChg chg="add mod">
          <ac:chgData name="good angel" userId="322f971a48f5a8c9" providerId="LiveId" clId="{F7F37F37-0364-4DB5-A963-0BF7A0D7E646}" dt="2024-02-18T14:32:17.262" v="10390" actId="12"/>
          <ac:spMkLst>
            <pc:docMk/>
            <pc:sldMk cId="829911002" sldId="431"/>
            <ac:spMk id="19" creationId="{9236C5A7-1277-D769-958E-E7E6B1474DE2}"/>
          </ac:spMkLst>
        </pc:spChg>
        <pc:spChg chg="mod ord">
          <ac:chgData name="good angel" userId="322f971a48f5a8c9" providerId="LiveId" clId="{F7F37F37-0364-4DB5-A963-0BF7A0D7E646}" dt="2024-02-18T14:30:43.939" v="10305" actId="1076"/>
          <ac:spMkLst>
            <pc:docMk/>
            <pc:sldMk cId="829911002" sldId="431"/>
            <ac:spMk id="22" creationId="{88491DD3-9CCE-4FF3-3E76-E95249BE7509}"/>
          </ac:spMkLst>
        </pc:spChg>
        <pc:spChg chg="mod ord">
          <ac:chgData name="good angel" userId="322f971a48f5a8c9" providerId="LiveId" clId="{F7F37F37-0364-4DB5-A963-0BF7A0D7E646}" dt="2024-02-18T14:30:43.939" v="10305" actId="1076"/>
          <ac:spMkLst>
            <pc:docMk/>
            <pc:sldMk cId="829911002" sldId="431"/>
            <ac:spMk id="23" creationId="{AB880357-7160-0BF6-C552-4FF2CFE80BD3}"/>
          </ac:spMkLst>
        </pc:spChg>
        <pc:spChg chg="del">
          <ac:chgData name="good angel" userId="322f971a48f5a8c9" providerId="LiveId" clId="{F7F37F37-0364-4DB5-A963-0BF7A0D7E646}" dt="2024-02-18T14:21:40.742" v="10230" actId="478"/>
          <ac:spMkLst>
            <pc:docMk/>
            <pc:sldMk cId="829911002" sldId="431"/>
            <ac:spMk id="24" creationId="{7D3BDA97-CB3B-946D-629C-C24A9754F366}"/>
          </ac:spMkLst>
        </pc:spChg>
        <pc:spChg chg="add mod">
          <ac:chgData name="good angel" userId="322f971a48f5a8c9" providerId="LiveId" clId="{F7F37F37-0364-4DB5-A963-0BF7A0D7E646}" dt="2024-02-18T14:32:19.323" v="10391" actId="12"/>
          <ac:spMkLst>
            <pc:docMk/>
            <pc:sldMk cId="829911002" sldId="431"/>
            <ac:spMk id="27" creationId="{336C07C6-6339-4DF7-0A89-1789AC6F140D}"/>
          </ac:spMkLst>
        </pc:spChg>
        <pc:spChg chg="mod ord">
          <ac:chgData name="good angel" userId="322f971a48f5a8c9" providerId="LiveId" clId="{F7F37F37-0364-4DB5-A963-0BF7A0D7E646}" dt="2024-02-18T14:30:43.939" v="10305" actId="1076"/>
          <ac:spMkLst>
            <pc:docMk/>
            <pc:sldMk cId="829911002" sldId="431"/>
            <ac:spMk id="33" creationId="{54D9C819-E26F-F164-992F-13012FE03A4E}"/>
          </ac:spMkLst>
        </pc:spChg>
        <pc:spChg chg="mod">
          <ac:chgData name="good angel" userId="322f971a48f5a8c9" providerId="LiveId" clId="{F7F37F37-0364-4DB5-A963-0BF7A0D7E646}" dt="2024-02-18T14:28:42.176" v="10283" actId="164"/>
          <ac:spMkLst>
            <pc:docMk/>
            <pc:sldMk cId="829911002" sldId="431"/>
            <ac:spMk id="35" creationId="{6B4D8B7E-082C-7AD9-5897-FDFF7C8C4F79}"/>
          </ac:spMkLst>
        </pc:spChg>
        <pc:spChg chg="mod">
          <ac:chgData name="good angel" userId="322f971a48f5a8c9" providerId="LiveId" clId="{F7F37F37-0364-4DB5-A963-0BF7A0D7E646}" dt="2024-02-18T14:30:43.939" v="10305" actId="1076"/>
          <ac:spMkLst>
            <pc:docMk/>
            <pc:sldMk cId="829911002" sldId="431"/>
            <ac:spMk id="36" creationId="{753E723B-1933-D04E-DFCC-61A29CA068FE}"/>
          </ac:spMkLst>
        </pc:spChg>
        <pc:spChg chg="mod">
          <ac:chgData name="good angel" userId="322f971a48f5a8c9" providerId="LiveId" clId="{F7F37F37-0364-4DB5-A963-0BF7A0D7E646}" dt="2024-02-18T14:30:43.939" v="10305" actId="1076"/>
          <ac:spMkLst>
            <pc:docMk/>
            <pc:sldMk cId="829911002" sldId="431"/>
            <ac:spMk id="37" creationId="{340EE4D9-0A7E-5CC3-47F9-FB47938884A3}"/>
          </ac:spMkLst>
        </pc:spChg>
        <pc:spChg chg="mod">
          <ac:chgData name="good angel" userId="322f971a48f5a8c9" providerId="LiveId" clId="{F7F37F37-0364-4DB5-A963-0BF7A0D7E646}" dt="2024-02-18T14:30:43.939" v="10305" actId="1076"/>
          <ac:spMkLst>
            <pc:docMk/>
            <pc:sldMk cId="829911002" sldId="431"/>
            <ac:spMk id="38" creationId="{190AFA90-F8B2-7313-49F6-B0A4E25FFA4E}"/>
          </ac:spMkLst>
        </pc:spChg>
        <pc:spChg chg="mod">
          <ac:chgData name="good angel" userId="322f971a48f5a8c9" providerId="LiveId" clId="{F7F37F37-0364-4DB5-A963-0BF7A0D7E646}" dt="2024-02-18T14:30:43.939" v="10305" actId="1076"/>
          <ac:spMkLst>
            <pc:docMk/>
            <pc:sldMk cId="829911002" sldId="431"/>
            <ac:spMk id="42" creationId="{D69D12DC-7F79-4226-933E-0878EF6D8D0D}"/>
          </ac:spMkLst>
        </pc:spChg>
        <pc:spChg chg="mod">
          <ac:chgData name="good angel" userId="322f971a48f5a8c9" providerId="LiveId" clId="{F7F37F37-0364-4DB5-A963-0BF7A0D7E646}" dt="2024-02-18T14:30:43.939" v="10305" actId="1076"/>
          <ac:spMkLst>
            <pc:docMk/>
            <pc:sldMk cId="829911002" sldId="431"/>
            <ac:spMk id="43" creationId="{8EAE9A99-31E2-4E4D-4B05-DBBD161ED042}"/>
          </ac:spMkLst>
        </pc:spChg>
        <pc:spChg chg="mod">
          <ac:chgData name="good angel" userId="322f971a48f5a8c9" providerId="LiveId" clId="{F7F37F37-0364-4DB5-A963-0BF7A0D7E646}" dt="2024-02-18T14:30:43.939" v="10305" actId="1076"/>
          <ac:spMkLst>
            <pc:docMk/>
            <pc:sldMk cId="829911002" sldId="431"/>
            <ac:spMk id="44" creationId="{1E2FF45B-315B-3A38-B974-68B8908AE987}"/>
          </ac:spMkLst>
        </pc:spChg>
        <pc:grpChg chg="add mod">
          <ac:chgData name="good angel" userId="322f971a48f5a8c9" providerId="LiveId" clId="{F7F37F37-0364-4DB5-A963-0BF7A0D7E646}" dt="2024-02-18T14:30:43.939" v="10305" actId="1076"/>
          <ac:grpSpMkLst>
            <pc:docMk/>
            <pc:sldMk cId="829911002" sldId="431"/>
            <ac:grpSpMk id="8" creationId="{96BF700A-6AE7-746A-E909-554BD1C260AC}"/>
          </ac:grpSpMkLst>
        </pc:grpChg>
        <pc:grpChg chg="mod ord">
          <ac:chgData name="good angel" userId="322f971a48f5a8c9" providerId="LiveId" clId="{F7F37F37-0364-4DB5-A963-0BF7A0D7E646}" dt="2024-02-18T14:30:43.939" v="10305" actId="1076"/>
          <ac:grpSpMkLst>
            <pc:docMk/>
            <pc:sldMk cId="829911002" sldId="431"/>
            <ac:grpSpMk id="26" creationId="{3B2BF0B8-A44B-B457-5CE4-DAB9774B26B2}"/>
          </ac:grpSpMkLst>
        </pc:grpChg>
        <pc:picChg chg="add mod">
          <ac:chgData name="good angel" userId="322f971a48f5a8c9" providerId="LiveId" clId="{F7F37F37-0364-4DB5-A963-0BF7A0D7E646}" dt="2024-02-19T09:59:14.103" v="11392"/>
          <ac:picMkLst>
            <pc:docMk/>
            <pc:sldMk cId="829911002" sldId="431"/>
            <ac:picMk id="9" creationId="{1DCD5FFB-FCD4-CB74-7E7B-7AEB2667FC9B}"/>
          </ac:picMkLst>
        </pc:picChg>
        <pc:picChg chg="mod">
          <ac:chgData name="good angel" userId="322f971a48f5a8c9" providerId="LiveId" clId="{F7F37F37-0364-4DB5-A963-0BF7A0D7E646}" dt="2024-02-18T14:30:43.939" v="10305" actId="1076"/>
          <ac:picMkLst>
            <pc:docMk/>
            <pc:sldMk cId="829911002" sldId="431"/>
            <ac:picMk id="20" creationId="{27128EF2-95FA-F60E-99E8-BF46D83BAFA5}"/>
          </ac:picMkLst>
        </pc:picChg>
        <pc:picChg chg="mod">
          <ac:chgData name="good angel" userId="322f971a48f5a8c9" providerId="LiveId" clId="{F7F37F37-0364-4DB5-A963-0BF7A0D7E646}" dt="2024-02-18T14:30:43.939" v="10305" actId="1076"/>
          <ac:picMkLst>
            <pc:docMk/>
            <pc:sldMk cId="829911002" sldId="431"/>
            <ac:picMk id="21" creationId="{7DB2A0DD-5974-36EE-7B36-2FF84ADBB556}"/>
          </ac:picMkLst>
        </pc:picChg>
        <pc:picChg chg="add mod">
          <ac:chgData name="good angel" userId="322f971a48f5a8c9" providerId="LiveId" clId="{F7F37F37-0364-4DB5-A963-0BF7A0D7E646}" dt="2024-02-18T14:38:03.576" v="10408" actId="1076"/>
          <ac:picMkLst>
            <pc:docMk/>
            <pc:sldMk cId="829911002" sldId="431"/>
            <ac:picMk id="31" creationId="{C0D67FC8-428A-0754-B585-1776987E9C06}"/>
          </ac:picMkLst>
        </pc:picChg>
        <pc:picChg chg="add del mod">
          <ac:chgData name="good angel" userId="322f971a48f5a8c9" providerId="LiveId" clId="{F7F37F37-0364-4DB5-A963-0BF7A0D7E646}" dt="2024-02-18T14:38:55.555" v="10413" actId="478"/>
          <ac:picMkLst>
            <pc:docMk/>
            <pc:sldMk cId="829911002" sldId="431"/>
            <ac:picMk id="39" creationId="{7C86F7DB-D42A-4D73-2CBD-A477F8003BF7}"/>
          </ac:picMkLst>
        </pc:picChg>
        <pc:picChg chg="add del">
          <ac:chgData name="good angel" userId="322f971a48f5a8c9" providerId="LiveId" clId="{F7F37F37-0364-4DB5-A963-0BF7A0D7E646}" dt="2024-02-18T14:36:46.004" v="10397" actId="478"/>
          <ac:picMkLst>
            <pc:docMk/>
            <pc:sldMk cId="829911002" sldId="431"/>
            <ac:picMk id="2050" creationId="{DF41F20C-DD0D-2902-3A5D-BEB682F52417}"/>
          </ac:picMkLst>
        </pc:picChg>
        <pc:picChg chg="add del">
          <ac:chgData name="good angel" userId="322f971a48f5a8c9" providerId="LiveId" clId="{F7F37F37-0364-4DB5-A963-0BF7A0D7E646}" dt="2024-02-18T14:38:55.555" v="10413" actId="478"/>
          <ac:picMkLst>
            <pc:docMk/>
            <pc:sldMk cId="829911002" sldId="431"/>
            <ac:picMk id="2052" creationId="{87F7D063-3D3A-6835-3D21-BF5EAB9541E6}"/>
          </ac:picMkLst>
        </pc:picChg>
        <pc:picChg chg="add mod">
          <ac:chgData name="good angel" userId="322f971a48f5a8c9" providerId="LiveId" clId="{F7F37F37-0364-4DB5-A963-0BF7A0D7E646}" dt="2024-02-18T14:39:19.778" v="10423" actId="1076"/>
          <ac:picMkLst>
            <pc:docMk/>
            <pc:sldMk cId="829911002" sldId="431"/>
            <ac:picMk id="2054" creationId="{A72DBB89-1BF1-F1D3-36D5-08F76FC92472}"/>
          </ac:picMkLst>
        </pc:picChg>
        <pc:cxnChg chg="mod">
          <ac:chgData name="good angel" userId="322f971a48f5a8c9" providerId="LiveId" clId="{F7F37F37-0364-4DB5-A963-0BF7A0D7E646}" dt="2024-02-18T14:28:42.176" v="10283" actId="164"/>
          <ac:cxnSpMkLst>
            <pc:docMk/>
            <pc:sldMk cId="829911002" sldId="431"/>
            <ac:cxnSpMk id="34" creationId="{27728F9B-96DE-A52A-CBEE-094827B3245C}"/>
          </ac:cxnSpMkLst>
        </pc:cxnChg>
      </pc:sldChg>
      <pc:sldChg chg="addSp delSp modSp add mod modAnim">
        <pc:chgData name="good angel" userId="322f971a48f5a8c9" providerId="LiveId" clId="{F7F37F37-0364-4DB5-A963-0BF7A0D7E646}" dt="2024-02-19T09:59:20.746" v="11395" actId="1076"/>
        <pc:sldMkLst>
          <pc:docMk/>
          <pc:sldMk cId="186187832" sldId="432"/>
        </pc:sldMkLst>
        <pc:spChg chg="add mod">
          <ac:chgData name="good angel" userId="322f971a48f5a8c9" providerId="LiveId" clId="{F7F37F37-0364-4DB5-A963-0BF7A0D7E646}" dt="2024-02-18T14:45:01.163" v="10534" actId="164"/>
          <ac:spMkLst>
            <pc:docMk/>
            <pc:sldMk cId="186187832" sldId="432"/>
            <ac:spMk id="6" creationId="{12C058D3-CFCF-2E77-6D85-1FCA3A8CE431}"/>
          </ac:spMkLst>
        </pc:spChg>
        <pc:spChg chg="mod">
          <ac:chgData name="good angel" userId="322f971a48f5a8c9" providerId="LiveId" clId="{F7F37F37-0364-4DB5-A963-0BF7A0D7E646}" dt="2024-02-18T14:42:25.708" v="10497" actId="1076"/>
          <ac:spMkLst>
            <pc:docMk/>
            <pc:sldMk cId="186187832" sldId="432"/>
            <ac:spMk id="14" creationId="{8FA15DDE-6F97-F67A-1475-7907E33CAADB}"/>
          </ac:spMkLst>
        </pc:spChg>
        <pc:spChg chg="mod">
          <ac:chgData name="good angel" userId="322f971a48f5a8c9" providerId="LiveId" clId="{F7F37F37-0364-4DB5-A963-0BF7A0D7E646}" dt="2024-02-18T14:42:42.234" v="10499" actId="1076"/>
          <ac:spMkLst>
            <pc:docMk/>
            <pc:sldMk cId="186187832" sldId="432"/>
            <ac:spMk id="15" creationId="{CA6CCC3F-3FA6-16AF-3303-194FEDF76FB7}"/>
          </ac:spMkLst>
        </pc:spChg>
        <pc:spChg chg="mod">
          <ac:chgData name="good angel" userId="322f971a48f5a8c9" providerId="LiveId" clId="{F7F37F37-0364-4DB5-A963-0BF7A0D7E646}" dt="2024-02-18T14:42:25.708" v="10497" actId="1076"/>
          <ac:spMkLst>
            <pc:docMk/>
            <pc:sldMk cId="186187832" sldId="432"/>
            <ac:spMk id="17" creationId="{E212B241-1BA9-692B-DF75-A9291B3310A4}"/>
          </ac:spMkLst>
        </pc:spChg>
        <pc:spChg chg="del mod topLvl">
          <ac:chgData name="good angel" userId="322f971a48f5a8c9" providerId="LiveId" clId="{F7F37F37-0364-4DB5-A963-0BF7A0D7E646}" dt="2024-02-18T14:47:12.182" v="10552" actId="478"/>
          <ac:spMkLst>
            <pc:docMk/>
            <pc:sldMk cId="186187832" sldId="432"/>
            <ac:spMk id="31" creationId="{1A4112A2-4562-3E07-0739-23F2C545DC78}"/>
          </ac:spMkLst>
        </pc:spChg>
        <pc:spChg chg="mod">
          <ac:chgData name="good angel" userId="322f971a48f5a8c9" providerId="LiveId" clId="{F7F37F37-0364-4DB5-A963-0BF7A0D7E646}" dt="2024-02-18T14:42:55.133" v="10502" actId="14100"/>
          <ac:spMkLst>
            <pc:docMk/>
            <pc:sldMk cId="186187832" sldId="432"/>
            <ac:spMk id="32" creationId="{6E805C27-A99B-E864-DCDE-6726A1157271}"/>
          </ac:spMkLst>
        </pc:spChg>
        <pc:spChg chg="mod">
          <ac:chgData name="good angel" userId="322f971a48f5a8c9" providerId="LiveId" clId="{F7F37F37-0364-4DB5-A963-0BF7A0D7E646}" dt="2024-02-18T14:42:42.234" v="10499" actId="1076"/>
          <ac:spMkLst>
            <pc:docMk/>
            <pc:sldMk cId="186187832" sldId="432"/>
            <ac:spMk id="33" creationId="{BA59BACC-39F0-0EE8-5EC2-3C7D39E98E5B}"/>
          </ac:spMkLst>
        </pc:spChg>
        <pc:grpChg chg="add mod">
          <ac:chgData name="good angel" userId="322f971a48f5a8c9" providerId="LiveId" clId="{F7F37F37-0364-4DB5-A963-0BF7A0D7E646}" dt="2024-02-18T14:45:01.163" v="10534" actId="164"/>
          <ac:grpSpMkLst>
            <pc:docMk/>
            <pc:sldMk cId="186187832" sldId="432"/>
            <ac:grpSpMk id="8" creationId="{43A01249-54F9-766A-C0D3-433B7084774E}"/>
          </ac:grpSpMkLst>
        </pc:grpChg>
        <pc:grpChg chg="add del mod">
          <ac:chgData name="good angel" userId="322f971a48f5a8c9" providerId="LiveId" clId="{F7F37F37-0364-4DB5-A963-0BF7A0D7E646}" dt="2024-02-18T14:46:24.070" v="10536" actId="165"/>
          <ac:grpSpMkLst>
            <pc:docMk/>
            <pc:sldMk cId="186187832" sldId="432"/>
            <ac:grpSpMk id="10" creationId="{F8B353BE-50A6-3E12-231B-DFA89DD1ED56}"/>
          </ac:grpSpMkLst>
        </pc:grpChg>
        <pc:grpChg chg="add del mod">
          <ac:chgData name="good angel" userId="322f971a48f5a8c9" providerId="LiveId" clId="{F7F37F37-0364-4DB5-A963-0BF7A0D7E646}" dt="2024-02-18T14:47:12.182" v="10552" actId="478"/>
          <ac:grpSpMkLst>
            <pc:docMk/>
            <pc:sldMk cId="186187832" sldId="432"/>
            <ac:grpSpMk id="26" creationId="{B82D0A24-582B-2B8D-5682-ABB269F21B8E}"/>
          </ac:grpSpMkLst>
        </pc:grpChg>
        <pc:grpChg chg="add mod">
          <ac:chgData name="good angel" userId="322f971a48f5a8c9" providerId="LiveId" clId="{F7F37F37-0364-4DB5-A963-0BF7A0D7E646}" dt="2024-02-18T14:57:31.377" v="10661" actId="164"/>
          <ac:grpSpMkLst>
            <pc:docMk/>
            <pc:sldMk cId="186187832" sldId="432"/>
            <ac:grpSpMk id="3082" creationId="{ADDBE1A8-4B44-D965-AB81-1009E8A2C2E5}"/>
          </ac:grpSpMkLst>
        </pc:grpChg>
        <pc:picChg chg="add mod">
          <ac:chgData name="good angel" userId="322f971a48f5a8c9" providerId="LiveId" clId="{F7F37F37-0364-4DB5-A963-0BF7A0D7E646}" dt="2024-02-19T09:59:20.746" v="11395" actId="1076"/>
          <ac:picMkLst>
            <pc:docMk/>
            <pc:sldMk cId="186187832" sldId="432"/>
            <ac:picMk id="2" creationId="{89236C62-FE2C-6B96-67A3-F61F11DEF30C}"/>
          </ac:picMkLst>
        </pc:picChg>
        <pc:picChg chg="mod ord topLvl">
          <ac:chgData name="good angel" userId="322f971a48f5a8c9" providerId="LiveId" clId="{F7F37F37-0364-4DB5-A963-0BF7A0D7E646}" dt="2024-02-18T14:57:31.377" v="10661" actId="164"/>
          <ac:picMkLst>
            <pc:docMk/>
            <pc:sldMk cId="186187832" sldId="432"/>
            <ac:picMk id="12" creationId="{D8164B01-0A45-24F8-EF3A-7420E20AA5BE}"/>
          </ac:picMkLst>
        </pc:picChg>
        <pc:picChg chg="del mod ord topLvl">
          <ac:chgData name="good angel" userId="322f971a48f5a8c9" providerId="LiveId" clId="{F7F37F37-0364-4DB5-A963-0BF7A0D7E646}" dt="2024-02-18T14:51:15.158" v="10582" actId="478"/>
          <ac:picMkLst>
            <pc:docMk/>
            <pc:sldMk cId="186187832" sldId="432"/>
            <ac:picMk id="18" creationId="{D6F5B258-99C0-430E-EE3A-9D6E17AE9950}"/>
          </ac:picMkLst>
        </pc:picChg>
        <pc:picChg chg="del mod topLvl">
          <ac:chgData name="good angel" userId="322f971a48f5a8c9" providerId="LiveId" clId="{F7F37F37-0364-4DB5-A963-0BF7A0D7E646}" dt="2024-02-18T14:46:50.621" v="10544" actId="478"/>
          <ac:picMkLst>
            <pc:docMk/>
            <pc:sldMk cId="186187832" sldId="432"/>
            <ac:picMk id="19" creationId="{64A6A9A1-B853-797B-1189-F5134829E2EA}"/>
          </ac:picMkLst>
        </pc:picChg>
        <pc:picChg chg="mod ord topLvl">
          <ac:chgData name="good angel" userId="322f971a48f5a8c9" providerId="LiveId" clId="{F7F37F37-0364-4DB5-A963-0BF7A0D7E646}" dt="2024-02-18T14:57:31.377" v="10661" actId="164"/>
          <ac:picMkLst>
            <pc:docMk/>
            <pc:sldMk cId="186187832" sldId="432"/>
            <ac:picMk id="30" creationId="{5759D1F9-7FC9-5805-09D6-3EDBD015D0C5}"/>
          </ac:picMkLst>
        </pc:picChg>
        <pc:picChg chg="add del mod ord">
          <ac:chgData name="good angel" userId="322f971a48f5a8c9" providerId="LiveId" clId="{F7F37F37-0364-4DB5-A963-0BF7A0D7E646}" dt="2024-02-18T14:51:13.665" v="10581" actId="478"/>
          <ac:picMkLst>
            <pc:docMk/>
            <pc:sldMk cId="186187832" sldId="432"/>
            <ac:picMk id="34" creationId="{2A22CC28-5DD2-B39B-ECC9-A623B7E792ED}"/>
          </ac:picMkLst>
        </pc:picChg>
        <pc:picChg chg="add mod ord">
          <ac:chgData name="good angel" userId="322f971a48f5a8c9" providerId="LiveId" clId="{F7F37F37-0364-4DB5-A963-0BF7A0D7E646}" dt="2024-02-18T14:57:31.377" v="10661" actId="164"/>
          <ac:picMkLst>
            <pc:docMk/>
            <pc:sldMk cId="186187832" sldId="432"/>
            <ac:picMk id="43" creationId="{94D27C15-7B63-395A-D637-CB16FEB61265}"/>
          </ac:picMkLst>
        </pc:picChg>
        <pc:picChg chg="add mod ord">
          <ac:chgData name="good angel" userId="322f971a48f5a8c9" providerId="LiveId" clId="{F7F37F37-0364-4DB5-A963-0BF7A0D7E646}" dt="2024-02-18T14:57:31.377" v="10661" actId="164"/>
          <ac:picMkLst>
            <pc:docMk/>
            <pc:sldMk cId="186187832" sldId="432"/>
            <ac:picMk id="44" creationId="{A824942B-2192-EE44-F804-9CCAB9EC215E}"/>
          </ac:picMkLst>
        </pc:picChg>
        <pc:picChg chg="add mod ord">
          <ac:chgData name="good angel" userId="322f971a48f5a8c9" providerId="LiveId" clId="{F7F37F37-0364-4DB5-A963-0BF7A0D7E646}" dt="2024-02-18T14:57:31.377" v="10661" actId="164"/>
          <ac:picMkLst>
            <pc:docMk/>
            <pc:sldMk cId="186187832" sldId="432"/>
            <ac:picMk id="51" creationId="{A6A76C87-4BA9-782D-353C-7F2433A4BE44}"/>
          </ac:picMkLst>
        </pc:picChg>
        <pc:picChg chg="add mod ord">
          <ac:chgData name="good angel" userId="322f971a48f5a8c9" providerId="LiveId" clId="{F7F37F37-0364-4DB5-A963-0BF7A0D7E646}" dt="2024-02-18T14:57:31.377" v="10661" actId="164"/>
          <ac:picMkLst>
            <pc:docMk/>
            <pc:sldMk cId="186187832" sldId="432"/>
            <ac:picMk id="52" creationId="{3208346A-7DF7-3F27-23C0-9BE58D362A95}"/>
          </ac:picMkLst>
        </pc:picChg>
        <pc:picChg chg="add mod">
          <ac:chgData name="good angel" userId="322f971a48f5a8c9" providerId="LiveId" clId="{F7F37F37-0364-4DB5-A963-0BF7A0D7E646}" dt="2024-02-18T14:57:31.377" v="10661" actId="164"/>
          <ac:picMkLst>
            <pc:docMk/>
            <pc:sldMk cId="186187832" sldId="432"/>
            <ac:picMk id="3074" creationId="{3F0BAD8C-C779-300E-FA25-98F25C352242}"/>
          </ac:picMkLst>
        </pc:picChg>
        <pc:picChg chg="add mod">
          <ac:chgData name="good angel" userId="322f971a48f5a8c9" providerId="LiveId" clId="{F7F37F37-0364-4DB5-A963-0BF7A0D7E646}" dt="2024-02-18T14:57:31.377" v="10661" actId="164"/>
          <ac:picMkLst>
            <pc:docMk/>
            <pc:sldMk cId="186187832" sldId="432"/>
            <ac:picMk id="3076" creationId="{43CC9DF7-70FB-727A-FE9C-5BD7F6BBA3B0}"/>
          </ac:picMkLst>
        </pc:picChg>
        <pc:cxnChg chg="add mod">
          <ac:chgData name="good angel" userId="322f971a48f5a8c9" providerId="LiveId" clId="{F7F37F37-0364-4DB5-A963-0BF7A0D7E646}" dt="2024-02-18T14:45:01.163" v="10534" actId="164"/>
          <ac:cxnSpMkLst>
            <pc:docMk/>
            <pc:sldMk cId="186187832" sldId="432"/>
            <ac:cxnSpMk id="4" creationId="{2E363EF1-FB9E-022B-02EF-004379435B6D}"/>
          </ac:cxnSpMkLst>
        </pc:cxnChg>
        <pc:cxnChg chg="del mod topLvl">
          <ac:chgData name="good angel" userId="322f971a48f5a8c9" providerId="LiveId" clId="{F7F37F37-0364-4DB5-A963-0BF7A0D7E646}" dt="2024-02-18T14:51:16.398" v="10583" actId="478"/>
          <ac:cxnSpMkLst>
            <pc:docMk/>
            <pc:sldMk cId="186187832" sldId="432"/>
            <ac:cxnSpMk id="20" creationId="{5FB02F7B-1EFB-E2CA-AE5E-874CA6F3F682}"/>
          </ac:cxnSpMkLst>
        </pc:cxnChg>
        <pc:cxnChg chg="mod">
          <ac:chgData name="good angel" userId="322f971a48f5a8c9" providerId="LiveId" clId="{F7F37F37-0364-4DB5-A963-0BF7A0D7E646}" dt="2024-02-18T14:43:00.906" v="10503" actId="14100"/>
          <ac:cxnSpMkLst>
            <pc:docMk/>
            <pc:sldMk cId="186187832" sldId="432"/>
            <ac:cxnSpMk id="21" creationId="{5EE20F68-1320-5730-E55F-0B8E6E57CD9F}"/>
          </ac:cxnSpMkLst>
        </pc:cxnChg>
        <pc:cxnChg chg="del mod topLvl">
          <ac:chgData name="good angel" userId="322f971a48f5a8c9" providerId="LiveId" clId="{F7F37F37-0364-4DB5-A963-0BF7A0D7E646}" dt="2024-02-18T14:51:21.212" v="10586" actId="478"/>
          <ac:cxnSpMkLst>
            <pc:docMk/>
            <pc:sldMk cId="186187832" sldId="432"/>
            <ac:cxnSpMk id="22" creationId="{745006EF-5D15-2C97-4C27-291CCD3094CD}"/>
          </ac:cxnSpMkLst>
        </pc:cxnChg>
        <pc:cxnChg chg="del mod topLvl">
          <ac:chgData name="good angel" userId="322f971a48f5a8c9" providerId="LiveId" clId="{F7F37F37-0364-4DB5-A963-0BF7A0D7E646}" dt="2024-02-18T14:51:17.641" v="10584" actId="478"/>
          <ac:cxnSpMkLst>
            <pc:docMk/>
            <pc:sldMk cId="186187832" sldId="432"/>
            <ac:cxnSpMk id="23" creationId="{15D5C762-DF57-0DEA-06E2-0B71F3F28965}"/>
          </ac:cxnSpMkLst>
        </pc:cxnChg>
        <pc:cxnChg chg="del mod topLvl">
          <ac:chgData name="good angel" userId="322f971a48f5a8c9" providerId="LiveId" clId="{F7F37F37-0364-4DB5-A963-0BF7A0D7E646}" dt="2024-02-18T14:51:19.306" v="10585" actId="478"/>
          <ac:cxnSpMkLst>
            <pc:docMk/>
            <pc:sldMk cId="186187832" sldId="432"/>
            <ac:cxnSpMk id="24" creationId="{7461C2E0-EBF2-7E3B-AE1B-A54FE32EA59E}"/>
          </ac:cxnSpMkLst>
        </pc:cxnChg>
        <pc:cxnChg chg="mod">
          <ac:chgData name="good angel" userId="322f971a48f5a8c9" providerId="LiveId" clId="{F7F37F37-0364-4DB5-A963-0BF7A0D7E646}" dt="2024-02-18T14:42:42.234" v="10499" actId="1076"/>
          <ac:cxnSpMkLst>
            <pc:docMk/>
            <pc:sldMk cId="186187832" sldId="432"/>
            <ac:cxnSpMk id="27" creationId="{E984B6FA-A918-B6D8-35FC-BB675A4BE30E}"/>
          </ac:cxnSpMkLst>
        </pc:cxnChg>
        <pc:cxnChg chg="add mod">
          <ac:chgData name="good angel" userId="322f971a48f5a8c9" providerId="LiveId" clId="{F7F37F37-0364-4DB5-A963-0BF7A0D7E646}" dt="2024-02-18T14:57:31.377" v="10661" actId="164"/>
          <ac:cxnSpMkLst>
            <pc:docMk/>
            <pc:sldMk cId="186187832" sldId="432"/>
            <ac:cxnSpMk id="45" creationId="{FE5B8E1B-5B56-F39F-46AD-492AC2D34812}"/>
          </ac:cxnSpMkLst>
        </pc:cxnChg>
        <pc:cxnChg chg="add mod">
          <ac:chgData name="good angel" userId="322f971a48f5a8c9" providerId="LiveId" clId="{F7F37F37-0364-4DB5-A963-0BF7A0D7E646}" dt="2024-02-18T14:57:31.377" v="10661" actId="164"/>
          <ac:cxnSpMkLst>
            <pc:docMk/>
            <pc:sldMk cId="186187832" sldId="432"/>
            <ac:cxnSpMk id="47" creationId="{FBFD37E8-AAE7-C3D0-11DB-F532ADDC0112}"/>
          </ac:cxnSpMkLst>
        </pc:cxnChg>
        <pc:cxnChg chg="add mod">
          <ac:chgData name="good angel" userId="322f971a48f5a8c9" providerId="LiveId" clId="{F7F37F37-0364-4DB5-A963-0BF7A0D7E646}" dt="2024-02-18T14:57:31.377" v="10661" actId="164"/>
          <ac:cxnSpMkLst>
            <pc:docMk/>
            <pc:sldMk cId="186187832" sldId="432"/>
            <ac:cxnSpMk id="55" creationId="{334A3066-A619-DE67-AD0B-164A37B674AE}"/>
          </ac:cxnSpMkLst>
        </pc:cxnChg>
        <pc:cxnChg chg="add mod">
          <ac:chgData name="good angel" userId="322f971a48f5a8c9" providerId="LiveId" clId="{F7F37F37-0364-4DB5-A963-0BF7A0D7E646}" dt="2024-02-18T14:57:31.377" v="10661" actId="164"/>
          <ac:cxnSpMkLst>
            <pc:docMk/>
            <pc:sldMk cId="186187832" sldId="432"/>
            <ac:cxnSpMk id="58" creationId="{D32A2AA3-B010-7DA8-EE97-D862DEE6E14A}"/>
          </ac:cxnSpMkLst>
        </pc:cxnChg>
        <pc:cxnChg chg="add mod">
          <ac:chgData name="good angel" userId="322f971a48f5a8c9" providerId="LiveId" clId="{F7F37F37-0364-4DB5-A963-0BF7A0D7E646}" dt="2024-02-18T14:57:31.377" v="10661" actId="164"/>
          <ac:cxnSpMkLst>
            <pc:docMk/>
            <pc:sldMk cId="186187832" sldId="432"/>
            <ac:cxnSpMk id="62" creationId="{F735B647-0D7C-D83A-9B38-AEC4BB1F16D9}"/>
          </ac:cxnSpMkLst>
        </pc:cxnChg>
        <pc:cxnChg chg="add mod">
          <ac:chgData name="good angel" userId="322f971a48f5a8c9" providerId="LiveId" clId="{F7F37F37-0364-4DB5-A963-0BF7A0D7E646}" dt="2024-02-18T14:57:31.377" v="10661" actId="164"/>
          <ac:cxnSpMkLst>
            <pc:docMk/>
            <pc:sldMk cId="186187832" sldId="432"/>
            <ac:cxnSpMk id="3072" creationId="{407567C4-EF2F-64A6-D3AC-F10939EC2E62}"/>
          </ac:cxnSpMkLst>
        </pc:cxnChg>
        <pc:cxnChg chg="add mod">
          <ac:chgData name="good angel" userId="322f971a48f5a8c9" providerId="LiveId" clId="{F7F37F37-0364-4DB5-A963-0BF7A0D7E646}" dt="2024-02-18T14:57:31.377" v="10661" actId="164"/>
          <ac:cxnSpMkLst>
            <pc:docMk/>
            <pc:sldMk cId="186187832" sldId="432"/>
            <ac:cxnSpMk id="3077" creationId="{979583D7-3280-CC3D-5059-175CE781E4A7}"/>
          </ac:cxnSpMkLst>
        </pc:cxnChg>
      </pc:sldChg>
      <pc:sldChg chg="addSp delSp modSp add del mod">
        <pc:chgData name="good angel" userId="322f971a48f5a8c9" providerId="LiveId" clId="{F7F37F37-0364-4DB5-A963-0BF7A0D7E646}" dt="2024-02-18T14:30:36.599" v="10304" actId="2696"/>
        <pc:sldMkLst>
          <pc:docMk/>
          <pc:sldMk cId="875789639" sldId="432"/>
        </pc:sldMkLst>
        <pc:spChg chg="mod">
          <ac:chgData name="good angel" userId="322f971a48f5a8c9" providerId="LiveId" clId="{F7F37F37-0364-4DB5-A963-0BF7A0D7E646}" dt="2024-02-18T14:29:32.049" v="10285" actId="1076"/>
          <ac:spMkLst>
            <pc:docMk/>
            <pc:sldMk cId="875789639" sldId="432"/>
            <ac:spMk id="2" creationId="{2327FE99-65E5-C507-15A2-88A624C6CD1C}"/>
          </ac:spMkLst>
        </pc:spChg>
        <pc:spChg chg="mod">
          <ac:chgData name="good angel" userId="322f971a48f5a8c9" providerId="LiveId" clId="{F7F37F37-0364-4DB5-A963-0BF7A0D7E646}" dt="2024-02-18T14:29:32.049" v="10285" actId="1076"/>
          <ac:spMkLst>
            <pc:docMk/>
            <pc:sldMk cId="875789639" sldId="432"/>
            <ac:spMk id="3" creationId="{43A2433B-F04E-E784-0320-49EE98F34C86}"/>
          </ac:spMkLst>
        </pc:spChg>
        <pc:spChg chg="del">
          <ac:chgData name="good angel" userId="322f971a48f5a8c9" providerId="LiveId" clId="{F7F37F37-0364-4DB5-A963-0BF7A0D7E646}" dt="2024-02-18T14:30:12.583" v="10303" actId="478"/>
          <ac:spMkLst>
            <pc:docMk/>
            <pc:sldMk cId="875789639" sldId="432"/>
            <ac:spMk id="9" creationId="{3FE88944-F510-0EE4-EAF8-D619B1F88288}"/>
          </ac:spMkLst>
        </pc:spChg>
        <pc:spChg chg="add mod">
          <ac:chgData name="good angel" userId="322f971a48f5a8c9" providerId="LiveId" clId="{F7F37F37-0364-4DB5-A963-0BF7A0D7E646}" dt="2024-02-18T14:30:01.696" v="10302" actId="1076"/>
          <ac:spMkLst>
            <pc:docMk/>
            <pc:sldMk cId="875789639" sldId="432"/>
            <ac:spMk id="10" creationId="{F5570731-9E4A-0FCA-619B-549944C629CD}"/>
          </ac:spMkLst>
        </pc:spChg>
        <pc:spChg chg="mod">
          <ac:chgData name="good angel" userId="322f971a48f5a8c9" providerId="LiveId" clId="{F7F37F37-0364-4DB5-A963-0BF7A0D7E646}" dt="2024-02-18T14:29:32.049" v="10285" actId="1076"/>
          <ac:spMkLst>
            <pc:docMk/>
            <pc:sldMk cId="875789639" sldId="432"/>
            <ac:spMk id="22" creationId="{7100C130-6861-E8DE-3599-3CB0FA7EDC8D}"/>
          </ac:spMkLst>
        </pc:spChg>
        <pc:spChg chg="mod">
          <ac:chgData name="good angel" userId="322f971a48f5a8c9" providerId="LiveId" clId="{F7F37F37-0364-4DB5-A963-0BF7A0D7E646}" dt="2024-02-18T14:29:32.049" v="10285" actId="1076"/>
          <ac:spMkLst>
            <pc:docMk/>
            <pc:sldMk cId="875789639" sldId="432"/>
            <ac:spMk id="23" creationId="{CBAA1B34-62AE-FCFE-674C-22E17C1032CC}"/>
          </ac:spMkLst>
        </pc:spChg>
        <pc:spChg chg="mod">
          <ac:chgData name="good angel" userId="322f971a48f5a8c9" providerId="LiveId" clId="{F7F37F37-0364-4DB5-A963-0BF7A0D7E646}" dt="2024-02-18T14:29:32.049" v="10285" actId="1076"/>
          <ac:spMkLst>
            <pc:docMk/>
            <pc:sldMk cId="875789639" sldId="432"/>
            <ac:spMk id="33" creationId="{02CB8158-0406-1CA8-D20C-9025E7587B28}"/>
          </ac:spMkLst>
        </pc:spChg>
        <pc:spChg chg="mod">
          <ac:chgData name="good angel" userId="322f971a48f5a8c9" providerId="LiveId" clId="{F7F37F37-0364-4DB5-A963-0BF7A0D7E646}" dt="2024-02-18T14:29:32.049" v="10285" actId="1076"/>
          <ac:spMkLst>
            <pc:docMk/>
            <pc:sldMk cId="875789639" sldId="432"/>
            <ac:spMk id="36" creationId="{B2869B11-AF0F-0F5B-855D-A7BDC3929C8F}"/>
          </ac:spMkLst>
        </pc:spChg>
        <pc:spChg chg="mod">
          <ac:chgData name="good angel" userId="322f971a48f5a8c9" providerId="LiveId" clId="{F7F37F37-0364-4DB5-A963-0BF7A0D7E646}" dt="2024-02-18T14:29:32.049" v="10285" actId="1076"/>
          <ac:spMkLst>
            <pc:docMk/>
            <pc:sldMk cId="875789639" sldId="432"/>
            <ac:spMk id="37" creationId="{8A2BCCC9-4A56-C461-9312-8668E6B07FD4}"/>
          </ac:spMkLst>
        </pc:spChg>
        <pc:spChg chg="mod">
          <ac:chgData name="good angel" userId="322f971a48f5a8c9" providerId="LiveId" clId="{F7F37F37-0364-4DB5-A963-0BF7A0D7E646}" dt="2024-02-18T14:29:32.049" v="10285" actId="1076"/>
          <ac:spMkLst>
            <pc:docMk/>
            <pc:sldMk cId="875789639" sldId="432"/>
            <ac:spMk id="38" creationId="{CD7141E2-C774-0B04-D240-53A601505E75}"/>
          </ac:spMkLst>
        </pc:spChg>
        <pc:spChg chg="mod">
          <ac:chgData name="good angel" userId="322f971a48f5a8c9" providerId="LiveId" clId="{F7F37F37-0364-4DB5-A963-0BF7A0D7E646}" dt="2024-02-18T14:29:32.049" v="10285" actId="1076"/>
          <ac:spMkLst>
            <pc:docMk/>
            <pc:sldMk cId="875789639" sldId="432"/>
            <ac:spMk id="42" creationId="{942B5796-F625-3193-40F6-1853D6B756F7}"/>
          </ac:spMkLst>
        </pc:spChg>
        <pc:spChg chg="mod">
          <ac:chgData name="good angel" userId="322f971a48f5a8c9" providerId="LiveId" clId="{F7F37F37-0364-4DB5-A963-0BF7A0D7E646}" dt="2024-02-18T14:29:32.049" v="10285" actId="1076"/>
          <ac:spMkLst>
            <pc:docMk/>
            <pc:sldMk cId="875789639" sldId="432"/>
            <ac:spMk id="43" creationId="{ABBF9617-628F-9C09-9F42-47C0A6CCF927}"/>
          </ac:spMkLst>
        </pc:spChg>
        <pc:spChg chg="mod">
          <ac:chgData name="good angel" userId="322f971a48f5a8c9" providerId="LiveId" clId="{F7F37F37-0364-4DB5-A963-0BF7A0D7E646}" dt="2024-02-18T14:29:32.049" v="10285" actId="1076"/>
          <ac:spMkLst>
            <pc:docMk/>
            <pc:sldMk cId="875789639" sldId="432"/>
            <ac:spMk id="44" creationId="{D31D3383-F020-747D-FE40-8688495DE634}"/>
          </ac:spMkLst>
        </pc:spChg>
        <pc:grpChg chg="mod">
          <ac:chgData name="good angel" userId="322f971a48f5a8c9" providerId="LiveId" clId="{F7F37F37-0364-4DB5-A963-0BF7A0D7E646}" dt="2024-02-18T14:29:32.049" v="10285" actId="1076"/>
          <ac:grpSpMkLst>
            <pc:docMk/>
            <pc:sldMk cId="875789639" sldId="432"/>
            <ac:grpSpMk id="8" creationId="{2BBEB1D7-ED0B-A623-E289-C698D7B5A6C8}"/>
          </ac:grpSpMkLst>
        </pc:grpChg>
        <pc:grpChg chg="mod">
          <ac:chgData name="good angel" userId="322f971a48f5a8c9" providerId="LiveId" clId="{F7F37F37-0364-4DB5-A963-0BF7A0D7E646}" dt="2024-02-18T14:29:32.049" v="10285" actId="1076"/>
          <ac:grpSpMkLst>
            <pc:docMk/>
            <pc:sldMk cId="875789639" sldId="432"/>
            <ac:grpSpMk id="26" creationId="{2B2B1E08-70ED-4AE0-3DEA-E682773A159B}"/>
          </ac:grpSpMkLst>
        </pc:grpChg>
        <pc:picChg chg="mod">
          <ac:chgData name="good angel" userId="322f971a48f5a8c9" providerId="LiveId" clId="{F7F37F37-0364-4DB5-A963-0BF7A0D7E646}" dt="2024-02-18T14:29:32.049" v="10285" actId="1076"/>
          <ac:picMkLst>
            <pc:docMk/>
            <pc:sldMk cId="875789639" sldId="432"/>
            <ac:picMk id="20" creationId="{6BB0EDEA-9600-8DCA-CD73-74709BB421F9}"/>
          </ac:picMkLst>
        </pc:picChg>
        <pc:picChg chg="mod">
          <ac:chgData name="good angel" userId="322f971a48f5a8c9" providerId="LiveId" clId="{F7F37F37-0364-4DB5-A963-0BF7A0D7E646}" dt="2024-02-18T14:29:32.049" v="10285" actId="1076"/>
          <ac:picMkLst>
            <pc:docMk/>
            <pc:sldMk cId="875789639" sldId="432"/>
            <ac:picMk id="21" creationId="{D08DDC2E-2FA7-C476-6513-CFBF45FACC50}"/>
          </ac:picMkLst>
        </pc:picChg>
      </pc:sldChg>
      <pc:sldChg chg="addSp delSp modSp add mod modAnim">
        <pc:chgData name="good angel" userId="322f971a48f5a8c9" providerId="LiveId" clId="{F7F37F37-0364-4DB5-A963-0BF7A0D7E646}" dt="2024-02-19T09:59:25.663" v="11397" actId="1076"/>
        <pc:sldMkLst>
          <pc:docMk/>
          <pc:sldMk cId="3897572038" sldId="433"/>
        </pc:sldMkLst>
        <pc:spChg chg="add mod">
          <ac:chgData name="good angel" userId="322f971a48f5a8c9" providerId="LiveId" clId="{F7F37F37-0364-4DB5-A963-0BF7A0D7E646}" dt="2024-02-18T15:06:11.053" v="10807" actId="164"/>
          <ac:spMkLst>
            <pc:docMk/>
            <pc:sldMk cId="3897572038" sldId="433"/>
            <ac:spMk id="3075" creationId="{9223BF81-2F48-138A-CF29-A67FAC42C0F3}"/>
          </ac:spMkLst>
        </pc:spChg>
        <pc:spChg chg="add mod">
          <ac:chgData name="good angel" userId="322f971a48f5a8c9" providerId="LiveId" clId="{F7F37F37-0364-4DB5-A963-0BF7A0D7E646}" dt="2024-02-18T15:06:11.053" v="10807" actId="164"/>
          <ac:spMkLst>
            <pc:docMk/>
            <pc:sldMk cId="3897572038" sldId="433"/>
            <ac:spMk id="3076" creationId="{4098CFFF-80C7-088C-3B74-3ED113C7226A}"/>
          </ac:spMkLst>
        </pc:spChg>
        <pc:spChg chg="add mod">
          <ac:chgData name="good angel" userId="322f971a48f5a8c9" providerId="LiveId" clId="{F7F37F37-0364-4DB5-A963-0BF7A0D7E646}" dt="2024-02-18T15:06:46.188" v="10812" actId="164"/>
          <ac:spMkLst>
            <pc:docMk/>
            <pc:sldMk cId="3897572038" sldId="433"/>
            <ac:spMk id="3089" creationId="{12C18C72-6D18-1C92-7970-1C770A4C2783}"/>
          </ac:spMkLst>
        </pc:spChg>
        <pc:grpChg chg="add del mod">
          <ac:chgData name="good angel" userId="322f971a48f5a8c9" providerId="LiveId" clId="{F7F37F37-0364-4DB5-A963-0BF7A0D7E646}" dt="2024-02-18T15:10:11.634" v="10834" actId="478"/>
          <ac:grpSpMkLst>
            <pc:docMk/>
            <pc:sldMk cId="3897572038" sldId="433"/>
            <ac:grpSpMk id="24" creationId="{64FF67E8-AE64-EDE4-8E16-A61E2B2252C5}"/>
          </ac:grpSpMkLst>
        </pc:grpChg>
        <pc:grpChg chg="add mod">
          <ac:chgData name="good angel" userId="322f971a48f5a8c9" providerId="LiveId" clId="{F7F37F37-0364-4DB5-A963-0BF7A0D7E646}" dt="2024-02-18T15:06:11.053" v="10807" actId="164"/>
          <ac:grpSpMkLst>
            <pc:docMk/>
            <pc:sldMk cId="3897572038" sldId="433"/>
            <ac:grpSpMk id="60" creationId="{004B97FD-0905-F4CA-36E9-E6587D016753}"/>
          </ac:grpSpMkLst>
        </pc:grpChg>
        <pc:grpChg chg="add mod">
          <ac:chgData name="good angel" userId="322f971a48f5a8c9" providerId="LiveId" clId="{F7F37F37-0364-4DB5-A963-0BF7A0D7E646}" dt="2024-02-18T15:06:11.053" v="10807" actId="164"/>
          <ac:grpSpMkLst>
            <pc:docMk/>
            <pc:sldMk cId="3897572038" sldId="433"/>
            <ac:grpSpMk id="3090" creationId="{D57AA9E9-FF49-9C7C-25ED-97998153AF57}"/>
          </ac:grpSpMkLst>
        </pc:grpChg>
        <pc:grpChg chg="add mod">
          <ac:chgData name="good angel" userId="322f971a48f5a8c9" providerId="LiveId" clId="{F7F37F37-0364-4DB5-A963-0BF7A0D7E646}" dt="2024-02-18T15:06:46.188" v="10812" actId="164"/>
          <ac:grpSpMkLst>
            <pc:docMk/>
            <pc:sldMk cId="3897572038" sldId="433"/>
            <ac:grpSpMk id="3091" creationId="{C1381BB1-DA82-C7CE-F539-18A925F52110}"/>
          </ac:grpSpMkLst>
        </pc:grpChg>
        <pc:grpChg chg="add mod">
          <ac:chgData name="good angel" userId="322f971a48f5a8c9" providerId="LiveId" clId="{F7F37F37-0364-4DB5-A963-0BF7A0D7E646}" dt="2024-02-18T15:10:17.595" v="10836" actId="1076"/>
          <ac:grpSpMkLst>
            <pc:docMk/>
            <pc:sldMk cId="3897572038" sldId="433"/>
            <ac:grpSpMk id="3092" creationId="{9E229A01-348B-7914-CAC3-49FD36AC8C60}"/>
          </ac:grpSpMkLst>
        </pc:grpChg>
        <pc:picChg chg="add mod">
          <ac:chgData name="good angel" userId="322f971a48f5a8c9" providerId="LiveId" clId="{F7F37F37-0364-4DB5-A963-0BF7A0D7E646}" dt="2024-02-18T14:57:52.613" v="10665" actId="164"/>
          <ac:picMkLst>
            <pc:docMk/>
            <pc:sldMk cId="3897572038" sldId="433"/>
            <ac:picMk id="2" creationId="{A96543B5-FA55-64BF-3C4F-622D518FE7EF}"/>
          </ac:picMkLst>
        </pc:picChg>
        <pc:picChg chg="add mod">
          <ac:chgData name="good angel" userId="322f971a48f5a8c9" providerId="LiveId" clId="{F7F37F37-0364-4DB5-A963-0BF7A0D7E646}" dt="2024-02-18T14:57:52.613" v="10665" actId="164"/>
          <ac:picMkLst>
            <pc:docMk/>
            <pc:sldMk cId="3897572038" sldId="433"/>
            <ac:picMk id="10" creationId="{CBDB2FC1-D039-C7CF-0208-2CDEA8304960}"/>
          </ac:picMkLst>
        </pc:picChg>
        <pc:picChg chg="del mod">
          <ac:chgData name="good angel" userId="322f971a48f5a8c9" providerId="LiveId" clId="{F7F37F37-0364-4DB5-A963-0BF7A0D7E646}" dt="2024-02-18T14:57:37.833" v="10662" actId="478"/>
          <ac:picMkLst>
            <pc:docMk/>
            <pc:sldMk cId="3897572038" sldId="433"/>
            <ac:picMk id="12" creationId="{5E65A439-372D-CF5D-04C2-86DB8AEA6CAD}"/>
          </ac:picMkLst>
        </pc:picChg>
        <pc:picChg chg="add mod">
          <ac:chgData name="good angel" userId="322f971a48f5a8c9" providerId="LiveId" clId="{F7F37F37-0364-4DB5-A963-0BF7A0D7E646}" dt="2024-02-19T09:59:25.663" v="11397" actId="1076"/>
          <ac:picMkLst>
            <pc:docMk/>
            <pc:sldMk cId="3897572038" sldId="433"/>
            <ac:picMk id="12" creationId="{99D36BB3-1660-84AD-987C-7E6006A53D5F}"/>
          </ac:picMkLst>
        </pc:picChg>
        <pc:picChg chg="add mod">
          <ac:chgData name="good angel" userId="322f971a48f5a8c9" providerId="LiveId" clId="{F7F37F37-0364-4DB5-A963-0BF7A0D7E646}" dt="2024-02-18T14:57:52.613" v="10665" actId="164"/>
          <ac:picMkLst>
            <pc:docMk/>
            <pc:sldMk cId="3897572038" sldId="433"/>
            <ac:picMk id="19" creationId="{0BC4D24C-312E-7716-E2A0-CD9EC164C6C4}"/>
          </ac:picMkLst>
        </pc:picChg>
        <pc:picChg chg="add mod">
          <ac:chgData name="good angel" userId="322f971a48f5a8c9" providerId="LiveId" clId="{F7F37F37-0364-4DB5-A963-0BF7A0D7E646}" dt="2024-02-18T14:57:52.613" v="10665" actId="164"/>
          <ac:picMkLst>
            <pc:docMk/>
            <pc:sldMk cId="3897572038" sldId="433"/>
            <ac:picMk id="20" creationId="{833DDA75-E323-C7FA-1E8E-F0FFFCC767F9}"/>
          </ac:picMkLst>
        </pc:picChg>
        <pc:picChg chg="del mod">
          <ac:chgData name="good angel" userId="322f971a48f5a8c9" providerId="LiveId" clId="{F7F37F37-0364-4DB5-A963-0BF7A0D7E646}" dt="2024-02-18T14:57:37.833" v="10662" actId="478"/>
          <ac:picMkLst>
            <pc:docMk/>
            <pc:sldMk cId="3897572038" sldId="433"/>
            <ac:picMk id="30" creationId="{E3994DCD-2D76-B70B-D43D-94F8CD8F36D9}"/>
          </ac:picMkLst>
        </pc:picChg>
        <pc:picChg chg="mod">
          <ac:chgData name="good angel" userId="322f971a48f5a8c9" providerId="LiveId" clId="{F7F37F37-0364-4DB5-A963-0BF7A0D7E646}" dt="2024-02-18T14:57:42.147" v="10664" actId="1076"/>
          <ac:picMkLst>
            <pc:docMk/>
            <pc:sldMk cId="3897572038" sldId="433"/>
            <ac:picMk id="36" creationId="{F990A819-ACA5-7DFB-005C-6ABA13ED676B}"/>
          </ac:picMkLst>
        </pc:picChg>
        <pc:picChg chg="mod">
          <ac:chgData name="good angel" userId="322f971a48f5a8c9" providerId="LiveId" clId="{F7F37F37-0364-4DB5-A963-0BF7A0D7E646}" dt="2024-02-18T14:57:42.147" v="10664" actId="1076"/>
          <ac:picMkLst>
            <pc:docMk/>
            <pc:sldMk cId="3897572038" sldId="433"/>
            <ac:picMk id="37" creationId="{6C5B1480-7CDE-CF80-F6A7-3D7617FC16F7}"/>
          </ac:picMkLst>
        </pc:picChg>
        <pc:picChg chg="mod">
          <ac:chgData name="good angel" userId="322f971a48f5a8c9" providerId="LiveId" clId="{F7F37F37-0364-4DB5-A963-0BF7A0D7E646}" dt="2024-02-18T14:57:42.147" v="10664" actId="1076"/>
          <ac:picMkLst>
            <pc:docMk/>
            <pc:sldMk cId="3897572038" sldId="433"/>
            <ac:picMk id="38" creationId="{15C592C2-4D64-6B4D-88C9-A817294893E5}"/>
          </ac:picMkLst>
        </pc:picChg>
        <pc:picChg chg="mod ord">
          <ac:chgData name="good angel" userId="322f971a48f5a8c9" providerId="LiveId" clId="{F7F37F37-0364-4DB5-A963-0BF7A0D7E646}" dt="2024-02-18T15:06:17.629" v="10808" actId="166"/>
          <ac:picMkLst>
            <pc:docMk/>
            <pc:sldMk cId="3897572038" sldId="433"/>
            <ac:picMk id="39" creationId="{B438A9AD-3D8E-DC09-1A99-F9FEF04CFAA5}"/>
          </ac:picMkLst>
        </pc:picChg>
        <pc:picChg chg="mod">
          <ac:chgData name="good angel" userId="322f971a48f5a8c9" providerId="LiveId" clId="{F7F37F37-0364-4DB5-A963-0BF7A0D7E646}" dt="2024-02-18T14:57:42.147" v="10664" actId="1076"/>
          <ac:picMkLst>
            <pc:docMk/>
            <pc:sldMk cId="3897572038" sldId="433"/>
            <ac:picMk id="42" creationId="{3986A385-C264-C7FE-AE82-7AF98BAA0EF7}"/>
          </ac:picMkLst>
        </pc:picChg>
        <pc:picChg chg="del mod">
          <ac:chgData name="good angel" userId="322f971a48f5a8c9" providerId="LiveId" clId="{F7F37F37-0364-4DB5-A963-0BF7A0D7E646}" dt="2024-02-18T14:57:37.833" v="10662" actId="478"/>
          <ac:picMkLst>
            <pc:docMk/>
            <pc:sldMk cId="3897572038" sldId="433"/>
            <ac:picMk id="43" creationId="{5A656AB5-8AD0-B463-DA4F-A945B88799BE}"/>
          </ac:picMkLst>
        </pc:picChg>
        <pc:picChg chg="del mod">
          <ac:chgData name="good angel" userId="322f971a48f5a8c9" providerId="LiveId" clId="{F7F37F37-0364-4DB5-A963-0BF7A0D7E646}" dt="2024-02-18T14:57:37.833" v="10662" actId="478"/>
          <ac:picMkLst>
            <pc:docMk/>
            <pc:sldMk cId="3897572038" sldId="433"/>
            <ac:picMk id="44" creationId="{EA19C3A8-9F9A-79FD-AD58-5E982064060C}"/>
          </ac:picMkLst>
        </pc:picChg>
        <pc:picChg chg="mod">
          <ac:chgData name="good angel" userId="322f971a48f5a8c9" providerId="LiveId" clId="{F7F37F37-0364-4DB5-A963-0BF7A0D7E646}" dt="2024-02-18T14:57:42.147" v="10664" actId="1076"/>
          <ac:picMkLst>
            <pc:docMk/>
            <pc:sldMk cId="3897572038" sldId="433"/>
            <ac:picMk id="46" creationId="{396E0E83-C4E4-73B7-8AF4-D0E6B5BD7799}"/>
          </ac:picMkLst>
        </pc:picChg>
        <pc:picChg chg="mod">
          <ac:chgData name="good angel" userId="322f971a48f5a8c9" providerId="LiveId" clId="{F7F37F37-0364-4DB5-A963-0BF7A0D7E646}" dt="2024-02-18T14:57:42.147" v="10664" actId="1076"/>
          <ac:picMkLst>
            <pc:docMk/>
            <pc:sldMk cId="3897572038" sldId="433"/>
            <ac:picMk id="50" creationId="{D2E4385C-7EBE-2A53-F186-C2242389758D}"/>
          </ac:picMkLst>
        </pc:picChg>
        <pc:picChg chg="del mod">
          <ac:chgData name="good angel" userId="322f971a48f5a8c9" providerId="LiveId" clId="{F7F37F37-0364-4DB5-A963-0BF7A0D7E646}" dt="2024-02-18T14:57:37.833" v="10662" actId="478"/>
          <ac:picMkLst>
            <pc:docMk/>
            <pc:sldMk cId="3897572038" sldId="433"/>
            <ac:picMk id="51" creationId="{7E3F873A-5776-D39B-DB33-352542D69671}"/>
          </ac:picMkLst>
        </pc:picChg>
        <pc:picChg chg="del mod">
          <ac:chgData name="good angel" userId="322f971a48f5a8c9" providerId="LiveId" clId="{F7F37F37-0364-4DB5-A963-0BF7A0D7E646}" dt="2024-02-18T14:57:37.833" v="10662" actId="478"/>
          <ac:picMkLst>
            <pc:docMk/>
            <pc:sldMk cId="3897572038" sldId="433"/>
            <ac:picMk id="52" creationId="{990F9191-47B1-63CC-4ADA-8CDD24AA89DB}"/>
          </ac:picMkLst>
        </pc:picChg>
        <pc:picChg chg="mod">
          <ac:chgData name="good angel" userId="322f971a48f5a8c9" providerId="LiveId" clId="{F7F37F37-0364-4DB5-A963-0BF7A0D7E646}" dt="2024-02-18T14:57:42.147" v="10664" actId="1076"/>
          <ac:picMkLst>
            <pc:docMk/>
            <pc:sldMk cId="3897572038" sldId="433"/>
            <ac:picMk id="57" creationId="{BE48F70E-1463-E253-D761-41A994ED8D9F}"/>
          </ac:picMkLst>
        </pc:picChg>
        <pc:picChg chg="del mod">
          <ac:chgData name="good angel" userId="322f971a48f5a8c9" providerId="LiveId" clId="{F7F37F37-0364-4DB5-A963-0BF7A0D7E646}" dt="2024-02-18T14:57:37.833" v="10662" actId="478"/>
          <ac:picMkLst>
            <pc:docMk/>
            <pc:sldMk cId="3897572038" sldId="433"/>
            <ac:picMk id="3074" creationId="{93C69E0B-5206-DDD4-9F1C-BFE37CDFC94B}"/>
          </ac:picMkLst>
        </pc:picChg>
        <pc:picChg chg="mod">
          <ac:chgData name="good angel" userId="322f971a48f5a8c9" providerId="LiveId" clId="{F7F37F37-0364-4DB5-A963-0BF7A0D7E646}" dt="2024-02-18T15:10:17.595" v="10836" actId="1076"/>
          <ac:picMkLst>
            <pc:docMk/>
            <pc:sldMk cId="3897572038" sldId="433"/>
            <ac:picMk id="3097" creationId="{0A856FFA-BFF2-A92A-CFDF-CBAAF6E4A3E0}"/>
          </ac:picMkLst>
        </pc:picChg>
        <pc:picChg chg="mod">
          <ac:chgData name="good angel" userId="322f971a48f5a8c9" providerId="LiveId" clId="{F7F37F37-0364-4DB5-A963-0BF7A0D7E646}" dt="2024-02-18T15:10:17.595" v="10836" actId="1076"/>
          <ac:picMkLst>
            <pc:docMk/>
            <pc:sldMk cId="3897572038" sldId="433"/>
            <ac:picMk id="3098" creationId="{F88F6608-B915-42C6-0A47-A002D65F6007}"/>
          </ac:picMkLst>
        </pc:picChg>
        <pc:picChg chg="mod">
          <ac:chgData name="good angel" userId="322f971a48f5a8c9" providerId="LiveId" clId="{F7F37F37-0364-4DB5-A963-0BF7A0D7E646}" dt="2024-02-18T15:10:17.595" v="10836" actId="1076"/>
          <ac:picMkLst>
            <pc:docMk/>
            <pc:sldMk cId="3897572038" sldId="433"/>
            <ac:picMk id="3099" creationId="{BA999059-4C3D-EB08-B4D6-B3E410E1A74A}"/>
          </ac:picMkLst>
        </pc:picChg>
        <pc:picChg chg="mod">
          <ac:chgData name="good angel" userId="322f971a48f5a8c9" providerId="LiveId" clId="{F7F37F37-0364-4DB5-A963-0BF7A0D7E646}" dt="2024-02-18T15:10:17.595" v="10836" actId="1076"/>
          <ac:picMkLst>
            <pc:docMk/>
            <pc:sldMk cId="3897572038" sldId="433"/>
            <ac:picMk id="3100" creationId="{603A803C-7B87-8DC9-D7AF-9541F6B7CF9A}"/>
          </ac:picMkLst>
        </pc:picChg>
        <pc:picChg chg="mod">
          <ac:chgData name="good angel" userId="322f971a48f5a8c9" providerId="LiveId" clId="{F7F37F37-0364-4DB5-A963-0BF7A0D7E646}" dt="2024-02-18T15:10:17.595" v="10836" actId="1076"/>
          <ac:picMkLst>
            <pc:docMk/>
            <pc:sldMk cId="3897572038" sldId="433"/>
            <ac:picMk id="3103" creationId="{585E7633-057E-646E-A2D7-3CFAB844573C}"/>
          </ac:picMkLst>
        </pc:picChg>
        <pc:picChg chg="mod">
          <ac:chgData name="good angel" userId="322f971a48f5a8c9" providerId="LiveId" clId="{F7F37F37-0364-4DB5-A963-0BF7A0D7E646}" dt="2024-02-18T15:10:17.595" v="10836" actId="1076"/>
          <ac:picMkLst>
            <pc:docMk/>
            <pc:sldMk cId="3897572038" sldId="433"/>
            <ac:picMk id="3104" creationId="{A4850EAD-CFB9-F6E1-910D-B6F737FCDEC6}"/>
          </ac:picMkLst>
        </pc:picChg>
        <pc:picChg chg="mod">
          <ac:chgData name="good angel" userId="322f971a48f5a8c9" providerId="LiveId" clId="{F7F37F37-0364-4DB5-A963-0BF7A0D7E646}" dt="2024-02-18T15:10:17.595" v="10836" actId="1076"/>
          <ac:picMkLst>
            <pc:docMk/>
            <pc:sldMk cId="3897572038" sldId="433"/>
            <ac:picMk id="3105" creationId="{5C047FDA-CF91-1254-C361-98FD62EC5379}"/>
          </ac:picMkLst>
        </pc:picChg>
        <pc:picChg chg="mod">
          <ac:chgData name="good angel" userId="322f971a48f5a8c9" providerId="LiveId" clId="{F7F37F37-0364-4DB5-A963-0BF7A0D7E646}" dt="2024-02-18T15:10:17.595" v="10836" actId="1076"/>
          <ac:picMkLst>
            <pc:docMk/>
            <pc:sldMk cId="3897572038" sldId="433"/>
            <ac:picMk id="3106" creationId="{4117E041-DE7A-751B-E866-ABA8AFCA3B61}"/>
          </ac:picMkLst>
        </pc:picChg>
        <pc:cxnChg chg="add mod">
          <ac:chgData name="good angel" userId="322f971a48f5a8c9" providerId="LiveId" clId="{F7F37F37-0364-4DB5-A963-0BF7A0D7E646}" dt="2024-02-18T14:57:52.613" v="10665" actId="164"/>
          <ac:cxnSpMkLst>
            <pc:docMk/>
            <pc:sldMk cId="3897572038" sldId="433"/>
            <ac:cxnSpMk id="5" creationId="{10D812A3-F2A7-BE9E-DCAC-21C2585881CA}"/>
          </ac:cxnSpMkLst>
        </pc:cxnChg>
        <pc:cxnChg chg="add mod">
          <ac:chgData name="good angel" userId="322f971a48f5a8c9" providerId="LiveId" clId="{F7F37F37-0364-4DB5-A963-0BF7A0D7E646}" dt="2024-02-18T14:57:52.613" v="10665" actId="164"/>
          <ac:cxnSpMkLst>
            <pc:docMk/>
            <pc:sldMk cId="3897572038" sldId="433"/>
            <ac:cxnSpMk id="18" creationId="{1B3FC434-C2B2-C8F8-89DE-1BAD0364F1FD}"/>
          </ac:cxnSpMkLst>
        </pc:cxnChg>
        <pc:cxnChg chg="add mod">
          <ac:chgData name="good angel" userId="322f971a48f5a8c9" providerId="LiveId" clId="{F7F37F37-0364-4DB5-A963-0BF7A0D7E646}" dt="2024-02-18T14:57:52.613" v="10665" actId="164"/>
          <ac:cxnSpMkLst>
            <pc:docMk/>
            <pc:sldMk cId="3897572038" sldId="433"/>
            <ac:cxnSpMk id="22" creationId="{E121C48F-0083-3231-3B9A-3B84DBC244A4}"/>
          </ac:cxnSpMkLst>
        </pc:cxnChg>
        <pc:cxnChg chg="add mod">
          <ac:chgData name="good angel" userId="322f971a48f5a8c9" providerId="LiveId" clId="{F7F37F37-0364-4DB5-A963-0BF7A0D7E646}" dt="2024-02-18T14:57:52.613" v="10665" actId="164"/>
          <ac:cxnSpMkLst>
            <pc:docMk/>
            <pc:sldMk cId="3897572038" sldId="433"/>
            <ac:cxnSpMk id="23" creationId="{07B3FA8C-71E6-EDD6-A649-E983DEE4EBD5}"/>
          </ac:cxnSpMkLst>
        </pc:cxnChg>
        <pc:cxnChg chg="mod">
          <ac:chgData name="good angel" userId="322f971a48f5a8c9" providerId="LiveId" clId="{F7F37F37-0364-4DB5-A963-0BF7A0D7E646}" dt="2024-02-18T14:57:42.147" v="10664" actId="1076"/>
          <ac:cxnSpMkLst>
            <pc:docMk/>
            <pc:sldMk cId="3897572038" sldId="433"/>
            <ac:cxnSpMk id="26" creationId="{9D0E6E29-2438-B7C6-2C72-DD88CCAFBD43}"/>
          </ac:cxnSpMkLst>
        </pc:cxnChg>
        <pc:cxnChg chg="mod">
          <ac:chgData name="good angel" userId="322f971a48f5a8c9" providerId="LiveId" clId="{F7F37F37-0364-4DB5-A963-0BF7A0D7E646}" dt="2024-02-18T14:57:42.147" v="10664" actId="1076"/>
          <ac:cxnSpMkLst>
            <pc:docMk/>
            <pc:sldMk cId="3897572038" sldId="433"/>
            <ac:cxnSpMk id="31" creationId="{9C2C72B1-D062-09C1-F654-BF3291973B5B}"/>
          </ac:cxnSpMkLst>
        </pc:cxnChg>
        <pc:cxnChg chg="mod">
          <ac:chgData name="good angel" userId="322f971a48f5a8c9" providerId="LiveId" clId="{F7F37F37-0364-4DB5-A963-0BF7A0D7E646}" dt="2024-02-18T14:57:42.147" v="10664" actId="1076"/>
          <ac:cxnSpMkLst>
            <pc:docMk/>
            <pc:sldMk cId="3897572038" sldId="433"/>
            <ac:cxnSpMk id="34" creationId="{EAF23F73-D2E1-4B8C-0DBE-6DA7F4BF48C7}"/>
          </ac:cxnSpMkLst>
        </pc:cxnChg>
        <pc:cxnChg chg="mod">
          <ac:chgData name="good angel" userId="322f971a48f5a8c9" providerId="LiveId" clId="{F7F37F37-0364-4DB5-A963-0BF7A0D7E646}" dt="2024-02-18T14:57:42.147" v="10664" actId="1076"/>
          <ac:cxnSpMkLst>
            <pc:docMk/>
            <pc:sldMk cId="3897572038" sldId="433"/>
            <ac:cxnSpMk id="35" creationId="{9B04FC17-42ED-30AD-B7F0-32E0545E3496}"/>
          </ac:cxnSpMkLst>
        </pc:cxnChg>
        <pc:cxnChg chg="mod">
          <ac:chgData name="good angel" userId="322f971a48f5a8c9" providerId="LiveId" clId="{F7F37F37-0364-4DB5-A963-0BF7A0D7E646}" dt="2024-02-18T14:57:42.147" v="10664" actId="1076"/>
          <ac:cxnSpMkLst>
            <pc:docMk/>
            <pc:sldMk cId="3897572038" sldId="433"/>
            <ac:cxnSpMk id="40" creationId="{4C796A85-519E-7B6C-DA65-2A83516462E9}"/>
          </ac:cxnSpMkLst>
        </pc:cxnChg>
        <pc:cxnChg chg="mod">
          <ac:chgData name="good angel" userId="322f971a48f5a8c9" providerId="LiveId" clId="{F7F37F37-0364-4DB5-A963-0BF7A0D7E646}" dt="2024-02-18T14:57:42.147" v="10664" actId="1076"/>
          <ac:cxnSpMkLst>
            <pc:docMk/>
            <pc:sldMk cId="3897572038" sldId="433"/>
            <ac:cxnSpMk id="41" creationId="{ED1CF373-CAF6-914F-1437-B9C1B82741BF}"/>
          </ac:cxnSpMkLst>
        </pc:cxnChg>
        <pc:cxnChg chg="del mod">
          <ac:chgData name="good angel" userId="322f971a48f5a8c9" providerId="LiveId" clId="{F7F37F37-0364-4DB5-A963-0BF7A0D7E646}" dt="2024-02-18T14:57:37.833" v="10662" actId="478"/>
          <ac:cxnSpMkLst>
            <pc:docMk/>
            <pc:sldMk cId="3897572038" sldId="433"/>
            <ac:cxnSpMk id="45" creationId="{4B8DD1CE-2E15-773C-5DE4-3843A8BD18EC}"/>
          </ac:cxnSpMkLst>
        </pc:cxnChg>
        <pc:cxnChg chg="del mod">
          <ac:chgData name="good angel" userId="322f971a48f5a8c9" providerId="LiveId" clId="{F7F37F37-0364-4DB5-A963-0BF7A0D7E646}" dt="2024-02-18T14:57:37.833" v="10662" actId="478"/>
          <ac:cxnSpMkLst>
            <pc:docMk/>
            <pc:sldMk cId="3897572038" sldId="433"/>
            <ac:cxnSpMk id="47" creationId="{91B981E7-744C-B117-DEDC-87A414A611BE}"/>
          </ac:cxnSpMkLst>
        </pc:cxnChg>
        <pc:cxnChg chg="del mod">
          <ac:chgData name="good angel" userId="322f971a48f5a8c9" providerId="LiveId" clId="{F7F37F37-0364-4DB5-A963-0BF7A0D7E646}" dt="2024-02-18T14:57:37.833" v="10662" actId="478"/>
          <ac:cxnSpMkLst>
            <pc:docMk/>
            <pc:sldMk cId="3897572038" sldId="433"/>
            <ac:cxnSpMk id="55" creationId="{C9A4B4C3-3301-44F7-8186-89B07CC54C42}"/>
          </ac:cxnSpMkLst>
        </pc:cxnChg>
        <pc:cxnChg chg="del mod">
          <ac:chgData name="good angel" userId="322f971a48f5a8c9" providerId="LiveId" clId="{F7F37F37-0364-4DB5-A963-0BF7A0D7E646}" dt="2024-02-18T14:57:37.833" v="10662" actId="478"/>
          <ac:cxnSpMkLst>
            <pc:docMk/>
            <pc:sldMk cId="3897572038" sldId="433"/>
            <ac:cxnSpMk id="58" creationId="{3696F9A5-C28C-B9B9-F079-D4A5DAA4A750}"/>
          </ac:cxnSpMkLst>
        </pc:cxnChg>
        <pc:cxnChg chg="mod">
          <ac:chgData name="good angel" userId="322f971a48f5a8c9" providerId="LiveId" clId="{F7F37F37-0364-4DB5-A963-0BF7A0D7E646}" dt="2024-02-18T14:57:42.147" v="10664" actId="1076"/>
          <ac:cxnSpMkLst>
            <pc:docMk/>
            <pc:sldMk cId="3897572038" sldId="433"/>
            <ac:cxnSpMk id="59" creationId="{10B6A14A-6F82-EC95-477A-23A3D01B8DED}"/>
          </ac:cxnSpMkLst>
        </pc:cxnChg>
        <pc:cxnChg chg="add mod">
          <ac:chgData name="good angel" userId="322f971a48f5a8c9" providerId="LiveId" clId="{F7F37F37-0364-4DB5-A963-0BF7A0D7E646}" dt="2024-02-18T15:06:11.053" v="10807" actId="164"/>
          <ac:cxnSpMkLst>
            <pc:docMk/>
            <pc:sldMk cId="3897572038" sldId="433"/>
            <ac:cxnSpMk id="61" creationId="{905065CA-0DA7-26B7-4540-B239E4EB6E18}"/>
          </ac:cxnSpMkLst>
        </pc:cxnChg>
        <pc:cxnChg chg="del mod">
          <ac:chgData name="good angel" userId="322f971a48f5a8c9" providerId="LiveId" clId="{F7F37F37-0364-4DB5-A963-0BF7A0D7E646}" dt="2024-02-18T14:57:37.833" v="10662" actId="478"/>
          <ac:cxnSpMkLst>
            <pc:docMk/>
            <pc:sldMk cId="3897572038" sldId="433"/>
            <ac:cxnSpMk id="62" creationId="{705FC28F-2F50-8143-3F41-C1182ED322DC}"/>
          </ac:cxnSpMkLst>
        </pc:cxnChg>
        <pc:cxnChg chg="del mod">
          <ac:chgData name="good angel" userId="322f971a48f5a8c9" providerId="LiveId" clId="{F7F37F37-0364-4DB5-A963-0BF7A0D7E646}" dt="2024-02-18T14:57:37.833" v="10662" actId="478"/>
          <ac:cxnSpMkLst>
            <pc:docMk/>
            <pc:sldMk cId="3897572038" sldId="433"/>
            <ac:cxnSpMk id="3072" creationId="{09095EE2-A75F-E0A6-5471-78727DAFE4ED}"/>
          </ac:cxnSpMkLst>
        </pc:cxnChg>
        <pc:cxnChg chg="add del mod">
          <ac:chgData name="good angel" userId="322f971a48f5a8c9" providerId="LiveId" clId="{F7F37F37-0364-4DB5-A963-0BF7A0D7E646}" dt="2024-02-18T15:00:37.638" v="10770" actId="478"/>
          <ac:cxnSpMkLst>
            <pc:docMk/>
            <pc:sldMk cId="3897572038" sldId="433"/>
            <ac:cxnSpMk id="3077" creationId="{D8F617B9-EB26-2AA5-8EA7-3DE7A5EC924B}"/>
          </ac:cxnSpMkLst>
        </pc:cxnChg>
        <pc:cxnChg chg="add mod ord">
          <ac:chgData name="good angel" userId="322f971a48f5a8c9" providerId="LiveId" clId="{F7F37F37-0364-4DB5-A963-0BF7A0D7E646}" dt="2024-02-18T15:06:11.053" v="10807" actId="164"/>
          <ac:cxnSpMkLst>
            <pc:docMk/>
            <pc:sldMk cId="3897572038" sldId="433"/>
            <ac:cxnSpMk id="3079" creationId="{2AC7CBE9-FF46-BE8E-35F0-83B421236E54}"/>
          </ac:cxnSpMkLst>
        </pc:cxnChg>
        <pc:cxnChg chg="add mod ord">
          <ac:chgData name="good angel" userId="322f971a48f5a8c9" providerId="LiveId" clId="{F7F37F37-0364-4DB5-A963-0BF7A0D7E646}" dt="2024-02-18T15:06:11.053" v="10807" actId="164"/>
          <ac:cxnSpMkLst>
            <pc:docMk/>
            <pc:sldMk cId="3897572038" sldId="433"/>
            <ac:cxnSpMk id="3081" creationId="{31C6E40F-40C2-5913-5FFC-8844F92C2447}"/>
          </ac:cxnSpMkLst>
        </pc:cxnChg>
        <pc:cxnChg chg="add mod">
          <ac:chgData name="good angel" userId="322f971a48f5a8c9" providerId="LiveId" clId="{F7F37F37-0364-4DB5-A963-0BF7A0D7E646}" dt="2024-02-18T15:06:46.188" v="10812" actId="164"/>
          <ac:cxnSpMkLst>
            <pc:docMk/>
            <pc:sldMk cId="3897572038" sldId="433"/>
            <ac:cxnSpMk id="3085" creationId="{0BEA03B9-2DDC-D92B-7989-03144FB63965}"/>
          </ac:cxnSpMkLst>
        </pc:cxnChg>
        <pc:cxnChg chg="add mod">
          <ac:chgData name="good angel" userId="322f971a48f5a8c9" providerId="LiveId" clId="{F7F37F37-0364-4DB5-A963-0BF7A0D7E646}" dt="2024-02-18T15:06:46.188" v="10812" actId="164"/>
          <ac:cxnSpMkLst>
            <pc:docMk/>
            <pc:sldMk cId="3897572038" sldId="433"/>
            <ac:cxnSpMk id="3086" creationId="{3AEDCB49-0613-4649-1B8E-598C51B5B64D}"/>
          </ac:cxnSpMkLst>
        </pc:cxnChg>
        <pc:cxnChg chg="mod">
          <ac:chgData name="good angel" userId="322f971a48f5a8c9" providerId="LiveId" clId="{F7F37F37-0364-4DB5-A963-0BF7A0D7E646}" dt="2024-02-18T15:10:17.595" v="10836" actId="1076"/>
          <ac:cxnSpMkLst>
            <pc:docMk/>
            <pc:sldMk cId="3897572038" sldId="433"/>
            <ac:cxnSpMk id="3093" creationId="{450F7B7C-AF27-D44B-5871-FE4175145567}"/>
          </ac:cxnSpMkLst>
        </pc:cxnChg>
        <pc:cxnChg chg="mod">
          <ac:chgData name="good angel" userId="322f971a48f5a8c9" providerId="LiveId" clId="{F7F37F37-0364-4DB5-A963-0BF7A0D7E646}" dt="2024-02-18T15:10:17.595" v="10836" actId="1076"/>
          <ac:cxnSpMkLst>
            <pc:docMk/>
            <pc:sldMk cId="3897572038" sldId="433"/>
            <ac:cxnSpMk id="3094" creationId="{055B0589-E40C-B8C5-03E7-CC1B44193120}"/>
          </ac:cxnSpMkLst>
        </pc:cxnChg>
        <pc:cxnChg chg="mod">
          <ac:chgData name="good angel" userId="322f971a48f5a8c9" providerId="LiveId" clId="{F7F37F37-0364-4DB5-A963-0BF7A0D7E646}" dt="2024-02-18T15:10:17.595" v="10836" actId="1076"/>
          <ac:cxnSpMkLst>
            <pc:docMk/>
            <pc:sldMk cId="3897572038" sldId="433"/>
            <ac:cxnSpMk id="3095" creationId="{F44694B1-6291-FF84-ACDB-53BBB7ECB3BD}"/>
          </ac:cxnSpMkLst>
        </pc:cxnChg>
        <pc:cxnChg chg="mod">
          <ac:chgData name="good angel" userId="322f971a48f5a8c9" providerId="LiveId" clId="{F7F37F37-0364-4DB5-A963-0BF7A0D7E646}" dt="2024-02-18T15:10:17.595" v="10836" actId="1076"/>
          <ac:cxnSpMkLst>
            <pc:docMk/>
            <pc:sldMk cId="3897572038" sldId="433"/>
            <ac:cxnSpMk id="3096" creationId="{3ADADCF5-54A1-8232-D662-895873A17E62}"/>
          </ac:cxnSpMkLst>
        </pc:cxnChg>
        <pc:cxnChg chg="mod">
          <ac:chgData name="good angel" userId="322f971a48f5a8c9" providerId="LiveId" clId="{F7F37F37-0364-4DB5-A963-0BF7A0D7E646}" dt="2024-02-18T15:10:17.595" v="10836" actId="1076"/>
          <ac:cxnSpMkLst>
            <pc:docMk/>
            <pc:sldMk cId="3897572038" sldId="433"/>
            <ac:cxnSpMk id="3101" creationId="{F9C8123C-B5DD-9B70-4AF2-0D71B1BD8EBB}"/>
          </ac:cxnSpMkLst>
        </pc:cxnChg>
        <pc:cxnChg chg="mod">
          <ac:chgData name="good angel" userId="322f971a48f5a8c9" providerId="LiveId" clId="{F7F37F37-0364-4DB5-A963-0BF7A0D7E646}" dt="2024-02-18T15:10:17.595" v="10836" actId="1076"/>
          <ac:cxnSpMkLst>
            <pc:docMk/>
            <pc:sldMk cId="3897572038" sldId="433"/>
            <ac:cxnSpMk id="3102" creationId="{6BA5C02D-30A2-0F32-CDD3-F2F2A7760475}"/>
          </ac:cxnSpMkLst>
        </pc:cxnChg>
        <pc:cxnChg chg="mod">
          <ac:chgData name="good angel" userId="322f971a48f5a8c9" providerId="LiveId" clId="{F7F37F37-0364-4DB5-A963-0BF7A0D7E646}" dt="2024-02-18T15:10:17.595" v="10836" actId="1076"/>
          <ac:cxnSpMkLst>
            <pc:docMk/>
            <pc:sldMk cId="3897572038" sldId="433"/>
            <ac:cxnSpMk id="3107" creationId="{08894FD6-8B57-4774-EC98-C7E0F3CE15BA}"/>
          </ac:cxnSpMkLst>
        </pc:cxnChg>
      </pc:sldChg>
      <pc:sldChg chg="modSp add del mod modAnim">
        <pc:chgData name="good angel" userId="322f971a48f5a8c9" providerId="LiveId" clId="{F7F37F37-0364-4DB5-A963-0BF7A0D7E646}" dt="2024-02-18T15:11:03.038" v="10837" actId="2696"/>
        <pc:sldMkLst>
          <pc:docMk/>
          <pc:sldMk cId="3800962802" sldId="434"/>
        </pc:sldMkLst>
        <pc:spChg chg="mod">
          <ac:chgData name="good angel" userId="322f971a48f5a8c9" providerId="LiveId" clId="{F7F37F37-0364-4DB5-A963-0BF7A0D7E646}" dt="2024-02-18T15:08:59.338" v="10826" actId="1076"/>
          <ac:spMkLst>
            <pc:docMk/>
            <pc:sldMk cId="3800962802" sldId="434"/>
            <ac:spMk id="7" creationId="{A3B632F0-83FC-C2DF-8920-C0FC7377D69A}"/>
          </ac:spMkLst>
        </pc:spChg>
        <pc:spChg chg="mod">
          <ac:chgData name="good angel" userId="322f971a48f5a8c9" providerId="LiveId" clId="{F7F37F37-0364-4DB5-A963-0BF7A0D7E646}" dt="2024-02-18T15:08:59.338" v="10826" actId="1076"/>
          <ac:spMkLst>
            <pc:docMk/>
            <pc:sldMk cId="3800962802" sldId="434"/>
            <ac:spMk id="13" creationId="{878D4150-E482-E22C-E531-32BA72BF81FA}"/>
          </ac:spMkLst>
        </pc:spChg>
        <pc:spChg chg="mod">
          <ac:chgData name="good angel" userId="322f971a48f5a8c9" providerId="LiveId" clId="{F7F37F37-0364-4DB5-A963-0BF7A0D7E646}" dt="2024-02-18T15:08:59.338" v="10826" actId="1076"/>
          <ac:spMkLst>
            <pc:docMk/>
            <pc:sldMk cId="3800962802" sldId="434"/>
            <ac:spMk id="16" creationId="{2F33A3A3-9770-5DE0-E02C-9F229F1535D4}"/>
          </ac:spMkLst>
        </pc:spChg>
        <pc:spChg chg="mod">
          <ac:chgData name="good angel" userId="322f971a48f5a8c9" providerId="LiveId" clId="{F7F37F37-0364-4DB5-A963-0BF7A0D7E646}" dt="2024-02-18T15:08:59.338" v="10826" actId="1076"/>
          <ac:spMkLst>
            <pc:docMk/>
            <pc:sldMk cId="3800962802" sldId="434"/>
            <ac:spMk id="28" creationId="{F63728CB-8C26-88FA-DC7C-32B4712A29F9}"/>
          </ac:spMkLst>
        </pc:spChg>
        <pc:spChg chg="mod">
          <ac:chgData name="good angel" userId="322f971a48f5a8c9" providerId="LiveId" clId="{F7F37F37-0364-4DB5-A963-0BF7A0D7E646}" dt="2024-02-18T15:08:59.338" v="10826" actId="1076"/>
          <ac:spMkLst>
            <pc:docMk/>
            <pc:sldMk cId="3800962802" sldId="434"/>
            <ac:spMk id="29" creationId="{8FDE5F11-6A32-35F8-C283-26815BE6BF0B}"/>
          </ac:spMkLst>
        </pc:spChg>
        <pc:spChg chg="mod">
          <ac:chgData name="good angel" userId="322f971a48f5a8c9" providerId="LiveId" clId="{F7F37F37-0364-4DB5-A963-0BF7A0D7E646}" dt="2024-02-18T15:08:59.338" v="10826" actId="1076"/>
          <ac:spMkLst>
            <pc:docMk/>
            <pc:sldMk cId="3800962802" sldId="434"/>
            <ac:spMk id="49" creationId="{24E93B7A-7F47-76B1-C06A-4A3ADC155E60}"/>
          </ac:spMkLst>
        </pc:spChg>
        <pc:spChg chg="mod">
          <ac:chgData name="good angel" userId="322f971a48f5a8c9" providerId="LiveId" clId="{F7F37F37-0364-4DB5-A963-0BF7A0D7E646}" dt="2024-02-18T15:08:59.338" v="10826" actId="1076"/>
          <ac:spMkLst>
            <pc:docMk/>
            <pc:sldMk cId="3800962802" sldId="434"/>
            <ac:spMk id="53" creationId="{96DF3735-51A7-398D-EDFA-E0FE721C87DF}"/>
          </ac:spMkLst>
        </pc:spChg>
        <pc:spChg chg="mod">
          <ac:chgData name="good angel" userId="322f971a48f5a8c9" providerId="LiveId" clId="{F7F37F37-0364-4DB5-A963-0BF7A0D7E646}" dt="2024-02-18T15:08:59.338" v="10826" actId="1076"/>
          <ac:spMkLst>
            <pc:docMk/>
            <pc:sldMk cId="3800962802" sldId="434"/>
            <ac:spMk id="54" creationId="{56848E47-B441-972C-FEEB-41C60539DC10}"/>
          </ac:spMkLst>
        </pc:spChg>
        <pc:spChg chg="mod">
          <ac:chgData name="good angel" userId="322f971a48f5a8c9" providerId="LiveId" clId="{F7F37F37-0364-4DB5-A963-0BF7A0D7E646}" dt="2024-02-18T15:08:59.338" v="10826" actId="1076"/>
          <ac:spMkLst>
            <pc:docMk/>
            <pc:sldMk cId="3800962802" sldId="434"/>
            <ac:spMk id="56" creationId="{BFFE9EF4-E2F9-0C73-C9D8-0A0C578556FB}"/>
          </ac:spMkLst>
        </pc:spChg>
        <pc:spChg chg="mod">
          <ac:chgData name="good angel" userId="322f971a48f5a8c9" providerId="LiveId" clId="{F7F37F37-0364-4DB5-A963-0BF7A0D7E646}" dt="2024-02-18T15:08:25.112" v="10822" actId="1076"/>
          <ac:spMkLst>
            <pc:docMk/>
            <pc:sldMk cId="3800962802" sldId="434"/>
            <ac:spMk id="3075" creationId="{684DF64F-02ED-A34A-50C6-F7B551BC2127}"/>
          </ac:spMkLst>
        </pc:spChg>
        <pc:spChg chg="mod">
          <ac:chgData name="good angel" userId="322f971a48f5a8c9" providerId="LiveId" clId="{F7F37F37-0364-4DB5-A963-0BF7A0D7E646}" dt="2024-02-18T15:08:25.112" v="10822" actId="1076"/>
          <ac:spMkLst>
            <pc:docMk/>
            <pc:sldMk cId="3800962802" sldId="434"/>
            <ac:spMk id="3076" creationId="{5444561A-E797-FD95-B3B8-A572B4281504}"/>
          </ac:spMkLst>
        </pc:spChg>
        <pc:spChg chg="mod">
          <ac:chgData name="good angel" userId="322f971a48f5a8c9" providerId="LiveId" clId="{F7F37F37-0364-4DB5-A963-0BF7A0D7E646}" dt="2024-02-18T15:08:25.112" v="10822" actId="1076"/>
          <ac:spMkLst>
            <pc:docMk/>
            <pc:sldMk cId="3800962802" sldId="434"/>
            <ac:spMk id="3089" creationId="{8D81AB84-F294-C703-6E82-97E7153416C5}"/>
          </ac:spMkLst>
        </pc:spChg>
        <pc:grpChg chg="mod">
          <ac:chgData name="good angel" userId="322f971a48f5a8c9" providerId="LiveId" clId="{F7F37F37-0364-4DB5-A963-0BF7A0D7E646}" dt="2024-02-18T15:08:25.112" v="10822" actId="1076"/>
          <ac:grpSpMkLst>
            <pc:docMk/>
            <pc:sldMk cId="3800962802" sldId="434"/>
            <ac:grpSpMk id="24" creationId="{26320746-0159-7066-861A-420D73526A80}"/>
          </ac:grpSpMkLst>
        </pc:grpChg>
        <pc:grpChg chg="mod">
          <ac:chgData name="good angel" userId="322f971a48f5a8c9" providerId="LiveId" clId="{F7F37F37-0364-4DB5-A963-0BF7A0D7E646}" dt="2024-02-18T15:08:25.112" v="10822" actId="1076"/>
          <ac:grpSpMkLst>
            <pc:docMk/>
            <pc:sldMk cId="3800962802" sldId="434"/>
            <ac:grpSpMk id="60" creationId="{EF4E78E3-E544-D551-E6BD-200500F78D05}"/>
          </ac:grpSpMkLst>
        </pc:grpChg>
        <pc:grpChg chg="mod">
          <ac:chgData name="good angel" userId="322f971a48f5a8c9" providerId="LiveId" clId="{F7F37F37-0364-4DB5-A963-0BF7A0D7E646}" dt="2024-02-18T15:08:25.112" v="10822" actId="1076"/>
          <ac:grpSpMkLst>
            <pc:docMk/>
            <pc:sldMk cId="3800962802" sldId="434"/>
            <ac:grpSpMk id="3090" creationId="{750FC2A0-C5FB-A901-F790-464D153E561E}"/>
          </ac:grpSpMkLst>
        </pc:grpChg>
        <pc:grpChg chg="mod">
          <ac:chgData name="good angel" userId="322f971a48f5a8c9" providerId="LiveId" clId="{F7F37F37-0364-4DB5-A963-0BF7A0D7E646}" dt="2024-02-18T15:08:25.112" v="10822" actId="1076"/>
          <ac:grpSpMkLst>
            <pc:docMk/>
            <pc:sldMk cId="3800962802" sldId="434"/>
            <ac:grpSpMk id="3091" creationId="{A87F0FA5-F59B-0A20-F22C-5D5D8CB138AE}"/>
          </ac:grpSpMkLst>
        </pc:grpChg>
        <pc:picChg chg="mod">
          <ac:chgData name="good angel" userId="322f971a48f5a8c9" providerId="LiveId" clId="{F7F37F37-0364-4DB5-A963-0BF7A0D7E646}" dt="2024-02-18T15:08:25.112" v="10822" actId="1076"/>
          <ac:picMkLst>
            <pc:docMk/>
            <pc:sldMk cId="3800962802" sldId="434"/>
            <ac:picMk id="2" creationId="{29DF647B-97B1-AC5E-5A7C-3756E4DB2B36}"/>
          </ac:picMkLst>
        </pc:picChg>
        <pc:picChg chg="mod">
          <ac:chgData name="good angel" userId="322f971a48f5a8c9" providerId="LiveId" clId="{F7F37F37-0364-4DB5-A963-0BF7A0D7E646}" dt="2024-02-18T15:08:59.338" v="10826" actId="1076"/>
          <ac:picMkLst>
            <pc:docMk/>
            <pc:sldMk cId="3800962802" sldId="434"/>
            <ac:picMk id="3" creationId="{B2DA6BC2-701A-6766-7EC6-36E29959924E}"/>
          </ac:picMkLst>
        </pc:picChg>
        <pc:picChg chg="mod">
          <ac:chgData name="good angel" userId="322f971a48f5a8c9" providerId="LiveId" clId="{F7F37F37-0364-4DB5-A963-0BF7A0D7E646}" dt="2024-02-18T15:08:59.338" v="10826" actId="1076"/>
          <ac:picMkLst>
            <pc:docMk/>
            <pc:sldMk cId="3800962802" sldId="434"/>
            <ac:picMk id="9" creationId="{864C072C-F942-4044-3156-045267C18DBF}"/>
          </ac:picMkLst>
        </pc:picChg>
        <pc:picChg chg="mod">
          <ac:chgData name="good angel" userId="322f971a48f5a8c9" providerId="LiveId" clId="{F7F37F37-0364-4DB5-A963-0BF7A0D7E646}" dt="2024-02-18T15:08:25.112" v="10822" actId="1076"/>
          <ac:picMkLst>
            <pc:docMk/>
            <pc:sldMk cId="3800962802" sldId="434"/>
            <ac:picMk id="10" creationId="{CB3C011F-A04B-B5E7-9AC5-CAC1D2AF2833}"/>
          </ac:picMkLst>
        </pc:picChg>
        <pc:picChg chg="mod">
          <ac:chgData name="good angel" userId="322f971a48f5a8c9" providerId="LiveId" clId="{F7F37F37-0364-4DB5-A963-0BF7A0D7E646}" dt="2024-02-18T15:08:59.338" v="10826" actId="1076"/>
          <ac:picMkLst>
            <pc:docMk/>
            <pc:sldMk cId="3800962802" sldId="434"/>
            <ac:picMk id="11" creationId="{4AF837C3-29DB-1238-40D1-CA1A40CB33E6}"/>
          </ac:picMkLst>
        </pc:picChg>
        <pc:picChg chg="mod">
          <ac:chgData name="good angel" userId="322f971a48f5a8c9" providerId="LiveId" clId="{F7F37F37-0364-4DB5-A963-0BF7A0D7E646}" dt="2024-02-18T15:08:25.112" v="10822" actId="1076"/>
          <ac:picMkLst>
            <pc:docMk/>
            <pc:sldMk cId="3800962802" sldId="434"/>
            <ac:picMk id="19" creationId="{0CBCDEEB-B5B1-373A-F5F4-DD81393FBD09}"/>
          </ac:picMkLst>
        </pc:picChg>
        <pc:picChg chg="mod">
          <ac:chgData name="good angel" userId="322f971a48f5a8c9" providerId="LiveId" clId="{F7F37F37-0364-4DB5-A963-0BF7A0D7E646}" dt="2024-02-18T15:08:25.112" v="10822" actId="1076"/>
          <ac:picMkLst>
            <pc:docMk/>
            <pc:sldMk cId="3800962802" sldId="434"/>
            <ac:picMk id="20" creationId="{3C8A7CB7-75EC-95B7-994F-3AABE2EA0B37}"/>
          </ac:picMkLst>
        </pc:picChg>
        <pc:picChg chg="mod">
          <ac:chgData name="good angel" userId="322f971a48f5a8c9" providerId="LiveId" clId="{F7F37F37-0364-4DB5-A963-0BF7A0D7E646}" dt="2024-02-18T15:08:25.112" v="10822" actId="1076"/>
          <ac:picMkLst>
            <pc:docMk/>
            <pc:sldMk cId="3800962802" sldId="434"/>
            <ac:picMk id="36" creationId="{E7043712-0CF8-385E-E3EE-B859C9F948CC}"/>
          </ac:picMkLst>
        </pc:picChg>
        <pc:picChg chg="mod">
          <ac:chgData name="good angel" userId="322f971a48f5a8c9" providerId="LiveId" clId="{F7F37F37-0364-4DB5-A963-0BF7A0D7E646}" dt="2024-02-18T15:08:25.112" v="10822" actId="1076"/>
          <ac:picMkLst>
            <pc:docMk/>
            <pc:sldMk cId="3800962802" sldId="434"/>
            <ac:picMk id="37" creationId="{CC6824EB-B2CE-6D11-7519-54FC41EAA13B}"/>
          </ac:picMkLst>
        </pc:picChg>
        <pc:picChg chg="mod">
          <ac:chgData name="good angel" userId="322f971a48f5a8c9" providerId="LiveId" clId="{F7F37F37-0364-4DB5-A963-0BF7A0D7E646}" dt="2024-02-18T15:08:25.112" v="10822" actId="1076"/>
          <ac:picMkLst>
            <pc:docMk/>
            <pc:sldMk cId="3800962802" sldId="434"/>
            <ac:picMk id="38" creationId="{C91FCC27-05D8-F736-A203-7DC95487E670}"/>
          </ac:picMkLst>
        </pc:picChg>
        <pc:picChg chg="mod">
          <ac:chgData name="good angel" userId="322f971a48f5a8c9" providerId="LiveId" clId="{F7F37F37-0364-4DB5-A963-0BF7A0D7E646}" dt="2024-02-18T15:08:25.112" v="10822" actId="1076"/>
          <ac:picMkLst>
            <pc:docMk/>
            <pc:sldMk cId="3800962802" sldId="434"/>
            <ac:picMk id="39" creationId="{1B6F8F7D-B51D-98A7-0961-18337EA8672B}"/>
          </ac:picMkLst>
        </pc:picChg>
        <pc:picChg chg="mod">
          <ac:chgData name="good angel" userId="322f971a48f5a8c9" providerId="LiveId" clId="{F7F37F37-0364-4DB5-A963-0BF7A0D7E646}" dt="2024-02-18T15:08:25.112" v="10822" actId="1076"/>
          <ac:picMkLst>
            <pc:docMk/>
            <pc:sldMk cId="3800962802" sldId="434"/>
            <ac:picMk id="42" creationId="{C084AD70-0057-2F56-A626-C2F6B3A54E45}"/>
          </ac:picMkLst>
        </pc:picChg>
        <pc:picChg chg="mod">
          <ac:chgData name="good angel" userId="322f971a48f5a8c9" providerId="LiveId" clId="{F7F37F37-0364-4DB5-A963-0BF7A0D7E646}" dt="2024-02-18T15:08:25.112" v="10822" actId="1076"/>
          <ac:picMkLst>
            <pc:docMk/>
            <pc:sldMk cId="3800962802" sldId="434"/>
            <ac:picMk id="46" creationId="{EF289B8D-0C11-3F97-B507-BA3FA989F6E6}"/>
          </ac:picMkLst>
        </pc:picChg>
        <pc:picChg chg="mod">
          <ac:chgData name="good angel" userId="322f971a48f5a8c9" providerId="LiveId" clId="{F7F37F37-0364-4DB5-A963-0BF7A0D7E646}" dt="2024-02-18T15:08:25.112" v="10822" actId="1076"/>
          <ac:picMkLst>
            <pc:docMk/>
            <pc:sldMk cId="3800962802" sldId="434"/>
            <ac:picMk id="50" creationId="{D778C299-8A42-7D15-D4A1-0D6C9EC2F8C5}"/>
          </ac:picMkLst>
        </pc:picChg>
        <pc:picChg chg="mod">
          <ac:chgData name="good angel" userId="322f971a48f5a8c9" providerId="LiveId" clId="{F7F37F37-0364-4DB5-A963-0BF7A0D7E646}" dt="2024-02-18T15:08:25.112" v="10822" actId="1076"/>
          <ac:picMkLst>
            <pc:docMk/>
            <pc:sldMk cId="3800962802" sldId="434"/>
            <ac:picMk id="57" creationId="{54B3A9AF-2FCC-D5CB-3261-306C79A62A9F}"/>
          </ac:picMkLst>
        </pc:picChg>
        <pc:cxnChg chg="mod">
          <ac:chgData name="good angel" userId="322f971a48f5a8c9" providerId="LiveId" clId="{F7F37F37-0364-4DB5-A963-0BF7A0D7E646}" dt="2024-02-18T15:08:25.112" v="10822" actId="1076"/>
          <ac:cxnSpMkLst>
            <pc:docMk/>
            <pc:sldMk cId="3800962802" sldId="434"/>
            <ac:cxnSpMk id="5" creationId="{D1AEFBC3-AE69-ECFC-B9F8-105883BE61DE}"/>
          </ac:cxnSpMkLst>
        </pc:cxnChg>
        <pc:cxnChg chg="mod">
          <ac:chgData name="good angel" userId="322f971a48f5a8c9" providerId="LiveId" clId="{F7F37F37-0364-4DB5-A963-0BF7A0D7E646}" dt="2024-02-18T15:08:25.112" v="10822" actId="1076"/>
          <ac:cxnSpMkLst>
            <pc:docMk/>
            <pc:sldMk cId="3800962802" sldId="434"/>
            <ac:cxnSpMk id="18" creationId="{76B5FC07-FAB1-95DB-6158-2F0F411C53A0}"/>
          </ac:cxnSpMkLst>
        </pc:cxnChg>
        <pc:cxnChg chg="mod">
          <ac:chgData name="good angel" userId="322f971a48f5a8c9" providerId="LiveId" clId="{F7F37F37-0364-4DB5-A963-0BF7A0D7E646}" dt="2024-02-18T15:08:25.112" v="10822" actId="1076"/>
          <ac:cxnSpMkLst>
            <pc:docMk/>
            <pc:sldMk cId="3800962802" sldId="434"/>
            <ac:cxnSpMk id="22" creationId="{D03A964A-7742-BDD8-381B-8DFCEE10706C}"/>
          </ac:cxnSpMkLst>
        </pc:cxnChg>
        <pc:cxnChg chg="mod">
          <ac:chgData name="good angel" userId="322f971a48f5a8c9" providerId="LiveId" clId="{F7F37F37-0364-4DB5-A963-0BF7A0D7E646}" dt="2024-02-18T15:08:25.112" v="10822" actId="1076"/>
          <ac:cxnSpMkLst>
            <pc:docMk/>
            <pc:sldMk cId="3800962802" sldId="434"/>
            <ac:cxnSpMk id="23" creationId="{CC2EF6C0-53D9-D53E-435B-2D69DC645290}"/>
          </ac:cxnSpMkLst>
        </pc:cxnChg>
        <pc:cxnChg chg="mod">
          <ac:chgData name="good angel" userId="322f971a48f5a8c9" providerId="LiveId" clId="{F7F37F37-0364-4DB5-A963-0BF7A0D7E646}" dt="2024-02-18T15:08:25.112" v="10822" actId="1076"/>
          <ac:cxnSpMkLst>
            <pc:docMk/>
            <pc:sldMk cId="3800962802" sldId="434"/>
            <ac:cxnSpMk id="26" creationId="{622C436B-00CC-FEFC-9572-08BFF2926F23}"/>
          </ac:cxnSpMkLst>
        </pc:cxnChg>
        <pc:cxnChg chg="mod">
          <ac:chgData name="good angel" userId="322f971a48f5a8c9" providerId="LiveId" clId="{F7F37F37-0364-4DB5-A963-0BF7A0D7E646}" dt="2024-02-18T15:08:25.112" v="10822" actId="1076"/>
          <ac:cxnSpMkLst>
            <pc:docMk/>
            <pc:sldMk cId="3800962802" sldId="434"/>
            <ac:cxnSpMk id="31" creationId="{2A3FF9D6-EB3B-1FC8-37F2-43D697219B7A}"/>
          </ac:cxnSpMkLst>
        </pc:cxnChg>
        <pc:cxnChg chg="mod">
          <ac:chgData name="good angel" userId="322f971a48f5a8c9" providerId="LiveId" clId="{F7F37F37-0364-4DB5-A963-0BF7A0D7E646}" dt="2024-02-18T15:08:25.112" v="10822" actId="1076"/>
          <ac:cxnSpMkLst>
            <pc:docMk/>
            <pc:sldMk cId="3800962802" sldId="434"/>
            <ac:cxnSpMk id="34" creationId="{E6810F3E-8031-EDC5-20A7-900866A3AAD7}"/>
          </ac:cxnSpMkLst>
        </pc:cxnChg>
        <pc:cxnChg chg="mod">
          <ac:chgData name="good angel" userId="322f971a48f5a8c9" providerId="LiveId" clId="{F7F37F37-0364-4DB5-A963-0BF7A0D7E646}" dt="2024-02-18T15:08:25.112" v="10822" actId="1076"/>
          <ac:cxnSpMkLst>
            <pc:docMk/>
            <pc:sldMk cId="3800962802" sldId="434"/>
            <ac:cxnSpMk id="35" creationId="{8E4F6690-225D-CA02-7E6E-362E099165D1}"/>
          </ac:cxnSpMkLst>
        </pc:cxnChg>
        <pc:cxnChg chg="mod">
          <ac:chgData name="good angel" userId="322f971a48f5a8c9" providerId="LiveId" clId="{F7F37F37-0364-4DB5-A963-0BF7A0D7E646}" dt="2024-02-18T15:08:25.112" v="10822" actId="1076"/>
          <ac:cxnSpMkLst>
            <pc:docMk/>
            <pc:sldMk cId="3800962802" sldId="434"/>
            <ac:cxnSpMk id="40" creationId="{C99B1DE1-D9CE-69BD-A677-33E3DC3004CA}"/>
          </ac:cxnSpMkLst>
        </pc:cxnChg>
        <pc:cxnChg chg="mod">
          <ac:chgData name="good angel" userId="322f971a48f5a8c9" providerId="LiveId" clId="{F7F37F37-0364-4DB5-A963-0BF7A0D7E646}" dt="2024-02-18T15:08:25.112" v="10822" actId="1076"/>
          <ac:cxnSpMkLst>
            <pc:docMk/>
            <pc:sldMk cId="3800962802" sldId="434"/>
            <ac:cxnSpMk id="41" creationId="{298A9297-5168-7BC4-A022-A1159737B186}"/>
          </ac:cxnSpMkLst>
        </pc:cxnChg>
        <pc:cxnChg chg="mod">
          <ac:chgData name="good angel" userId="322f971a48f5a8c9" providerId="LiveId" clId="{F7F37F37-0364-4DB5-A963-0BF7A0D7E646}" dt="2024-02-18T15:08:25.112" v="10822" actId="1076"/>
          <ac:cxnSpMkLst>
            <pc:docMk/>
            <pc:sldMk cId="3800962802" sldId="434"/>
            <ac:cxnSpMk id="59" creationId="{4537DAF3-E9E4-4A2A-C57C-4CE4414DDBA3}"/>
          </ac:cxnSpMkLst>
        </pc:cxnChg>
        <pc:cxnChg chg="mod">
          <ac:chgData name="good angel" userId="322f971a48f5a8c9" providerId="LiveId" clId="{F7F37F37-0364-4DB5-A963-0BF7A0D7E646}" dt="2024-02-18T15:08:25.112" v="10822" actId="1076"/>
          <ac:cxnSpMkLst>
            <pc:docMk/>
            <pc:sldMk cId="3800962802" sldId="434"/>
            <ac:cxnSpMk id="61" creationId="{DC59BF70-80B0-A41C-54EB-4BF7CC66F1F3}"/>
          </ac:cxnSpMkLst>
        </pc:cxnChg>
        <pc:cxnChg chg="mod">
          <ac:chgData name="good angel" userId="322f971a48f5a8c9" providerId="LiveId" clId="{F7F37F37-0364-4DB5-A963-0BF7A0D7E646}" dt="2024-02-18T15:08:25.112" v="10822" actId="1076"/>
          <ac:cxnSpMkLst>
            <pc:docMk/>
            <pc:sldMk cId="3800962802" sldId="434"/>
            <ac:cxnSpMk id="3079" creationId="{3CA04522-7326-8B66-7940-125117FFDB1C}"/>
          </ac:cxnSpMkLst>
        </pc:cxnChg>
        <pc:cxnChg chg="mod">
          <ac:chgData name="good angel" userId="322f971a48f5a8c9" providerId="LiveId" clId="{F7F37F37-0364-4DB5-A963-0BF7A0D7E646}" dt="2024-02-18T15:08:25.112" v="10822" actId="1076"/>
          <ac:cxnSpMkLst>
            <pc:docMk/>
            <pc:sldMk cId="3800962802" sldId="434"/>
            <ac:cxnSpMk id="3081" creationId="{A3116582-C7F6-A6D3-0871-FB82E92E64D8}"/>
          </ac:cxnSpMkLst>
        </pc:cxnChg>
        <pc:cxnChg chg="mod">
          <ac:chgData name="good angel" userId="322f971a48f5a8c9" providerId="LiveId" clId="{F7F37F37-0364-4DB5-A963-0BF7A0D7E646}" dt="2024-02-18T15:08:25.112" v="10822" actId="1076"/>
          <ac:cxnSpMkLst>
            <pc:docMk/>
            <pc:sldMk cId="3800962802" sldId="434"/>
            <ac:cxnSpMk id="3085" creationId="{B86BD562-CBC0-B3CE-86C3-3C02E749AC36}"/>
          </ac:cxnSpMkLst>
        </pc:cxnChg>
        <pc:cxnChg chg="mod">
          <ac:chgData name="good angel" userId="322f971a48f5a8c9" providerId="LiveId" clId="{F7F37F37-0364-4DB5-A963-0BF7A0D7E646}" dt="2024-02-18T15:08:25.112" v="10822" actId="1076"/>
          <ac:cxnSpMkLst>
            <pc:docMk/>
            <pc:sldMk cId="3800962802" sldId="434"/>
            <ac:cxnSpMk id="3086" creationId="{51C40923-5BD4-E6E6-513B-A1F2DC292BAD}"/>
          </ac:cxnSpMkLst>
        </pc:cxnChg>
      </pc:sldChg>
      <pc:sldChg chg="addSp modSp add mod ord">
        <pc:chgData name="good angel" userId="322f971a48f5a8c9" providerId="LiveId" clId="{F7F37F37-0364-4DB5-A963-0BF7A0D7E646}" dt="2024-02-19T09:59:27.590" v="11398"/>
        <pc:sldMkLst>
          <pc:docMk/>
          <pc:sldMk cId="4046308465" sldId="435"/>
        </pc:sldMkLst>
        <pc:picChg chg="add mod">
          <ac:chgData name="good angel" userId="322f971a48f5a8c9" providerId="LiveId" clId="{F7F37F37-0364-4DB5-A963-0BF7A0D7E646}" dt="2024-02-19T09:59:27.590" v="11398"/>
          <ac:picMkLst>
            <pc:docMk/>
            <pc:sldMk cId="4046308465" sldId="435"/>
            <ac:picMk id="2" creationId="{0F85BD1A-F704-F994-6CF1-50332E4CBD2C}"/>
          </ac:picMkLst>
        </pc:picChg>
        <pc:picChg chg="add mod">
          <ac:chgData name="good angel" userId="322f971a48f5a8c9" providerId="LiveId" clId="{F7F37F37-0364-4DB5-A963-0BF7A0D7E646}" dt="2024-02-18T15:09:17.011" v="10833" actId="1076"/>
          <ac:picMkLst>
            <pc:docMk/>
            <pc:sldMk cId="4046308465" sldId="435"/>
            <ac:picMk id="4" creationId="{BEE39FC5-7CDA-5D2B-0D4E-63FC18DA2E90}"/>
          </ac:picMkLst>
        </pc:picChg>
      </pc:sldChg>
      <pc:sldChg chg="addSp delSp modSp add mod modAnim">
        <pc:chgData name="good angel" userId="322f971a48f5a8c9" providerId="LiveId" clId="{F7F37F37-0364-4DB5-A963-0BF7A0D7E646}" dt="2024-02-19T13:49:57.101" v="11753"/>
        <pc:sldMkLst>
          <pc:docMk/>
          <pc:sldMk cId="4222635227" sldId="436"/>
        </pc:sldMkLst>
        <pc:spChg chg="add mod">
          <ac:chgData name="good angel" userId="322f971a48f5a8c9" providerId="LiveId" clId="{F7F37F37-0364-4DB5-A963-0BF7A0D7E646}" dt="2024-02-19T13:49:07.432" v="11750" actId="164"/>
          <ac:spMkLst>
            <pc:docMk/>
            <pc:sldMk cId="4222635227" sldId="436"/>
            <ac:spMk id="6" creationId="{FE3F897E-6D13-4954-4DF6-34E3D0F51F96}"/>
          </ac:spMkLst>
        </pc:spChg>
        <pc:spChg chg="add mod">
          <ac:chgData name="good angel" userId="322f971a48f5a8c9" providerId="LiveId" clId="{F7F37F37-0364-4DB5-A963-0BF7A0D7E646}" dt="2024-02-18T15:16:22.822" v="10923" actId="164"/>
          <ac:spMkLst>
            <pc:docMk/>
            <pc:sldMk cId="4222635227" sldId="436"/>
            <ac:spMk id="8" creationId="{402588A8-E16A-783B-7297-DB3EA1D644F3}"/>
          </ac:spMkLst>
        </pc:spChg>
        <pc:spChg chg="add mod">
          <ac:chgData name="good angel" userId="322f971a48f5a8c9" providerId="LiveId" clId="{F7F37F37-0364-4DB5-A963-0BF7A0D7E646}" dt="2024-02-18T15:16:22.822" v="10923" actId="164"/>
          <ac:spMkLst>
            <pc:docMk/>
            <pc:sldMk cId="4222635227" sldId="436"/>
            <ac:spMk id="10" creationId="{F4B0A29E-BDAF-46D4-EC18-D8DAADDA30A2}"/>
          </ac:spMkLst>
        </pc:spChg>
        <pc:spChg chg="mod">
          <ac:chgData name="good angel" userId="322f971a48f5a8c9" providerId="LiveId" clId="{F7F37F37-0364-4DB5-A963-0BF7A0D7E646}" dt="2024-02-18T15:14:05.569" v="10844" actId="1076"/>
          <ac:spMkLst>
            <pc:docMk/>
            <pc:sldMk cId="4222635227" sldId="436"/>
            <ac:spMk id="14" creationId="{A9899996-B0FF-B1F1-0F43-433BE44339F7}"/>
          </ac:spMkLst>
        </pc:spChg>
        <pc:spChg chg="mod">
          <ac:chgData name="good angel" userId="322f971a48f5a8c9" providerId="LiveId" clId="{F7F37F37-0364-4DB5-A963-0BF7A0D7E646}" dt="2024-02-18T15:14:13.671" v="10845" actId="1076"/>
          <ac:spMkLst>
            <pc:docMk/>
            <pc:sldMk cId="4222635227" sldId="436"/>
            <ac:spMk id="15" creationId="{C4CF13C4-FE60-F97C-193A-AE8330369CC8}"/>
          </ac:spMkLst>
        </pc:spChg>
        <pc:spChg chg="mod">
          <ac:chgData name="good angel" userId="322f971a48f5a8c9" providerId="LiveId" clId="{F7F37F37-0364-4DB5-A963-0BF7A0D7E646}" dt="2024-02-18T15:14:05.569" v="10844" actId="1076"/>
          <ac:spMkLst>
            <pc:docMk/>
            <pc:sldMk cId="4222635227" sldId="436"/>
            <ac:spMk id="17" creationId="{B96409C0-DD6F-7AB2-34EC-AD0D5D205A66}"/>
          </ac:spMkLst>
        </pc:spChg>
        <pc:spChg chg="add mod">
          <ac:chgData name="good angel" userId="322f971a48f5a8c9" providerId="LiveId" clId="{F7F37F37-0364-4DB5-A963-0BF7A0D7E646}" dt="2024-02-18T15:16:22.822" v="10923" actId="164"/>
          <ac:spMkLst>
            <pc:docMk/>
            <pc:sldMk cId="4222635227" sldId="436"/>
            <ac:spMk id="19" creationId="{DD4B83E3-7449-39A3-04C8-7B72E5368BDF}"/>
          </ac:spMkLst>
        </pc:spChg>
        <pc:spChg chg="add mod">
          <ac:chgData name="good angel" userId="322f971a48f5a8c9" providerId="LiveId" clId="{F7F37F37-0364-4DB5-A963-0BF7A0D7E646}" dt="2024-02-18T15:16:22.822" v="10923" actId="164"/>
          <ac:spMkLst>
            <pc:docMk/>
            <pc:sldMk cId="4222635227" sldId="436"/>
            <ac:spMk id="20" creationId="{06125B97-1969-264C-A5A6-6A5F82B56CB6}"/>
          </ac:spMkLst>
        </pc:spChg>
        <pc:spChg chg="add mod">
          <ac:chgData name="good angel" userId="322f971a48f5a8c9" providerId="LiveId" clId="{F7F37F37-0364-4DB5-A963-0BF7A0D7E646}" dt="2024-02-18T15:16:22.822" v="10923" actId="164"/>
          <ac:spMkLst>
            <pc:docMk/>
            <pc:sldMk cId="4222635227" sldId="436"/>
            <ac:spMk id="22" creationId="{5BC54905-DF9E-C1FF-8B78-1794D1E3C4EF}"/>
          </ac:spMkLst>
        </pc:spChg>
        <pc:spChg chg="mod">
          <ac:chgData name="good angel" userId="322f971a48f5a8c9" providerId="LiveId" clId="{F7F37F37-0364-4DB5-A963-0BF7A0D7E646}" dt="2024-02-18T15:14:13.671" v="10845" actId="1076"/>
          <ac:spMkLst>
            <pc:docMk/>
            <pc:sldMk cId="4222635227" sldId="436"/>
            <ac:spMk id="32" creationId="{CFD72A17-03B7-C4EC-D1D5-EC44DED2FBA3}"/>
          </ac:spMkLst>
        </pc:spChg>
        <pc:spChg chg="mod">
          <ac:chgData name="good angel" userId="322f971a48f5a8c9" providerId="LiveId" clId="{F7F37F37-0364-4DB5-A963-0BF7A0D7E646}" dt="2024-02-18T15:14:23.953" v="10848" actId="14100"/>
          <ac:spMkLst>
            <pc:docMk/>
            <pc:sldMk cId="4222635227" sldId="436"/>
            <ac:spMk id="33" creationId="{A2FA40E1-C010-284E-E740-E54415FB0F58}"/>
          </ac:spMkLst>
        </pc:spChg>
        <pc:grpChg chg="add mod">
          <ac:chgData name="good angel" userId="322f971a48f5a8c9" providerId="LiveId" clId="{F7F37F37-0364-4DB5-A963-0BF7A0D7E646}" dt="2024-02-19T13:49:12.882" v="11751" actId="164"/>
          <ac:grpSpMkLst>
            <pc:docMk/>
            <pc:sldMk cId="4222635227" sldId="436"/>
            <ac:grpSpMk id="23" creationId="{21B8352B-3729-67F1-BF78-7504D42E8A81}"/>
          </ac:grpSpMkLst>
        </pc:grpChg>
        <pc:grpChg chg="add mod">
          <ac:chgData name="good angel" userId="322f971a48f5a8c9" providerId="LiveId" clId="{F7F37F37-0364-4DB5-A963-0BF7A0D7E646}" dt="2024-02-19T13:49:07.432" v="11750" actId="164"/>
          <ac:grpSpMkLst>
            <pc:docMk/>
            <pc:sldMk cId="4222635227" sldId="436"/>
            <ac:grpSpMk id="26" creationId="{EAF3832A-7CA2-90A0-F0E6-D0AF98CBC8FC}"/>
          </ac:grpSpMkLst>
        </pc:grpChg>
        <pc:grpChg chg="add mod">
          <ac:chgData name="good angel" userId="322f971a48f5a8c9" providerId="LiveId" clId="{F7F37F37-0364-4DB5-A963-0BF7A0D7E646}" dt="2024-02-19T13:49:12.882" v="11751" actId="164"/>
          <ac:grpSpMkLst>
            <pc:docMk/>
            <pc:sldMk cId="4222635227" sldId="436"/>
            <ac:grpSpMk id="30" creationId="{BB090EFB-51E5-0CCA-41DE-EF71CCCE87D4}"/>
          </ac:grpSpMkLst>
        </pc:grpChg>
        <pc:picChg chg="add mod">
          <ac:chgData name="good angel" userId="322f971a48f5a8c9" providerId="LiveId" clId="{F7F37F37-0364-4DB5-A963-0BF7A0D7E646}" dt="2024-02-19T09:59:31.955" v="11400" actId="1076"/>
          <ac:picMkLst>
            <pc:docMk/>
            <pc:sldMk cId="4222635227" sldId="436"/>
            <ac:picMk id="2" creationId="{972CA252-736F-5933-1F44-D5A2E851A412}"/>
          </ac:picMkLst>
        </pc:picChg>
        <pc:picChg chg="mod">
          <ac:chgData name="good angel" userId="322f971a48f5a8c9" providerId="LiveId" clId="{F7F37F37-0364-4DB5-A963-0BF7A0D7E646}" dt="2024-02-18T15:14:13.671" v="10845" actId="1076"/>
          <ac:picMkLst>
            <pc:docMk/>
            <pc:sldMk cId="4222635227" sldId="436"/>
            <ac:picMk id="4" creationId="{A1E6B046-A6B7-4760-82C2-D961A24A7A12}"/>
          </ac:picMkLst>
        </pc:picChg>
        <pc:picChg chg="add mod">
          <ac:chgData name="good angel" userId="322f971a48f5a8c9" providerId="LiveId" clId="{F7F37F37-0364-4DB5-A963-0BF7A0D7E646}" dt="2024-02-18T15:16:22.822" v="10923" actId="164"/>
          <ac:picMkLst>
            <pc:docMk/>
            <pc:sldMk cId="4222635227" sldId="436"/>
            <ac:picMk id="12" creationId="{0536B1A9-D7C7-52C5-120B-FA9964FDCD53}"/>
          </ac:picMkLst>
        </pc:picChg>
        <pc:picChg chg="add mod">
          <ac:chgData name="good angel" userId="322f971a48f5a8c9" providerId="LiveId" clId="{F7F37F37-0364-4DB5-A963-0BF7A0D7E646}" dt="2024-02-18T15:16:22.822" v="10923" actId="164"/>
          <ac:picMkLst>
            <pc:docMk/>
            <pc:sldMk cId="4222635227" sldId="436"/>
            <ac:picMk id="18" creationId="{4334C244-E46D-EB07-C2CE-AEFEE7E1673B}"/>
          </ac:picMkLst>
        </pc:picChg>
        <pc:picChg chg="add del mod">
          <ac:chgData name="good angel" userId="322f971a48f5a8c9" providerId="LiveId" clId="{F7F37F37-0364-4DB5-A963-0BF7A0D7E646}" dt="2024-02-18T15:17:57.871" v="10941" actId="478"/>
          <ac:picMkLst>
            <pc:docMk/>
            <pc:sldMk cId="4222635227" sldId="436"/>
            <ac:picMk id="5122" creationId="{86B97829-20FC-9049-785D-AAD0FF52FF47}"/>
          </ac:picMkLst>
        </pc:picChg>
        <pc:cxnChg chg="add mod">
          <ac:chgData name="good angel" userId="322f971a48f5a8c9" providerId="LiveId" clId="{F7F37F37-0364-4DB5-A963-0BF7A0D7E646}" dt="2024-02-19T13:49:07.432" v="11750" actId="164"/>
          <ac:cxnSpMkLst>
            <pc:docMk/>
            <pc:sldMk cId="4222635227" sldId="436"/>
            <ac:cxnSpMk id="5" creationId="{217EB05A-CE8C-E0B5-5311-88121B45447D}"/>
          </ac:cxnSpMkLst>
        </pc:cxnChg>
        <pc:cxnChg chg="mod">
          <ac:chgData name="good angel" userId="322f971a48f5a8c9" providerId="LiveId" clId="{F7F37F37-0364-4DB5-A963-0BF7A0D7E646}" dt="2024-02-18T15:14:13.671" v="10845" actId="1076"/>
          <ac:cxnSpMkLst>
            <pc:docMk/>
            <pc:sldMk cId="4222635227" sldId="436"/>
            <ac:cxnSpMk id="21" creationId="{A8D0B103-2205-A0D6-B8B3-59AFDF0E1EF8}"/>
          </ac:cxnSpMkLst>
        </pc:cxnChg>
        <pc:cxnChg chg="add mod">
          <ac:chgData name="good angel" userId="322f971a48f5a8c9" providerId="LiveId" clId="{F7F37F37-0364-4DB5-A963-0BF7A0D7E646}" dt="2024-02-19T13:49:12.882" v="11751" actId="164"/>
          <ac:cxnSpMkLst>
            <pc:docMk/>
            <pc:sldMk cId="4222635227" sldId="436"/>
            <ac:cxnSpMk id="24" creationId="{C1824EDB-FF73-6D16-869F-7E7EE002A1BC}"/>
          </ac:cxnSpMkLst>
        </pc:cxnChg>
        <pc:cxnChg chg="mod">
          <ac:chgData name="good angel" userId="322f971a48f5a8c9" providerId="LiveId" clId="{F7F37F37-0364-4DB5-A963-0BF7A0D7E646}" dt="2024-02-18T15:14:27.348" v="10849" actId="14100"/>
          <ac:cxnSpMkLst>
            <pc:docMk/>
            <pc:sldMk cId="4222635227" sldId="436"/>
            <ac:cxnSpMk id="27" creationId="{98F5CE86-9788-8A94-D537-9DE7A15CD74D}"/>
          </ac:cxnSpMkLst>
        </pc:cxnChg>
        <pc:cxnChg chg="add del mod">
          <ac:chgData name="good angel" userId="322f971a48f5a8c9" providerId="LiveId" clId="{F7F37F37-0364-4DB5-A963-0BF7A0D7E646}" dt="2024-02-18T15:17:57.871" v="10941" actId="478"/>
          <ac:cxnSpMkLst>
            <pc:docMk/>
            <pc:sldMk cId="4222635227" sldId="436"/>
            <ac:cxnSpMk id="31" creationId="{40B1D4D7-3A04-9F98-E0B9-A5043BDCD587}"/>
          </ac:cxnSpMkLst>
        </pc:cxnChg>
      </pc:sldChg>
      <pc:sldChg chg="addSp delSp modSp add mod modAnim">
        <pc:chgData name="good angel" userId="322f971a48f5a8c9" providerId="LiveId" clId="{F7F37F37-0364-4DB5-A963-0BF7A0D7E646}" dt="2024-02-19T13:53:28.013" v="11761"/>
        <pc:sldMkLst>
          <pc:docMk/>
          <pc:sldMk cId="3097002396" sldId="437"/>
        </pc:sldMkLst>
        <pc:spChg chg="mod topLvl">
          <ac:chgData name="good angel" userId="322f971a48f5a8c9" providerId="LiveId" clId="{F7F37F37-0364-4DB5-A963-0BF7A0D7E646}" dt="2024-02-19T13:51:27.659" v="11756" actId="164"/>
          <ac:spMkLst>
            <pc:docMk/>
            <pc:sldMk cId="3097002396" sldId="437"/>
            <ac:spMk id="6" creationId="{49A2063C-2C1C-08E8-9F3D-55D0A4433C48}"/>
          </ac:spMkLst>
        </pc:spChg>
        <pc:spChg chg="mod">
          <ac:chgData name="good angel" userId="322f971a48f5a8c9" providerId="LiveId" clId="{F7F37F37-0364-4DB5-A963-0BF7A0D7E646}" dt="2024-02-19T13:53:09.594" v="11758"/>
          <ac:spMkLst>
            <pc:docMk/>
            <pc:sldMk cId="3097002396" sldId="437"/>
            <ac:spMk id="38" creationId="{E3421BE4-CB9A-14C8-2E45-8F0A07B0489D}"/>
          </ac:spMkLst>
        </pc:spChg>
        <pc:spChg chg="mod">
          <ac:chgData name="good angel" userId="322f971a48f5a8c9" providerId="LiveId" clId="{F7F37F37-0364-4DB5-A963-0BF7A0D7E646}" dt="2024-02-19T13:53:09.594" v="11758"/>
          <ac:spMkLst>
            <pc:docMk/>
            <pc:sldMk cId="3097002396" sldId="437"/>
            <ac:spMk id="39" creationId="{3611A994-3842-A834-659E-651A04A86D97}"/>
          </ac:spMkLst>
        </pc:spChg>
        <pc:spChg chg="mod">
          <ac:chgData name="good angel" userId="322f971a48f5a8c9" providerId="LiveId" clId="{F7F37F37-0364-4DB5-A963-0BF7A0D7E646}" dt="2024-02-19T13:53:09.594" v="11758"/>
          <ac:spMkLst>
            <pc:docMk/>
            <pc:sldMk cId="3097002396" sldId="437"/>
            <ac:spMk id="42" creationId="{0EE1C2E2-E2E1-0BE8-E20A-8419BB0A9E50}"/>
          </ac:spMkLst>
        </pc:spChg>
        <pc:spChg chg="mod">
          <ac:chgData name="good angel" userId="322f971a48f5a8c9" providerId="LiveId" clId="{F7F37F37-0364-4DB5-A963-0BF7A0D7E646}" dt="2024-02-19T13:53:09.594" v="11758"/>
          <ac:spMkLst>
            <pc:docMk/>
            <pc:sldMk cId="3097002396" sldId="437"/>
            <ac:spMk id="43" creationId="{594C2551-9F31-0F9F-69A8-82178F449D4C}"/>
          </ac:spMkLst>
        </pc:spChg>
        <pc:spChg chg="mod">
          <ac:chgData name="good angel" userId="322f971a48f5a8c9" providerId="LiveId" clId="{F7F37F37-0364-4DB5-A963-0BF7A0D7E646}" dt="2024-02-19T13:53:09.594" v="11758"/>
          <ac:spMkLst>
            <pc:docMk/>
            <pc:sldMk cId="3097002396" sldId="437"/>
            <ac:spMk id="44" creationId="{0896DB16-12CE-6AF0-25F2-4284EE4CD331}"/>
          </ac:spMkLst>
        </pc:spChg>
        <pc:grpChg chg="add mod">
          <ac:chgData name="good angel" userId="322f971a48f5a8c9" providerId="LiveId" clId="{F7F37F37-0364-4DB5-A963-0BF7A0D7E646}" dt="2024-02-18T15:17:54.807" v="10940" actId="164"/>
          <ac:grpSpMkLst>
            <pc:docMk/>
            <pc:sldMk cId="3097002396" sldId="437"/>
            <ac:grpSpMk id="2" creationId="{F265F86F-BD0B-80AE-1E98-03E378C1B088}"/>
          </ac:grpSpMkLst>
        </pc:grpChg>
        <pc:grpChg chg="del mod">
          <ac:chgData name="good angel" userId="322f971a48f5a8c9" providerId="LiveId" clId="{F7F37F37-0364-4DB5-A963-0BF7A0D7E646}" dt="2024-02-19T13:53:08.981" v="11757" actId="478"/>
          <ac:grpSpMkLst>
            <pc:docMk/>
            <pc:sldMk cId="3097002396" sldId="437"/>
            <ac:grpSpMk id="23" creationId="{4AE36F96-F3C0-6CF1-AE5B-B6FB32D173BB}"/>
          </ac:grpSpMkLst>
        </pc:grpChg>
        <pc:grpChg chg="add del mod">
          <ac:chgData name="good angel" userId="322f971a48f5a8c9" providerId="LiveId" clId="{F7F37F37-0364-4DB5-A963-0BF7A0D7E646}" dt="2024-02-19T13:51:20.644" v="11755" actId="165"/>
          <ac:grpSpMkLst>
            <pc:docMk/>
            <pc:sldMk cId="3097002396" sldId="437"/>
            <ac:grpSpMk id="30" creationId="{F27FF346-DEAB-4B49-FE3B-0700F5D7A52D}"/>
          </ac:grpSpMkLst>
        </pc:grpChg>
        <pc:grpChg chg="add mod">
          <ac:chgData name="good angel" userId="322f971a48f5a8c9" providerId="LiveId" clId="{F7F37F37-0364-4DB5-A963-0BF7A0D7E646}" dt="2024-02-19T13:51:27.659" v="11756" actId="164"/>
          <ac:grpSpMkLst>
            <pc:docMk/>
            <pc:sldMk cId="3097002396" sldId="437"/>
            <ac:grpSpMk id="34" creationId="{2B917123-502C-FC51-CF88-93D6640261F8}"/>
          </ac:grpSpMkLst>
        </pc:grpChg>
        <pc:grpChg chg="add mod">
          <ac:chgData name="good angel" userId="322f971a48f5a8c9" providerId="LiveId" clId="{F7F37F37-0364-4DB5-A963-0BF7A0D7E646}" dt="2024-02-19T13:53:11.778" v="11759" actId="1076"/>
          <ac:grpSpMkLst>
            <pc:docMk/>
            <pc:sldMk cId="3097002396" sldId="437"/>
            <ac:grpSpMk id="35" creationId="{E36BF556-5211-7449-DA81-EA3447201C8F}"/>
          </ac:grpSpMkLst>
        </pc:grpChg>
        <pc:grpChg chg="mod">
          <ac:chgData name="good angel" userId="322f971a48f5a8c9" providerId="LiveId" clId="{F7F37F37-0364-4DB5-A963-0BF7A0D7E646}" dt="2024-02-19T13:53:09.594" v="11758"/>
          <ac:grpSpMkLst>
            <pc:docMk/>
            <pc:sldMk cId="3097002396" sldId="437"/>
            <ac:grpSpMk id="36" creationId="{99644E50-2E67-0BAD-1B45-53100100206F}"/>
          </ac:grpSpMkLst>
        </pc:grpChg>
        <pc:picChg chg="add mod">
          <ac:chgData name="good angel" userId="322f971a48f5a8c9" providerId="LiveId" clId="{F7F37F37-0364-4DB5-A963-0BF7A0D7E646}" dt="2024-02-19T09:59:36.508" v="11402" actId="1076"/>
          <ac:picMkLst>
            <pc:docMk/>
            <pc:sldMk cId="3097002396" sldId="437"/>
            <ac:picMk id="26" creationId="{CDFB663C-CE31-8BE0-FACC-B20CD52C1F86}"/>
          </ac:picMkLst>
        </pc:picChg>
        <pc:picChg chg="mod">
          <ac:chgData name="good angel" userId="322f971a48f5a8c9" providerId="LiveId" clId="{F7F37F37-0364-4DB5-A963-0BF7A0D7E646}" dt="2024-02-19T13:53:09.594" v="11758"/>
          <ac:picMkLst>
            <pc:docMk/>
            <pc:sldMk cId="3097002396" sldId="437"/>
            <ac:picMk id="40" creationId="{0E0391B0-0A44-32B5-0292-E33EA1EE4A11}"/>
          </ac:picMkLst>
        </pc:picChg>
        <pc:picChg chg="mod">
          <ac:chgData name="good angel" userId="322f971a48f5a8c9" providerId="LiveId" clId="{F7F37F37-0364-4DB5-A963-0BF7A0D7E646}" dt="2024-02-19T13:53:09.594" v="11758"/>
          <ac:picMkLst>
            <pc:docMk/>
            <pc:sldMk cId="3097002396" sldId="437"/>
            <ac:picMk id="41" creationId="{B7186161-F5F6-586C-8AC0-2F7A0C6AE9EA}"/>
          </ac:picMkLst>
        </pc:picChg>
        <pc:picChg chg="mod">
          <ac:chgData name="good angel" userId="322f971a48f5a8c9" providerId="LiveId" clId="{F7F37F37-0364-4DB5-A963-0BF7A0D7E646}" dt="2024-02-18T15:17:54.807" v="10940" actId="164"/>
          <ac:picMkLst>
            <pc:docMk/>
            <pc:sldMk cId="3097002396" sldId="437"/>
            <ac:picMk id="5122" creationId="{A0F3AD6B-F4D3-CADA-69DE-0460D355F82E}"/>
          </ac:picMkLst>
        </pc:picChg>
        <pc:cxnChg chg="mod">
          <ac:chgData name="good angel" userId="322f971a48f5a8c9" providerId="LiveId" clId="{F7F37F37-0364-4DB5-A963-0BF7A0D7E646}" dt="2024-02-19T13:51:27.659" v="11756" actId="164"/>
          <ac:cxnSpMkLst>
            <pc:docMk/>
            <pc:sldMk cId="3097002396" sldId="437"/>
            <ac:cxnSpMk id="5" creationId="{F2610E2D-406A-38A7-D18F-D73F2DA46348}"/>
          </ac:cxnSpMkLst>
        </pc:cxnChg>
        <pc:cxnChg chg="del mod topLvl">
          <ac:chgData name="good angel" userId="322f971a48f5a8c9" providerId="LiveId" clId="{F7F37F37-0364-4DB5-A963-0BF7A0D7E646}" dt="2024-02-19T13:53:13.326" v="11760" actId="478"/>
          <ac:cxnSpMkLst>
            <pc:docMk/>
            <pc:sldMk cId="3097002396" sldId="437"/>
            <ac:cxnSpMk id="24" creationId="{574A09D9-0085-9DF5-F98A-A7DC5D9F2551}"/>
          </ac:cxnSpMkLst>
        </pc:cxnChg>
        <pc:cxnChg chg="mod">
          <ac:chgData name="good angel" userId="322f971a48f5a8c9" providerId="LiveId" clId="{F7F37F37-0364-4DB5-A963-0BF7A0D7E646}" dt="2024-02-18T15:17:54.807" v="10940" actId="164"/>
          <ac:cxnSpMkLst>
            <pc:docMk/>
            <pc:sldMk cId="3097002396" sldId="437"/>
            <ac:cxnSpMk id="31" creationId="{3FCB9213-6C4F-7920-A428-B8AA0D1A3975}"/>
          </ac:cxnSpMkLst>
        </pc:cxnChg>
        <pc:cxnChg chg="mod">
          <ac:chgData name="good angel" userId="322f971a48f5a8c9" providerId="LiveId" clId="{F7F37F37-0364-4DB5-A963-0BF7A0D7E646}" dt="2024-02-19T13:53:09.594" v="11758"/>
          <ac:cxnSpMkLst>
            <pc:docMk/>
            <pc:sldMk cId="3097002396" sldId="437"/>
            <ac:cxnSpMk id="37" creationId="{C68BC70C-9154-2707-4E9D-7293A8EFA658}"/>
          </ac:cxnSpMkLst>
        </pc:cxnChg>
      </pc:sldChg>
      <pc:sldChg chg="addSp modSp add mod ord">
        <pc:chgData name="good angel" userId="322f971a48f5a8c9" providerId="LiveId" clId="{F7F37F37-0364-4DB5-A963-0BF7A0D7E646}" dt="2024-02-19T09:59:38.307" v="11403"/>
        <pc:sldMkLst>
          <pc:docMk/>
          <pc:sldMk cId="815005665" sldId="438"/>
        </pc:sldMkLst>
        <pc:picChg chg="add mod">
          <ac:chgData name="good angel" userId="322f971a48f5a8c9" providerId="LiveId" clId="{F7F37F37-0364-4DB5-A963-0BF7A0D7E646}" dt="2024-02-19T09:59:38.307" v="11403"/>
          <ac:picMkLst>
            <pc:docMk/>
            <pc:sldMk cId="815005665" sldId="438"/>
            <ac:picMk id="2" creationId="{5AE4EAC0-07EA-A513-2CB3-09FC94997CF5}"/>
          </ac:picMkLst>
        </pc:picChg>
        <pc:picChg chg="add mod">
          <ac:chgData name="good angel" userId="322f971a48f5a8c9" providerId="LiveId" clId="{F7F37F37-0364-4DB5-A963-0BF7A0D7E646}" dt="2024-02-18T15:19:54.096" v="10950" actId="1076"/>
          <ac:picMkLst>
            <pc:docMk/>
            <pc:sldMk cId="815005665" sldId="438"/>
            <ac:picMk id="5" creationId="{CC2877AA-E589-C141-D56F-122670425C78}"/>
          </ac:picMkLst>
        </pc:picChg>
      </pc:sldChg>
      <pc:sldChg chg="addSp delSp modSp add mod ord">
        <pc:chgData name="good angel" userId="322f971a48f5a8c9" providerId="LiveId" clId="{F7F37F37-0364-4DB5-A963-0BF7A0D7E646}" dt="2024-02-19T14:59:21.966" v="11879" actId="478"/>
        <pc:sldMkLst>
          <pc:docMk/>
          <pc:sldMk cId="3165155024" sldId="439"/>
        </pc:sldMkLst>
        <pc:spChg chg="mod">
          <ac:chgData name="good angel" userId="322f971a48f5a8c9" providerId="LiveId" clId="{F7F37F37-0364-4DB5-A963-0BF7A0D7E646}" dt="2024-02-18T15:20:47.594" v="10985" actId="20577"/>
          <ac:spMkLst>
            <pc:docMk/>
            <pc:sldMk cId="3165155024" sldId="439"/>
            <ac:spMk id="12" creationId="{7A59E499-08F5-66EF-44FC-510FAE418CA2}"/>
          </ac:spMkLst>
        </pc:spChg>
        <pc:spChg chg="mod">
          <ac:chgData name="good angel" userId="322f971a48f5a8c9" providerId="LiveId" clId="{F7F37F37-0364-4DB5-A963-0BF7A0D7E646}" dt="2024-02-18T15:21:32.420" v="11012" actId="20577"/>
          <ac:spMkLst>
            <pc:docMk/>
            <pc:sldMk cId="3165155024" sldId="439"/>
            <ac:spMk id="25" creationId="{1BC0B30A-8EFF-5F98-691B-800CD984D5A3}"/>
          </ac:spMkLst>
        </pc:spChg>
        <pc:spChg chg="mod">
          <ac:chgData name="good angel" userId="322f971a48f5a8c9" providerId="LiveId" clId="{F7F37F37-0364-4DB5-A963-0BF7A0D7E646}" dt="2024-02-18T15:23:25.659" v="11047" actId="14100"/>
          <ac:spMkLst>
            <pc:docMk/>
            <pc:sldMk cId="3165155024" sldId="439"/>
            <ac:spMk id="29" creationId="{8BB95F26-BF8D-AF34-9F35-94EB6980AC15}"/>
          </ac:spMkLst>
        </pc:spChg>
        <pc:spChg chg="mod">
          <ac:chgData name="good angel" userId="322f971a48f5a8c9" providerId="LiveId" clId="{F7F37F37-0364-4DB5-A963-0BF7A0D7E646}" dt="2024-02-18T15:21:24.246" v="10995" actId="20577"/>
          <ac:spMkLst>
            <pc:docMk/>
            <pc:sldMk cId="3165155024" sldId="439"/>
            <ac:spMk id="48" creationId="{70838A4C-FE8F-3E7A-B4BC-0F16020DCD0E}"/>
          </ac:spMkLst>
        </pc:spChg>
        <pc:picChg chg="add mod">
          <ac:chgData name="good angel" userId="322f971a48f5a8c9" providerId="LiveId" clId="{F7F37F37-0364-4DB5-A963-0BF7A0D7E646}" dt="2024-02-19T09:59:39.610" v="11404"/>
          <ac:picMkLst>
            <pc:docMk/>
            <pc:sldMk cId="3165155024" sldId="439"/>
            <ac:picMk id="2" creationId="{5DAC3FD8-B4AD-D3D4-5A9B-1395B71AD3FB}"/>
          </ac:picMkLst>
        </pc:picChg>
        <pc:picChg chg="add del mod">
          <ac:chgData name="good angel" userId="322f971a48f5a8c9" providerId="LiveId" clId="{F7F37F37-0364-4DB5-A963-0BF7A0D7E646}" dt="2024-02-18T15:22:50.815" v="11020" actId="478"/>
          <ac:picMkLst>
            <pc:docMk/>
            <pc:sldMk cId="3165155024" sldId="439"/>
            <ac:picMk id="3" creationId="{79958AFD-E30F-7BE1-7B5A-5DB18DFF2B69}"/>
          </ac:picMkLst>
        </pc:picChg>
        <pc:picChg chg="add del mod">
          <ac:chgData name="good angel" userId="322f971a48f5a8c9" providerId="LiveId" clId="{F7F37F37-0364-4DB5-A963-0BF7A0D7E646}" dt="2024-02-19T14:59:21.966" v="11879" actId="478"/>
          <ac:picMkLst>
            <pc:docMk/>
            <pc:sldMk cId="3165155024" sldId="439"/>
            <ac:picMk id="4" creationId="{D8336E84-D656-6CBE-2CF6-F5AEA200F3C1}"/>
          </ac:picMkLst>
        </pc:picChg>
        <pc:picChg chg="mod">
          <ac:chgData name="good angel" userId="322f971a48f5a8c9" providerId="LiveId" clId="{F7F37F37-0364-4DB5-A963-0BF7A0D7E646}" dt="2024-02-19T14:59:17.542" v="11878" actId="1076"/>
          <ac:picMkLst>
            <pc:docMk/>
            <pc:sldMk cId="3165155024" sldId="439"/>
            <ac:picMk id="55" creationId="{6FEBBC9F-C393-3636-38A5-ECC7D01D818E}"/>
          </ac:picMkLst>
        </pc:picChg>
        <pc:picChg chg="mod">
          <ac:chgData name="good angel" userId="322f971a48f5a8c9" providerId="LiveId" clId="{F7F37F37-0364-4DB5-A963-0BF7A0D7E646}" dt="2024-02-19T14:59:17.542" v="11878" actId="1076"/>
          <ac:picMkLst>
            <pc:docMk/>
            <pc:sldMk cId="3165155024" sldId="439"/>
            <ac:picMk id="57" creationId="{1C4DDF1B-F92A-B5BC-75F5-0121FC0E4DCB}"/>
          </ac:picMkLst>
        </pc:picChg>
        <pc:picChg chg="mod">
          <ac:chgData name="good angel" userId="322f971a48f5a8c9" providerId="LiveId" clId="{F7F37F37-0364-4DB5-A963-0BF7A0D7E646}" dt="2024-02-19T14:59:17.542" v="11878" actId="1076"/>
          <ac:picMkLst>
            <pc:docMk/>
            <pc:sldMk cId="3165155024" sldId="439"/>
            <ac:picMk id="58" creationId="{DE11EC04-A378-9DE7-9F39-9CE98C8AD8EA}"/>
          </ac:picMkLst>
        </pc:picChg>
      </pc:sldChg>
      <pc:sldChg chg="addSp delSp modSp add mod ord delAnim modAnim">
        <pc:chgData name="good angel" userId="322f971a48f5a8c9" providerId="LiveId" clId="{F7F37F37-0364-4DB5-A963-0BF7A0D7E646}" dt="2024-02-20T10:50:44.102" v="11923" actId="478"/>
        <pc:sldMkLst>
          <pc:docMk/>
          <pc:sldMk cId="3779571454" sldId="440"/>
        </pc:sldMkLst>
        <pc:spChg chg="add mod">
          <ac:chgData name="good angel" userId="322f971a48f5a8c9" providerId="LiveId" clId="{F7F37F37-0364-4DB5-A963-0BF7A0D7E646}" dt="2024-02-18T15:24:50.930" v="11061"/>
          <ac:spMkLst>
            <pc:docMk/>
            <pc:sldMk cId="3779571454" sldId="440"/>
            <ac:spMk id="2" creationId="{0E91F4E9-8763-B074-B46D-963038B61E01}"/>
          </ac:spMkLst>
        </pc:spChg>
        <pc:spChg chg="del">
          <ac:chgData name="good angel" userId="322f971a48f5a8c9" providerId="LiveId" clId="{F7F37F37-0364-4DB5-A963-0BF7A0D7E646}" dt="2024-02-18T15:24:50.558" v="11060" actId="478"/>
          <ac:spMkLst>
            <pc:docMk/>
            <pc:sldMk cId="3779571454" sldId="440"/>
            <ac:spMk id="5" creationId="{D03345A8-D557-FEBD-A6BE-86AA1ECDF27C}"/>
          </ac:spMkLst>
        </pc:spChg>
        <pc:spChg chg="mod">
          <ac:chgData name="good angel" userId="322f971a48f5a8c9" providerId="LiveId" clId="{F7F37F37-0364-4DB5-A963-0BF7A0D7E646}" dt="2024-02-19T12:27:58.684" v="11739" actId="1076"/>
          <ac:spMkLst>
            <pc:docMk/>
            <pc:sldMk cId="3779571454" sldId="440"/>
            <ac:spMk id="9" creationId="{C849C013-0D8E-8370-CD8E-C659CA0C369A}"/>
          </ac:spMkLst>
        </pc:spChg>
        <pc:spChg chg="mod">
          <ac:chgData name="good angel" userId="322f971a48f5a8c9" providerId="LiveId" clId="{F7F37F37-0364-4DB5-A963-0BF7A0D7E646}" dt="2024-02-18T15:26:16.519" v="11077"/>
          <ac:spMkLst>
            <pc:docMk/>
            <pc:sldMk cId="3779571454" sldId="440"/>
            <ac:spMk id="25" creationId="{48A9CB11-F074-3066-22AA-F76BE64E2760}"/>
          </ac:spMkLst>
        </pc:spChg>
        <pc:spChg chg="mod">
          <ac:chgData name="good angel" userId="322f971a48f5a8c9" providerId="LiveId" clId="{F7F37F37-0364-4DB5-A963-0BF7A0D7E646}" dt="2024-02-18T15:26:39.289" v="11083" actId="14100"/>
          <ac:spMkLst>
            <pc:docMk/>
            <pc:sldMk cId="3779571454" sldId="440"/>
            <ac:spMk id="29" creationId="{E3CA99FA-0F54-1802-55FA-290560D38080}"/>
          </ac:spMkLst>
        </pc:spChg>
        <pc:spChg chg="mod">
          <ac:chgData name="good angel" userId="322f971a48f5a8c9" providerId="LiveId" clId="{F7F37F37-0364-4DB5-A963-0BF7A0D7E646}" dt="2024-02-18T15:25:55.352" v="11074"/>
          <ac:spMkLst>
            <pc:docMk/>
            <pc:sldMk cId="3779571454" sldId="440"/>
            <ac:spMk id="48" creationId="{DD90F1F0-0190-0FD3-D650-BBA6AB31115A}"/>
          </ac:spMkLst>
        </pc:spChg>
        <pc:grpChg chg="del">
          <ac:chgData name="good angel" userId="322f971a48f5a8c9" providerId="LiveId" clId="{F7F37F37-0364-4DB5-A963-0BF7A0D7E646}" dt="2024-02-18T15:25:49.742" v="11072" actId="478"/>
          <ac:grpSpMkLst>
            <pc:docMk/>
            <pc:sldMk cId="3779571454" sldId="440"/>
            <ac:grpSpMk id="34" creationId="{EE84C5EF-3631-E23C-C2A9-69A4D1295456}"/>
          </ac:grpSpMkLst>
        </pc:grpChg>
        <pc:grpChg chg="add mod">
          <ac:chgData name="good angel" userId="322f971a48f5a8c9" providerId="LiveId" clId="{F7F37F37-0364-4DB5-A963-0BF7A0D7E646}" dt="2024-02-19T12:24:51.273" v="11701" actId="164"/>
          <ac:grpSpMkLst>
            <pc:docMk/>
            <pc:sldMk cId="3779571454" sldId="440"/>
            <ac:grpSpMk id="39" creationId="{C0ED0036-F57F-9ED3-0D18-12EB95C6B808}"/>
          </ac:grpSpMkLst>
        </pc:grpChg>
        <pc:grpChg chg="add mod">
          <ac:chgData name="good angel" userId="322f971a48f5a8c9" providerId="LiveId" clId="{F7F37F37-0364-4DB5-A963-0BF7A0D7E646}" dt="2024-02-19T12:24:51.273" v="11701" actId="164"/>
          <ac:grpSpMkLst>
            <pc:docMk/>
            <pc:sldMk cId="3779571454" sldId="440"/>
            <ac:grpSpMk id="40" creationId="{745CC7AD-8482-8A83-95F7-9C044DA52613}"/>
          </ac:grpSpMkLst>
        </pc:grpChg>
        <pc:grpChg chg="add mod">
          <ac:chgData name="good angel" userId="322f971a48f5a8c9" providerId="LiveId" clId="{F7F37F37-0364-4DB5-A963-0BF7A0D7E646}" dt="2024-02-19T12:24:34.847" v="11699" actId="164"/>
          <ac:grpSpMkLst>
            <pc:docMk/>
            <pc:sldMk cId="3779571454" sldId="440"/>
            <ac:grpSpMk id="41" creationId="{DC43951E-2422-6927-3917-755E6900302F}"/>
          </ac:grpSpMkLst>
        </pc:grpChg>
        <pc:grpChg chg="add mod">
          <ac:chgData name="good angel" userId="322f971a48f5a8c9" providerId="LiveId" clId="{F7F37F37-0364-4DB5-A963-0BF7A0D7E646}" dt="2024-02-19T12:24:51.273" v="11701" actId="164"/>
          <ac:grpSpMkLst>
            <pc:docMk/>
            <pc:sldMk cId="3779571454" sldId="440"/>
            <ac:grpSpMk id="42" creationId="{E165C348-CCBE-6F7F-D3E2-6F1C3118E077}"/>
          </ac:grpSpMkLst>
        </pc:grpChg>
        <pc:grpChg chg="add mod ord">
          <ac:chgData name="good angel" userId="322f971a48f5a8c9" providerId="LiveId" clId="{F7F37F37-0364-4DB5-A963-0BF7A0D7E646}" dt="2024-02-19T12:28:16.746" v="11743" actId="1076"/>
          <ac:grpSpMkLst>
            <pc:docMk/>
            <pc:sldMk cId="3779571454" sldId="440"/>
            <ac:grpSpMk id="43" creationId="{515F0B64-9FEF-E31F-1642-1F794EBC90EB}"/>
          </ac:grpSpMkLst>
        </pc:grpChg>
        <pc:grpChg chg="add del mod">
          <ac:chgData name="good angel" userId="322f971a48f5a8c9" providerId="LiveId" clId="{F7F37F37-0364-4DB5-A963-0BF7A0D7E646}" dt="2024-02-19T12:27:29.508" v="11736" actId="165"/>
          <ac:grpSpMkLst>
            <pc:docMk/>
            <pc:sldMk cId="3779571454" sldId="440"/>
            <ac:grpSpMk id="57" creationId="{3AD9BE1C-4F89-83FA-51C6-86DC27B08033}"/>
          </ac:grpSpMkLst>
        </pc:grpChg>
        <pc:grpChg chg="del">
          <ac:chgData name="good angel" userId="322f971a48f5a8c9" providerId="LiveId" clId="{F7F37F37-0364-4DB5-A963-0BF7A0D7E646}" dt="2024-02-18T15:25:51.678" v="11073" actId="478"/>
          <ac:grpSpMkLst>
            <pc:docMk/>
            <pc:sldMk cId="3779571454" sldId="440"/>
            <ac:grpSpMk id="58" creationId="{BC76778B-D5DD-4848-AB37-C0C4403A65CB}"/>
          </ac:grpSpMkLst>
        </pc:grpChg>
        <pc:picChg chg="add del mod">
          <ac:chgData name="good angel" userId="322f971a48f5a8c9" providerId="LiveId" clId="{F7F37F37-0364-4DB5-A963-0BF7A0D7E646}" dt="2024-02-19T14:59:34.735" v="11882" actId="478"/>
          <ac:picMkLst>
            <pc:docMk/>
            <pc:sldMk cId="3779571454" sldId="440"/>
            <ac:picMk id="3" creationId="{E74D6D08-1655-2443-AA97-954C3C2DBD53}"/>
          </ac:picMkLst>
        </pc:picChg>
        <pc:picChg chg="add del mod">
          <ac:chgData name="good angel" userId="322f971a48f5a8c9" providerId="LiveId" clId="{F7F37F37-0364-4DB5-A963-0BF7A0D7E646}" dt="2024-02-19T14:59:34.735" v="11882" actId="478"/>
          <ac:picMkLst>
            <pc:docMk/>
            <pc:sldMk cId="3779571454" sldId="440"/>
            <ac:picMk id="4" creationId="{15104263-CF9F-A5A1-2115-E7D3F30FF05D}"/>
          </ac:picMkLst>
        </pc:picChg>
        <pc:picChg chg="add del mod">
          <ac:chgData name="good angel" userId="322f971a48f5a8c9" providerId="LiveId" clId="{F7F37F37-0364-4DB5-A963-0BF7A0D7E646}" dt="2024-02-20T10:49:27.043" v="11917" actId="478"/>
          <ac:picMkLst>
            <pc:docMk/>
            <pc:sldMk cId="3779571454" sldId="440"/>
            <ac:picMk id="4" creationId="{1C72F9B7-61B2-C6A3-3923-C748B0D1C1AB}"/>
          </ac:picMkLst>
        </pc:picChg>
        <pc:picChg chg="add mod">
          <ac:chgData name="good angel" userId="322f971a48f5a8c9" providerId="LiveId" clId="{F7F37F37-0364-4DB5-A963-0BF7A0D7E646}" dt="2024-02-19T09:59:41.280" v="11405"/>
          <ac:picMkLst>
            <pc:docMk/>
            <pc:sldMk cId="3779571454" sldId="440"/>
            <ac:picMk id="5" creationId="{4B91AE1A-1DCD-A1F5-D2E6-4625CAC34AE4}"/>
          </ac:picMkLst>
        </pc:picChg>
        <pc:picChg chg="add del mod">
          <ac:chgData name="good angel" userId="322f971a48f5a8c9" providerId="LiveId" clId="{F7F37F37-0364-4DB5-A963-0BF7A0D7E646}" dt="2024-02-19T14:59:34.735" v="11882" actId="478"/>
          <ac:picMkLst>
            <pc:docMk/>
            <pc:sldMk cId="3779571454" sldId="440"/>
            <ac:picMk id="6" creationId="{99722D35-5C1F-1DE1-D66D-4A1CD9F2C9E4}"/>
          </ac:picMkLst>
        </pc:picChg>
        <pc:picChg chg="add mod ord">
          <ac:chgData name="good angel" userId="322f971a48f5a8c9" providerId="LiveId" clId="{F7F37F37-0364-4DB5-A963-0BF7A0D7E646}" dt="2024-02-19T14:15:10.252" v="11868" actId="167"/>
          <ac:picMkLst>
            <pc:docMk/>
            <pc:sldMk cId="3779571454" sldId="440"/>
            <ac:picMk id="8" creationId="{F64EDD11-D706-9CFC-AFCA-6CF7D52DC2FD}"/>
          </ac:picMkLst>
        </pc:picChg>
        <pc:picChg chg="add mod ord">
          <ac:chgData name="good angel" userId="322f971a48f5a8c9" providerId="LiveId" clId="{F7F37F37-0364-4DB5-A963-0BF7A0D7E646}" dt="2024-02-19T12:27:21.810" v="11733" actId="166"/>
          <ac:picMkLst>
            <pc:docMk/>
            <pc:sldMk cId="3779571454" sldId="440"/>
            <ac:picMk id="10" creationId="{B0151630-588C-E7F5-8B40-328E16025DCB}"/>
          </ac:picMkLst>
        </pc:picChg>
        <pc:picChg chg="add mod">
          <ac:chgData name="good angel" userId="322f971a48f5a8c9" providerId="LiveId" clId="{F7F37F37-0364-4DB5-A963-0BF7A0D7E646}" dt="2024-02-19T14:59:35.137" v="11883"/>
          <ac:picMkLst>
            <pc:docMk/>
            <pc:sldMk cId="3779571454" sldId="440"/>
            <ac:picMk id="11" creationId="{15161A18-5B5B-F3A8-02B6-7D2A828FF7B2}"/>
          </ac:picMkLst>
        </pc:picChg>
        <pc:picChg chg="add mod topLvl">
          <ac:chgData name="good angel" userId="322f971a48f5a8c9" providerId="LiveId" clId="{F7F37F37-0364-4DB5-A963-0BF7A0D7E646}" dt="2024-02-19T12:27:29.508" v="11736" actId="165"/>
          <ac:picMkLst>
            <pc:docMk/>
            <pc:sldMk cId="3779571454" sldId="440"/>
            <ac:picMk id="12" creationId="{9ACDE105-B21C-6C41-E96A-CB5DBFEFBC49}"/>
          </ac:picMkLst>
        </pc:picChg>
        <pc:picChg chg="del">
          <ac:chgData name="good angel" userId="322f971a48f5a8c9" providerId="LiveId" clId="{F7F37F37-0364-4DB5-A963-0BF7A0D7E646}" dt="2024-02-18T15:25:10.515" v="11066" actId="478"/>
          <ac:picMkLst>
            <pc:docMk/>
            <pc:sldMk cId="3779571454" sldId="440"/>
            <ac:picMk id="12" creationId="{BC6417E2-BAB0-C929-EE3E-6695D9577F5A}"/>
          </ac:picMkLst>
        </pc:picChg>
        <pc:picChg chg="add mod">
          <ac:chgData name="good angel" userId="322f971a48f5a8c9" providerId="LiveId" clId="{F7F37F37-0364-4DB5-A963-0BF7A0D7E646}" dt="2024-02-19T14:59:35.137" v="11883"/>
          <ac:picMkLst>
            <pc:docMk/>
            <pc:sldMk cId="3779571454" sldId="440"/>
            <ac:picMk id="14" creationId="{6F9F5670-2F5D-15F3-331C-A1F8054D9504}"/>
          </ac:picMkLst>
        </pc:picChg>
        <pc:picChg chg="del">
          <ac:chgData name="good angel" userId="322f971a48f5a8c9" providerId="LiveId" clId="{F7F37F37-0364-4DB5-A963-0BF7A0D7E646}" dt="2024-02-18T15:25:10.515" v="11066" actId="478"/>
          <ac:picMkLst>
            <pc:docMk/>
            <pc:sldMk cId="3779571454" sldId="440"/>
            <ac:picMk id="14" creationId="{D401BD51-4DC6-4D70-4849-C28706B58BD0}"/>
          </ac:picMkLst>
        </pc:picChg>
        <pc:picChg chg="add mod topLvl">
          <ac:chgData name="good angel" userId="322f971a48f5a8c9" providerId="LiveId" clId="{F7F37F37-0364-4DB5-A963-0BF7A0D7E646}" dt="2024-02-19T12:27:29.508" v="11736" actId="165"/>
          <ac:picMkLst>
            <pc:docMk/>
            <pc:sldMk cId="3779571454" sldId="440"/>
            <ac:picMk id="15" creationId="{B7E2BA7A-856C-FD9A-5AC8-469EE317BEC0}"/>
          </ac:picMkLst>
        </pc:picChg>
        <pc:picChg chg="add mod">
          <ac:chgData name="good angel" userId="322f971a48f5a8c9" providerId="LiveId" clId="{F7F37F37-0364-4DB5-A963-0BF7A0D7E646}" dt="2024-02-19T14:59:35.137" v="11883"/>
          <ac:picMkLst>
            <pc:docMk/>
            <pc:sldMk cId="3779571454" sldId="440"/>
            <ac:picMk id="18" creationId="{A02E1F88-7E42-82DF-F7AB-E274B99D4475}"/>
          </ac:picMkLst>
        </pc:picChg>
        <pc:picChg chg="add mod topLvl">
          <ac:chgData name="good angel" userId="322f971a48f5a8c9" providerId="LiveId" clId="{F7F37F37-0364-4DB5-A963-0BF7A0D7E646}" dt="2024-02-19T12:27:29.508" v="11736" actId="165"/>
          <ac:picMkLst>
            <pc:docMk/>
            <pc:sldMk cId="3779571454" sldId="440"/>
            <ac:picMk id="19" creationId="{90B0C074-5344-FCB1-2464-EAC98ABDFD26}"/>
          </ac:picMkLst>
        </pc:picChg>
        <pc:picChg chg="add del mod">
          <ac:chgData name="good angel" userId="322f971a48f5a8c9" providerId="LiveId" clId="{F7F37F37-0364-4DB5-A963-0BF7A0D7E646}" dt="2024-02-20T10:50:44.102" v="11923" actId="478"/>
          <ac:picMkLst>
            <pc:docMk/>
            <pc:sldMk cId="3779571454" sldId="440"/>
            <ac:picMk id="20" creationId="{F249CC50-C344-D31F-AC85-783EECE9C2BC}"/>
          </ac:picMkLst>
        </pc:picChg>
        <pc:picChg chg="add mod topLvl">
          <ac:chgData name="good angel" userId="322f971a48f5a8c9" providerId="LiveId" clId="{F7F37F37-0364-4DB5-A963-0BF7A0D7E646}" dt="2024-02-19T12:27:29.508" v="11736" actId="165"/>
          <ac:picMkLst>
            <pc:docMk/>
            <pc:sldMk cId="3779571454" sldId="440"/>
            <ac:picMk id="21" creationId="{76CC45E7-2C24-F30D-97FF-F05329B82F36}"/>
          </ac:picMkLst>
        </pc:picChg>
        <pc:picChg chg="add mod">
          <ac:chgData name="good angel" userId="322f971a48f5a8c9" providerId="LiveId" clId="{F7F37F37-0364-4DB5-A963-0BF7A0D7E646}" dt="2024-02-19T12:24:34.847" v="11699" actId="164"/>
          <ac:picMkLst>
            <pc:docMk/>
            <pc:sldMk cId="3779571454" sldId="440"/>
            <ac:picMk id="23" creationId="{95F4A006-CCE9-EE96-CC3B-313C467F5E5A}"/>
          </ac:picMkLst>
        </pc:picChg>
        <pc:picChg chg="add mod">
          <ac:chgData name="good angel" userId="322f971a48f5a8c9" providerId="LiveId" clId="{F7F37F37-0364-4DB5-A963-0BF7A0D7E646}" dt="2024-02-19T12:24:34.847" v="11699" actId="164"/>
          <ac:picMkLst>
            <pc:docMk/>
            <pc:sldMk cId="3779571454" sldId="440"/>
            <ac:picMk id="26" creationId="{0083F571-446A-617F-6854-6687ECE98E5A}"/>
          </ac:picMkLst>
        </pc:picChg>
        <pc:picChg chg="del">
          <ac:chgData name="good angel" userId="322f971a48f5a8c9" providerId="LiveId" clId="{F7F37F37-0364-4DB5-A963-0BF7A0D7E646}" dt="2024-02-18T15:25:10.515" v="11066" actId="478"/>
          <ac:picMkLst>
            <pc:docMk/>
            <pc:sldMk cId="3779571454" sldId="440"/>
            <ac:picMk id="26" creationId="{BF30CD1C-305D-6C51-DCC9-E7E2ADEB3193}"/>
          </ac:picMkLst>
        </pc:picChg>
        <pc:picChg chg="add mod">
          <ac:chgData name="good angel" userId="322f971a48f5a8c9" providerId="LiveId" clId="{F7F37F37-0364-4DB5-A963-0BF7A0D7E646}" dt="2024-02-19T12:24:20.129" v="11696" actId="164"/>
          <ac:picMkLst>
            <pc:docMk/>
            <pc:sldMk cId="3779571454" sldId="440"/>
            <ac:picMk id="30" creationId="{BF59F3EC-0713-0394-FA2D-3B16C8425C47}"/>
          </ac:picMkLst>
        </pc:picChg>
        <pc:picChg chg="add mod">
          <ac:chgData name="good angel" userId="322f971a48f5a8c9" providerId="LiveId" clId="{F7F37F37-0364-4DB5-A963-0BF7A0D7E646}" dt="2024-02-19T12:25:33.776" v="11710" actId="1076"/>
          <ac:picMkLst>
            <pc:docMk/>
            <pc:sldMk cId="3779571454" sldId="440"/>
            <ac:picMk id="32" creationId="{CED77738-137C-80E3-68C2-50DA1B9E1B68}"/>
          </ac:picMkLst>
        </pc:picChg>
        <pc:picChg chg="add mod">
          <ac:chgData name="good angel" userId="322f971a48f5a8c9" providerId="LiveId" clId="{F7F37F37-0364-4DB5-A963-0BF7A0D7E646}" dt="2024-02-19T12:24:42.426" v="11700" actId="164"/>
          <ac:picMkLst>
            <pc:docMk/>
            <pc:sldMk cId="3779571454" sldId="440"/>
            <ac:picMk id="34" creationId="{F99B9B35-E96E-6E4B-4DA5-9AE4C7A3AC56}"/>
          </ac:picMkLst>
        </pc:picChg>
        <pc:picChg chg="add mod">
          <ac:chgData name="good angel" userId="322f971a48f5a8c9" providerId="LiveId" clId="{F7F37F37-0364-4DB5-A963-0BF7A0D7E646}" dt="2024-02-19T12:24:42.426" v="11700" actId="164"/>
          <ac:picMkLst>
            <pc:docMk/>
            <pc:sldMk cId="3779571454" sldId="440"/>
            <ac:picMk id="36" creationId="{4B45841A-E5C8-AA78-C8FF-D6B9460B0FC2}"/>
          </ac:picMkLst>
        </pc:picChg>
        <pc:picChg chg="add mod">
          <ac:chgData name="good angel" userId="322f971a48f5a8c9" providerId="LiveId" clId="{F7F37F37-0364-4DB5-A963-0BF7A0D7E646}" dt="2024-02-19T12:24:51.273" v="11701" actId="164"/>
          <ac:picMkLst>
            <pc:docMk/>
            <pc:sldMk cId="3779571454" sldId="440"/>
            <ac:picMk id="38" creationId="{BA7C8196-D9F3-95E8-9099-C63A4211B5F8}"/>
          </ac:picMkLst>
        </pc:picChg>
        <pc:cxnChg chg="add mod ord topLvl">
          <ac:chgData name="good angel" userId="322f971a48f5a8c9" providerId="LiveId" clId="{F7F37F37-0364-4DB5-A963-0BF7A0D7E646}" dt="2024-02-19T12:27:39.962" v="11737" actId="167"/>
          <ac:cxnSpMkLst>
            <pc:docMk/>
            <pc:sldMk cId="3779571454" sldId="440"/>
            <ac:cxnSpMk id="44" creationId="{7F50E0E3-1E6A-D791-6530-127613BD9487}"/>
          </ac:cxnSpMkLst>
        </pc:cxnChg>
        <pc:cxnChg chg="add mod ord topLvl">
          <ac:chgData name="good angel" userId="322f971a48f5a8c9" providerId="LiveId" clId="{F7F37F37-0364-4DB5-A963-0BF7A0D7E646}" dt="2024-02-19T12:27:39.962" v="11737" actId="167"/>
          <ac:cxnSpMkLst>
            <pc:docMk/>
            <pc:sldMk cId="3779571454" sldId="440"/>
            <ac:cxnSpMk id="46" creationId="{7005E49A-280D-97CB-4184-4A5D539C14C1}"/>
          </ac:cxnSpMkLst>
        </pc:cxnChg>
        <pc:cxnChg chg="add mod ord topLvl">
          <ac:chgData name="good angel" userId="322f971a48f5a8c9" providerId="LiveId" clId="{F7F37F37-0364-4DB5-A963-0BF7A0D7E646}" dt="2024-02-19T12:27:39.962" v="11737" actId="167"/>
          <ac:cxnSpMkLst>
            <pc:docMk/>
            <pc:sldMk cId="3779571454" sldId="440"/>
            <ac:cxnSpMk id="50" creationId="{7DA1821D-7F71-007A-BB4F-77813B0B141F}"/>
          </ac:cxnSpMkLst>
        </pc:cxnChg>
        <pc:cxnChg chg="add mod ord topLvl">
          <ac:chgData name="good angel" userId="322f971a48f5a8c9" providerId="LiveId" clId="{F7F37F37-0364-4DB5-A963-0BF7A0D7E646}" dt="2024-02-19T12:27:39.962" v="11737" actId="167"/>
          <ac:cxnSpMkLst>
            <pc:docMk/>
            <pc:sldMk cId="3779571454" sldId="440"/>
            <ac:cxnSpMk id="52" creationId="{E4A044D9-74AA-DC41-F0CB-0CDA09212067}"/>
          </ac:cxnSpMkLst>
        </pc:cxnChg>
      </pc:sldChg>
      <pc:sldChg chg="addSp delSp modSp add del mod ord delAnim">
        <pc:chgData name="good angel" userId="322f971a48f5a8c9" providerId="LiveId" clId="{F7F37F37-0364-4DB5-A963-0BF7A0D7E646}" dt="2024-02-20T11:13:03.089" v="11987" actId="2696"/>
        <pc:sldMkLst>
          <pc:docMk/>
          <pc:sldMk cId="644475800" sldId="441"/>
        </pc:sldMkLst>
        <pc:spChg chg="add mod">
          <ac:chgData name="good angel" userId="322f971a48f5a8c9" providerId="LiveId" clId="{F7F37F37-0364-4DB5-A963-0BF7A0D7E646}" dt="2024-02-18T15:24:54.355" v="11063"/>
          <ac:spMkLst>
            <pc:docMk/>
            <pc:sldMk cId="644475800" sldId="441"/>
            <ac:spMk id="2" creationId="{29697430-DBA4-7FBC-6333-D1A41A3859A2}"/>
          </ac:spMkLst>
        </pc:spChg>
        <pc:spChg chg="del">
          <ac:chgData name="good angel" userId="322f971a48f5a8c9" providerId="LiveId" clId="{F7F37F37-0364-4DB5-A963-0BF7A0D7E646}" dt="2024-02-18T15:24:53.925" v="11062" actId="478"/>
          <ac:spMkLst>
            <pc:docMk/>
            <pc:sldMk cId="644475800" sldId="441"/>
            <ac:spMk id="12" creationId="{BC826868-04AA-6B8D-C6BB-18E2EA616B21}"/>
          </ac:spMkLst>
        </pc:spChg>
        <pc:spChg chg="mod">
          <ac:chgData name="good angel" userId="322f971a48f5a8c9" providerId="LiveId" clId="{F7F37F37-0364-4DB5-A963-0BF7A0D7E646}" dt="2024-02-20T11:08:48.009" v="11932" actId="1076"/>
          <ac:spMkLst>
            <pc:docMk/>
            <pc:sldMk cId="644475800" sldId="441"/>
            <ac:spMk id="17" creationId="{0157B4D6-D67A-E059-3B1C-5BB05F54D9AD}"/>
          </ac:spMkLst>
        </pc:spChg>
        <pc:spChg chg="add mod ord">
          <ac:chgData name="good angel" userId="322f971a48f5a8c9" providerId="LiveId" clId="{F7F37F37-0364-4DB5-A963-0BF7A0D7E646}" dt="2024-02-20T11:10:07.479" v="11941" actId="164"/>
          <ac:spMkLst>
            <pc:docMk/>
            <pc:sldMk cId="644475800" sldId="441"/>
            <ac:spMk id="20" creationId="{68A95AE3-766E-075A-8A44-2FA3122FE962}"/>
          </ac:spMkLst>
        </pc:spChg>
        <pc:spChg chg="mod">
          <ac:chgData name="good angel" userId="322f971a48f5a8c9" providerId="LiveId" clId="{F7F37F37-0364-4DB5-A963-0BF7A0D7E646}" dt="2024-02-18T15:26:21.390" v="11078"/>
          <ac:spMkLst>
            <pc:docMk/>
            <pc:sldMk cId="644475800" sldId="441"/>
            <ac:spMk id="25" creationId="{F34E1BBD-2EE6-E385-9822-BC3EB3CA53DB}"/>
          </ac:spMkLst>
        </pc:spChg>
        <pc:spChg chg="mod">
          <ac:chgData name="good angel" userId="322f971a48f5a8c9" providerId="LiveId" clId="{F7F37F37-0364-4DB5-A963-0BF7A0D7E646}" dt="2024-02-18T15:26:47.542" v="11085" actId="14100"/>
          <ac:spMkLst>
            <pc:docMk/>
            <pc:sldMk cId="644475800" sldId="441"/>
            <ac:spMk id="29" creationId="{3C6B11FB-67E5-1588-801A-568964EAA644}"/>
          </ac:spMkLst>
        </pc:spChg>
        <pc:spChg chg="mod">
          <ac:chgData name="good angel" userId="322f971a48f5a8c9" providerId="LiveId" clId="{F7F37F37-0364-4DB5-A963-0BF7A0D7E646}" dt="2024-02-18T15:25:59.990" v="11075"/>
          <ac:spMkLst>
            <pc:docMk/>
            <pc:sldMk cId="644475800" sldId="441"/>
            <ac:spMk id="48" creationId="{C501D5C8-6228-1F59-ED26-72BFAD498824}"/>
          </ac:spMkLst>
        </pc:spChg>
        <pc:spChg chg="del">
          <ac:chgData name="good angel" userId="322f971a48f5a8c9" providerId="LiveId" clId="{F7F37F37-0364-4DB5-A963-0BF7A0D7E646}" dt="2024-02-18T15:24:34.825" v="11057" actId="478"/>
          <ac:spMkLst>
            <pc:docMk/>
            <pc:sldMk cId="644475800" sldId="441"/>
            <ac:spMk id="57" creationId="{8898470A-A047-6B53-A7E4-C9997223A297}"/>
          </ac:spMkLst>
        </pc:spChg>
        <pc:spChg chg="del">
          <ac:chgData name="good angel" userId="322f971a48f5a8c9" providerId="LiveId" clId="{F7F37F37-0364-4DB5-A963-0BF7A0D7E646}" dt="2024-02-18T15:24:34.825" v="11057" actId="478"/>
          <ac:spMkLst>
            <pc:docMk/>
            <pc:sldMk cId="644475800" sldId="441"/>
            <ac:spMk id="64" creationId="{11450827-4373-2BC4-6662-23643DD57927}"/>
          </ac:spMkLst>
        </pc:spChg>
        <pc:spChg chg="del">
          <ac:chgData name="good angel" userId="322f971a48f5a8c9" providerId="LiveId" clId="{F7F37F37-0364-4DB5-A963-0BF7A0D7E646}" dt="2024-02-18T15:24:34.825" v="11057" actId="478"/>
          <ac:spMkLst>
            <pc:docMk/>
            <pc:sldMk cId="644475800" sldId="441"/>
            <ac:spMk id="73" creationId="{3C28C128-5687-3E6F-8F77-9FB76F741EEA}"/>
          </ac:spMkLst>
        </pc:spChg>
        <pc:spChg chg="del">
          <ac:chgData name="good angel" userId="322f971a48f5a8c9" providerId="LiveId" clId="{F7F37F37-0364-4DB5-A963-0BF7A0D7E646}" dt="2024-02-18T15:24:34.825" v="11057" actId="478"/>
          <ac:spMkLst>
            <pc:docMk/>
            <pc:sldMk cId="644475800" sldId="441"/>
            <ac:spMk id="77" creationId="{FBB7B689-B00A-2B65-CAE2-E5B04D218852}"/>
          </ac:spMkLst>
        </pc:spChg>
        <pc:grpChg chg="add mod">
          <ac:chgData name="good angel" userId="322f971a48f5a8c9" providerId="LiveId" clId="{F7F37F37-0364-4DB5-A963-0BF7A0D7E646}" dt="2024-02-20T11:10:30.872" v="11947" actId="1076"/>
          <ac:grpSpMkLst>
            <pc:docMk/>
            <pc:sldMk cId="644475800" sldId="441"/>
            <ac:grpSpMk id="21" creationId="{80380DDB-23CC-44D9-0DE5-30C455D73A62}"/>
          </ac:grpSpMkLst>
        </pc:grpChg>
        <pc:grpChg chg="del">
          <ac:chgData name="good angel" userId="322f971a48f5a8c9" providerId="LiveId" clId="{F7F37F37-0364-4DB5-A963-0BF7A0D7E646}" dt="2024-02-18T15:24:34.825" v="11057" actId="478"/>
          <ac:grpSpMkLst>
            <pc:docMk/>
            <pc:sldMk cId="644475800" sldId="441"/>
            <ac:grpSpMk id="26" creationId="{1A816752-65F0-11BF-8F92-E7E0F8381C1B}"/>
          </ac:grpSpMkLst>
        </pc:grpChg>
        <pc:grpChg chg="del">
          <ac:chgData name="good angel" userId="322f971a48f5a8c9" providerId="LiveId" clId="{F7F37F37-0364-4DB5-A963-0BF7A0D7E646}" dt="2024-02-18T15:24:34.825" v="11057" actId="478"/>
          <ac:grpSpMkLst>
            <pc:docMk/>
            <pc:sldMk cId="644475800" sldId="441"/>
            <ac:grpSpMk id="70" creationId="{E0E37C59-047E-3117-4876-B8908D27ACD1}"/>
          </ac:grpSpMkLst>
        </pc:grpChg>
        <pc:picChg chg="add del mod">
          <ac:chgData name="good angel" userId="322f971a48f5a8c9" providerId="LiveId" clId="{F7F37F37-0364-4DB5-A963-0BF7A0D7E646}" dt="2024-02-19T14:59:40.564" v="11884" actId="478"/>
          <ac:picMkLst>
            <pc:docMk/>
            <pc:sldMk cId="644475800" sldId="441"/>
            <ac:picMk id="3" creationId="{47D0455E-8AD9-35F0-8DDB-4DF2ABC43EBD}"/>
          </ac:picMkLst>
        </pc:picChg>
        <pc:picChg chg="add mod ord">
          <ac:chgData name="good angel" userId="322f971a48f5a8c9" providerId="LiveId" clId="{F7F37F37-0364-4DB5-A963-0BF7A0D7E646}" dt="2024-02-20T11:12:44.139" v="11986" actId="166"/>
          <ac:picMkLst>
            <pc:docMk/>
            <pc:sldMk cId="644475800" sldId="441"/>
            <ac:picMk id="3" creationId="{867D0B2F-0771-7B08-10F7-AEF700FF84E0}"/>
          </ac:picMkLst>
        </pc:picChg>
        <pc:picChg chg="add mod">
          <ac:chgData name="good angel" userId="322f971a48f5a8c9" providerId="LiveId" clId="{F7F37F37-0364-4DB5-A963-0BF7A0D7E646}" dt="2024-02-19T09:59:43.360" v="11406"/>
          <ac:picMkLst>
            <pc:docMk/>
            <pc:sldMk cId="644475800" sldId="441"/>
            <ac:picMk id="4" creationId="{1CAFA568-4E66-B51A-F8EF-9AD46C466051}"/>
          </ac:picMkLst>
        </pc:picChg>
        <pc:picChg chg="del">
          <ac:chgData name="good angel" userId="322f971a48f5a8c9" providerId="LiveId" clId="{F7F37F37-0364-4DB5-A963-0BF7A0D7E646}" dt="2024-02-18T15:25:16.225" v="11068" actId="478"/>
          <ac:picMkLst>
            <pc:docMk/>
            <pc:sldMk cId="644475800" sldId="441"/>
            <ac:picMk id="4" creationId="{9745E731-003F-BAEF-4EB8-4295A295F3B2}"/>
          </ac:picMkLst>
        </pc:picChg>
        <pc:picChg chg="del">
          <ac:chgData name="good angel" userId="322f971a48f5a8c9" providerId="LiveId" clId="{F7F37F37-0364-4DB5-A963-0BF7A0D7E646}" dt="2024-02-18T15:25:16.225" v="11068" actId="478"/>
          <ac:picMkLst>
            <pc:docMk/>
            <pc:sldMk cId="644475800" sldId="441"/>
            <ac:picMk id="5" creationId="{6354C282-E4D9-E1DE-198C-8F41E0322740}"/>
          </ac:picMkLst>
        </pc:picChg>
        <pc:picChg chg="add mod ord">
          <ac:chgData name="good angel" userId="322f971a48f5a8c9" providerId="LiveId" clId="{F7F37F37-0364-4DB5-A963-0BF7A0D7E646}" dt="2024-02-19T14:15:05.062" v="11867" actId="167"/>
          <ac:picMkLst>
            <pc:docMk/>
            <pc:sldMk cId="644475800" sldId="441"/>
            <ac:picMk id="5" creationId="{758B3D9D-E982-6363-8F93-81E182D10AB6}"/>
          </ac:picMkLst>
        </pc:picChg>
        <pc:picChg chg="add mod">
          <ac:chgData name="good angel" userId="322f971a48f5a8c9" providerId="LiveId" clId="{F7F37F37-0364-4DB5-A963-0BF7A0D7E646}" dt="2024-02-19T14:59:41.217" v="11885"/>
          <ac:picMkLst>
            <pc:docMk/>
            <pc:sldMk cId="644475800" sldId="441"/>
            <ac:picMk id="6" creationId="{B7E9F508-151A-12A2-908B-EE99216BD431}"/>
          </ac:picMkLst>
        </pc:picChg>
        <pc:picChg chg="del">
          <ac:chgData name="good angel" userId="322f971a48f5a8c9" providerId="LiveId" clId="{F7F37F37-0364-4DB5-A963-0BF7A0D7E646}" dt="2024-02-18T15:25:16.225" v="11068" actId="478"/>
          <ac:picMkLst>
            <pc:docMk/>
            <pc:sldMk cId="644475800" sldId="441"/>
            <ac:picMk id="6" creationId="{C4DA1712-ACB5-BE72-ABDF-1A917C88A34E}"/>
          </ac:picMkLst>
        </pc:picChg>
        <pc:picChg chg="add mod">
          <ac:chgData name="good angel" userId="322f971a48f5a8c9" providerId="LiveId" clId="{F7F37F37-0364-4DB5-A963-0BF7A0D7E646}" dt="2024-02-20T10:50:52.842" v="11925" actId="1076"/>
          <ac:picMkLst>
            <pc:docMk/>
            <pc:sldMk cId="644475800" sldId="441"/>
            <ac:picMk id="8" creationId="{32C18B58-7B0E-9E1C-C359-DD8621539584}"/>
          </ac:picMkLst>
        </pc:picChg>
        <pc:picChg chg="add del mod">
          <ac:chgData name="good angel" userId="322f971a48f5a8c9" providerId="LiveId" clId="{F7F37F37-0364-4DB5-A963-0BF7A0D7E646}" dt="2024-02-19T14:59:40.564" v="11884" actId="478"/>
          <ac:picMkLst>
            <pc:docMk/>
            <pc:sldMk cId="644475800" sldId="441"/>
            <ac:picMk id="8" creationId="{5AC89D6C-8D82-703C-04BE-8F1F208B366C}"/>
          </ac:picMkLst>
        </pc:picChg>
        <pc:picChg chg="add del mod">
          <ac:chgData name="good angel" userId="322f971a48f5a8c9" providerId="LiveId" clId="{F7F37F37-0364-4DB5-A963-0BF7A0D7E646}" dt="2024-02-19T14:59:40.564" v="11884" actId="478"/>
          <ac:picMkLst>
            <pc:docMk/>
            <pc:sldMk cId="644475800" sldId="441"/>
            <ac:picMk id="10" creationId="{BA7C5C22-0971-E0C3-8256-0B9E601D7872}"/>
          </ac:picMkLst>
        </pc:picChg>
        <pc:picChg chg="add mod">
          <ac:chgData name="good angel" userId="322f971a48f5a8c9" providerId="LiveId" clId="{F7F37F37-0364-4DB5-A963-0BF7A0D7E646}" dt="2024-02-19T14:59:41.217" v="11885"/>
          <ac:picMkLst>
            <pc:docMk/>
            <pc:sldMk cId="644475800" sldId="441"/>
            <ac:picMk id="12" creationId="{60511713-F3A6-28BB-EA72-2D0C8EF91277}"/>
          </ac:picMkLst>
        </pc:picChg>
        <pc:picChg chg="add mod">
          <ac:chgData name="good angel" userId="322f971a48f5a8c9" providerId="LiveId" clId="{F7F37F37-0364-4DB5-A963-0BF7A0D7E646}" dt="2024-02-19T14:59:41.217" v="11885"/>
          <ac:picMkLst>
            <pc:docMk/>
            <pc:sldMk cId="644475800" sldId="441"/>
            <ac:picMk id="14" creationId="{C8571C35-2F7A-C214-57F5-0B03B1B4B092}"/>
          </ac:picMkLst>
        </pc:picChg>
        <pc:picChg chg="add mod">
          <ac:chgData name="good angel" userId="322f971a48f5a8c9" providerId="LiveId" clId="{F7F37F37-0364-4DB5-A963-0BF7A0D7E646}" dt="2024-02-20T10:51:39.639" v="11929" actId="1076"/>
          <ac:picMkLst>
            <pc:docMk/>
            <pc:sldMk cId="644475800" sldId="441"/>
            <ac:picMk id="15" creationId="{37099D55-6814-5070-001B-A7EA43A4DE24}"/>
          </ac:picMkLst>
        </pc:picChg>
        <pc:picChg chg="add mod">
          <ac:chgData name="good angel" userId="322f971a48f5a8c9" providerId="LiveId" clId="{F7F37F37-0364-4DB5-A963-0BF7A0D7E646}" dt="2024-02-20T11:10:07.479" v="11941" actId="164"/>
          <ac:picMkLst>
            <pc:docMk/>
            <pc:sldMk cId="644475800" sldId="441"/>
            <ac:picMk id="19" creationId="{8786605C-C707-4E62-DBD2-C8ABA4A8D4AE}"/>
          </ac:picMkLst>
        </pc:picChg>
        <pc:picChg chg="add mod ord">
          <ac:chgData name="good angel" userId="322f971a48f5a8c9" providerId="LiveId" clId="{F7F37F37-0364-4DB5-A963-0BF7A0D7E646}" dt="2024-02-20T11:12:19.186" v="11979" actId="1076"/>
          <ac:picMkLst>
            <pc:docMk/>
            <pc:sldMk cId="644475800" sldId="441"/>
            <ac:picMk id="23" creationId="{41B5A2B5-78C4-1579-F7EF-986A992446F9}"/>
          </ac:picMkLst>
        </pc:picChg>
        <pc:picChg chg="add mod ord">
          <ac:chgData name="good angel" userId="322f971a48f5a8c9" providerId="LiveId" clId="{F7F37F37-0364-4DB5-A963-0BF7A0D7E646}" dt="2024-02-20T11:12:29.207" v="11982" actId="1076"/>
          <ac:picMkLst>
            <pc:docMk/>
            <pc:sldMk cId="644475800" sldId="441"/>
            <ac:picMk id="24" creationId="{AC99C8A5-8A8A-8004-A8AB-C8A27F17354F}"/>
          </ac:picMkLst>
        </pc:picChg>
        <pc:picChg chg="add mod ord">
          <ac:chgData name="good angel" userId="322f971a48f5a8c9" providerId="LiveId" clId="{F7F37F37-0364-4DB5-A963-0BF7A0D7E646}" dt="2024-02-20T11:12:41.505" v="11985" actId="1076"/>
          <ac:picMkLst>
            <pc:docMk/>
            <pc:sldMk cId="644475800" sldId="441"/>
            <ac:picMk id="26" creationId="{29EBE39E-7775-D433-3664-D0868E380AD1}"/>
          </ac:picMkLst>
        </pc:picChg>
        <pc:cxnChg chg="add mod ord">
          <ac:chgData name="good angel" userId="322f971a48f5a8c9" providerId="LiveId" clId="{F7F37F37-0364-4DB5-A963-0BF7A0D7E646}" dt="2024-02-20T11:12:12.989" v="11976" actId="14100"/>
          <ac:cxnSpMkLst>
            <pc:docMk/>
            <pc:sldMk cId="644475800" sldId="441"/>
            <ac:cxnSpMk id="31" creationId="{92EF51D4-7735-57FC-2421-6AA72AC03B49}"/>
          </ac:cxnSpMkLst>
        </pc:cxnChg>
        <pc:cxnChg chg="add mod ord">
          <ac:chgData name="good angel" userId="322f971a48f5a8c9" providerId="LiveId" clId="{F7F37F37-0364-4DB5-A963-0BF7A0D7E646}" dt="2024-02-20T11:12:21.901" v="11980" actId="14100"/>
          <ac:cxnSpMkLst>
            <pc:docMk/>
            <pc:sldMk cId="644475800" sldId="441"/>
            <ac:cxnSpMk id="32" creationId="{853ADEC6-59CB-CEDD-7A25-0C107C61EFE6}"/>
          </ac:cxnSpMkLst>
        </pc:cxnChg>
        <pc:cxnChg chg="add mod ord">
          <ac:chgData name="good angel" userId="322f971a48f5a8c9" providerId="LiveId" clId="{F7F37F37-0364-4DB5-A963-0BF7A0D7E646}" dt="2024-02-20T11:12:33.149" v="11983" actId="14100"/>
          <ac:cxnSpMkLst>
            <pc:docMk/>
            <pc:sldMk cId="644475800" sldId="441"/>
            <ac:cxnSpMk id="33" creationId="{7C416084-DB63-F783-ACBE-F34F1BB741E0}"/>
          </ac:cxnSpMkLst>
        </pc:cxnChg>
        <pc:cxnChg chg="del">
          <ac:chgData name="good angel" userId="322f971a48f5a8c9" providerId="LiveId" clId="{F7F37F37-0364-4DB5-A963-0BF7A0D7E646}" dt="2024-02-18T15:24:34.825" v="11057" actId="478"/>
          <ac:cxnSpMkLst>
            <pc:docMk/>
            <pc:sldMk cId="644475800" sldId="441"/>
            <ac:cxnSpMk id="62" creationId="{BF75DC61-4A42-7A82-7FC7-D501C6753C06}"/>
          </ac:cxnSpMkLst>
        </pc:cxnChg>
        <pc:cxnChg chg="del">
          <ac:chgData name="good angel" userId="322f971a48f5a8c9" providerId="LiveId" clId="{F7F37F37-0364-4DB5-A963-0BF7A0D7E646}" dt="2024-02-18T15:24:34.825" v="11057" actId="478"/>
          <ac:cxnSpMkLst>
            <pc:docMk/>
            <pc:sldMk cId="644475800" sldId="441"/>
            <ac:cxnSpMk id="74" creationId="{252C8AE1-4DC2-547B-8B78-EF7C221FE3D1}"/>
          </ac:cxnSpMkLst>
        </pc:cxnChg>
      </pc:sldChg>
      <pc:sldChg chg="addSp delSp modSp add mod ord modAnim">
        <pc:chgData name="good angel" userId="322f971a48f5a8c9" providerId="LiveId" clId="{F7F37F37-0364-4DB5-A963-0BF7A0D7E646}" dt="2024-02-21T10:29:38.999" v="12397"/>
        <pc:sldMkLst>
          <pc:docMk/>
          <pc:sldMk cId="4252791717" sldId="442"/>
        </pc:sldMkLst>
        <pc:spChg chg="add mod">
          <ac:chgData name="good angel" userId="322f971a48f5a8c9" providerId="LiveId" clId="{F7F37F37-0364-4DB5-A963-0BF7A0D7E646}" dt="2024-02-18T15:24:57.980" v="11065"/>
          <ac:spMkLst>
            <pc:docMk/>
            <pc:sldMk cId="4252791717" sldId="442"/>
            <ac:spMk id="2" creationId="{8A33A377-E87B-AC12-94EE-E974CB26DD3F}"/>
          </ac:spMkLst>
        </pc:spChg>
        <pc:spChg chg="add mod">
          <ac:chgData name="good angel" userId="322f971a48f5a8c9" providerId="LiveId" clId="{F7F37F37-0364-4DB5-A963-0BF7A0D7E646}" dt="2024-02-21T10:14:27.214" v="12229" actId="1076"/>
          <ac:spMkLst>
            <pc:docMk/>
            <pc:sldMk cId="4252791717" sldId="442"/>
            <ac:spMk id="6" creationId="{3F27C384-34A5-7682-69A2-9580443EC7C4}"/>
          </ac:spMkLst>
        </pc:spChg>
        <pc:spChg chg="add mod">
          <ac:chgData name="good angel" userId="322f971a48f5a8c9" providerId="LiveId" clId="{F7F37F37-0364-4DB5-A963-0BF7A0D7E646}" dt="2024-02-21T10:17:14.524" v="12348" actId="14100"/>
          <ac:spMkLst>
            <pc:docMk/>
            <pc:sldMk cId="4252791717" sldId="442"/>
            <ac:spMk id="8" creationId="{9EC62BF7-75EC-4A5A-E465-D042266BF925}"/>
          </ac:spMkLst>
        </pc:spChg>
        <pc:spChg chg="add mod">
          <ac:chgData name="good angel" userId="322f971a48f5a8c9" providerId="LiveId" clId="{F7F37F37-0364-4DB5-A963-0BF7A0D7E646}" dt="2024-02-21T10:16:27.733" v="12341" actId="12"/>
          <ac:spMkLst>
            <pc:docMk/>
            <pc:sldMk cId="4252791717" sldId="442"/>
            <ac:spMk id="10" creationId="{CAA36789-EC4B-3976-E1CB-7C7A1E4D9DD3}"/>
          </ac:spMkLst>
        </pc:spChg>
        <pc:spChg chg="add mod">
          <ac:chgData name="good angel" userId="322f971a48f5a8c9" providerId="LiveId" clId="{F7F37F37-0364-4DB5-A963-0BF7A0D7E646}" dt="2024-02-21T10:16:22.444" v="12340" actId="12"/>
          <ac:spMkLst>
            <pc:docMk/>
            <pc:sldMk cId="4252791717" sldId="442"/>
            <ac:spMk id="11" creationId="{074DF27E-9C78-D5C7-9FCE-EA355B1404B5}"/>
          </ac:spMkLst>
        </pc:spChg>
        <pc:spChg chg="del">
          <ac:chgData name="good angel" userId="322f971a48f5a8c9" providerId="LiveId" clId="{F7F37F37-0364-4DB5-A963-0BF7A0D7E646}" dt="2024-02-18T15:24:57.583" v="11064" actId="478"/>
          <ac:spMkLst>
            <pc:docMk/>
            <pc:sldMk cId="4252791717" sldId="442"/>
            <ac:spMk id="14" creationId="{A937CABB-2EFA-9274-F4EA-A6EC3AA041F3}"/>
          </ac:spMkLst>
        </pc:spChg>
        <pc:spChg chg="del">
          <ac:chgData name="good angel" userId="322f971a48f5a8c9" providerId="LiveId" clId="{F7F37F37-0364-4DB5-A963-0BF7A0D7E646}" dt="2024-02-18T15:24:40.140" v="11058" actId="478"/>
          <ac:spMkLst>
            <pc:docMk/>
            <pc:sldMk cId="4252791717" sldId="442"/>
            <ac:spMk id="15" creationId="{A98E7C9B-C06B-6ABC-09B5-CB2D74903378}"/>
          </ac:spMkLst>
        </pc:spChg>
        <pc:spChg chg="mod">
          <ac:chgData name="good angel" userId="322f971a48f5a8c9" providerId="LiveId" clId="{F7F37F37-0364-4DB5-A963-0BF7A0D7E646}" dt="2024-02-18T15:26:25.376" v="11079"/>
          <ac:spMkLst>
            <pc:docMk/>
            <pc:sldMk cId="4252791717" sldId="442"/>
            <ac:spMk id="25" creationId="{8119FA87-0BB8-3DD6-58AC-4B9F3BC12ED0}"/>
          </ac:spMkLst>
        </pc:spChg>
        <pc:spChg chg="mod">
          <ac:chgData name="good angel" userId="322f971a48f5a8c9" providerId="LiveId" clId="{F7F37F37-0364-4DB5-A963-0BF7A0D7E646}" dt="2024-02-18T15:26:54.224" v="11087" actId="14100"/>
          <ac:spMkLst>
            <pc:docMk/>
            <pc:sldMk cId="4252791717" sldId="442"/>
            <ac:spMk id="29" creationId="{D6FF2F54-A407-FD44-AC9B-F5B639592DD6}"/>
          </ac:spMkLst>
        </pc:spChg>
        <pc:spChg chg="del">
          <ac:chgData name="good angel" userId="322f971a48f5a8c9" providerId="LiveId" clId="{F7F37F37-0364-4DB5-A963-0BF7A0D7E646}" dt="2024-02-18T15:24:40.140" v="11058" actId="478"/>
          <ac:spMkLst>
            <pc:docMk/>
            <pc:sldMk cId="4252791717" sldId="442"/>
            <ac:spMk id="32" creationId="{C7847AB6-16CB-792C-5694-8AA7CBFEA68E}"/>
          </ac:spMkLst>
        </pc:spChg>
        <pc:spChg chg="del">
          <ac:chgData name="good angel" userId="322f971a48f5a8c9" providerId="LiveId" clId="{F7F37F37-0364-4DB5-A963-0BF7A0D7E646}" dt="2024-02-18T15:24:40.140" v="11058" actId="478"/>
          <ac:spMkLst>
            <pc:docMk/>
            <pc:sldMk cId="4252791717" sldId="442"/>
            <ac:spMk id="33" creationId="{12394419-299B-824A-5CEF-475C55C6413D}"/>
          </ac:spMkLst>
        </pc:spChg>
        <pc:spChg chg="mod">
          <ac:chgData name="good angel" userId="322f971a48f5a8c9" providerId="LiveId" clId="{F7F37F37-0364-4DB5-A963-0BF7A0D7E646}" dt="2024-02-18T15:26:04.058" v="11076"/>
          <ac:spMkLst>
            <pc:docMk/>
            <pc:sldMk cId="4252791717" sldId="442"/>
            <ac:spMk id="48" creationId="{F02CB1F8-4795-38A9-9A24-DC0DD8EFCCAF}"/>
          </ac:spMkLst>
        </pc:spChg>
        <pc:picChg chg="del">
          <ac:chgData name="good angel" userId="322f971a48f5a8c9" providerId="LiveId" clId="{F7F37F37-0364-4DB5-A963-0BF7A0D7E646}" dt="2024-02-18T15:25:21.925" v="11070" actId="478"/>
          <ac:picMkLst>
            <pc:docMk/>
            <pc:sldMk cId="4252791717" sldId="442"/>
            <ac:picMk id="3" creationId="{A809EC18-0135-81A5-0D21-A252F74510B2}"/>
          </ac:picMkLst>
        </pc:picChg>
        <pc:picChg chg="add mod">
          <ac:chgData name="good angel" userId="322f971a48f5a8c9" providerId="LiveId" clId="{F7F37F37-0364-4DB5-A963-0BF7A0D7E646}" dt="2024-02-19T09:59:44.600" v="11407"/>
          <ac:picMkLst>
            <pc:docMk/>
            <pc:sldMk cId="4252791717" sldId="442"/>
            <ac:picMk id="3" creationId="{BCD25C0F-21A1-012B-78CA-18C1B8EA0B2F}"/>
          </ac:picMkLst>
        </pc:picChg>
        <pc:picChg chg="add mod">
          <ac:chgData name="good angel" userId="322f971a48f5a8c9" providerId="LiveId" clId="{F7F37F37-0364-4DB5-A963-0BF7A0D7E646}" dt="2024-02-19T14:59:47.603" v="11887"/>
          <ac:picMkLst>
            <pc:docMk/>
            <pc:sldMk cId="4252791717" sldId="442"/>
            <ac:picMk id="4" creationId="{16BA3082-1F25-C087-F025-6ED1DFFA686D}"/>
          </ac:picMkLst>
        </pc:picChg>
        <pc:picChg chg="del">
          <ac:chgData name="good angel" userId="322f971a48f5a8c9" providerId="LiveId" clId="{F7F37F37-0364-4DB5-A963-0BF7A0D7E646}" dt="2024-02-18T15:24:42.050" v="11059" actId="478"/>
          <ac:picMkLst>
            <pc:docMk/>
            <pc:sldMk cId="4252791717" sldId="442"/>
            <ac:picMk id="4" creationId="{CA5AF4E5-402C-79EE-45E0-88F156E76553}"/>
          </ac:picMkLst>
        </pc:picChg>
        <pc:picChg chg="del">
          <ac:chgData name="good angel" userId="322f971a48f5a8c9" providerId="LiveId" clId="{F7F37F37-0364-4DB5-A963-0BF7A0D7E646}" dt="2024-02-18T15:24:40.140" v="11058" actId="478"/>
          <ac:picMkLst>
            <pc:docMk/>
            <pc:sldMk cId="4252791717" sldId="442"/>
            <ac:picMk id="5" creationId="{567E200F-AA71-071B-37D3-00C2C7F648B8}"/>
          </ac:picMkLst>
        </pc:picChg>
        <pc:picChg chg="add mod">
          <ac:chgData name="good angel" userId="322f971a48f5a8c9" providerId="LiveId" clId="{F7F37F37-0364-4DB5-A963-0BF7A0D7E646}" dt="2024-02-19T14:59:47.603" v="11887"/>
          <ac:picMkLst>
            <pc:docMk/>
            <pc:sldMk cId="4252791717" sldId="442"/>
            <ac:picMk id="5" creationId="{5B18BD8A-97C6-A507-D1A0-907E5EC6BC6E}"/>
          </ac:picMkLst>
        </pc:picChg>
        <pc:picChg chg="add del mod">
          <ac:chgData name="good angel" userId="322f971a48f5a8c9" providerId="LiveId" clId="{F7F37F37-0364-4DB5-A963-0BF7A0D7E646}" dt="2024-02-19T14:59:46.957" v="11886" actId="478"/>
          <ac:picMkLst>
            <pc:docMk/>
            <pc:sldMk cId="4252791717" sldId="442"/>
            <ac:picMk id="6" creationId="{B9CA64DC-017E-46B6-921C-89633962303E}"/>
          </ac:picMkLst>
        </pc:picChg>
        <pc:picChg chg="add del mod">
          <ac:chgData name="good angel" userId="322f971a48f5a8c9" providerId="LiveId" clId="{F7F37F37-0364-4DB5-A963-0BF7A0D7E646}" dt="2024-02-19T14:59:46.957" v="11886" actId="478"/>
          <ac:picMkLst>
            <pc:docMk/>
            <pc:sldMk cId="4252791717" sldId="442"/>
            <ac:picMk id="8" creationId="{6779072B-F16E-EA78-D7E1-97FDC8094C89}"/>
          </ac:picMkLst>
        </pc:picChg>
        <pc:picChg chg="del">
          <ac:chgData name="good angel" userId="322f971a48f5a8c9" providerId="LiveId" clId="{F7F37F37-0364-4DB5-A963-0BF7A0D7E646}" dt="2024-02-18T15:25:21.925" v="11070" actId="478"/>
          <ac:picMkLst>
            <pc:docMk/>
            <pc:sldMk cId="4252791717" sldId="442"/>
            <ac:picMk id="9" creationId="{D39F8F7C-58D5-1720-03F8-8BE7C9DD0897}"/>
          </ac:picMkLst>
        </pc:picChg>
        <pc:picChg chg="add mod">
          <ac:chgData name="good angel" userId="322f971a48f5a8c9" providerId="LiveId" clId="{F7F37F37-0364-4DB5-A963-0BF7A0D7E646}" dt="2024-02-19T14:59:47.603" v="11887"/>
          <ac:picMkLst>
            <pc:docMk/>
            <pc:sldMk cId="4252791717" sldId="442"/>
            <ac:picMk id="9" creationId="{E0DF96C3-6121-FBA6-022D-E01782A91016}"/>
          </ac:picMkLst>
        </pc:picChg>
        <pc:picChg chg="add del mod">
          <ac:chgData name="good angel" userId="322f971a48f5a8c9" providerId="LiveId" clId="{F7F37F37-0364-4DB5-A963-0BF7A0D7E646}" dt="2024-02-19T14:59:46.957" v="11886" actId="478"/>
          <ac:picMkLst>
            <pc:docMk/>
            <pc:sldMk cId="4252791717" sldId="442"/>
            <ac:picMk id="10" creationId="{1B5E374A-996A-75AC-931C-D003D5649DE4}"/>
          </ac:picMkLst>
        </pc:picChg>
        <pc:picChg chg="del">
          <ac:chgData name="good angel" userId="322f971a48f5a8c9" providerId="LiveId" clId="{F7F37F37-0364-4DB5-A963-0BF7A0D7E646}" dt="2024-02-18T15:25:21.925" v="11070" actId="478"/>
          <ac:picMkLst>
            <pc:docMk/>
            <pc:sldMk cId="4252791717" sldId="442"/>
            <ac:picMk id="11" creationId="{C390347E-B1EF-E623-78C4-53145D27425A}"/>
          </ac:picMkLst>
        </pc:picChg>
        <pc:picChg chg="add mod">
          <ac:chgData name="good angel" userId="322f971a48f5a8c9" providerId="LiveId" clId="{F7F37F37-0364-4DB5-A963-0BF7A0D7E646}" dt="2024-02-21T10:24:30.932" v="12379" actId="1076"/>
          <ac:picMkLst>
            <pc:docMk/>
            <pc:sldMk cId="4252791717" sldId="442"/>
            <ac:picMk id="14" creationId="{2813D7BE-3A6C-7141-9542-354AE678321A}"/>
          </ac:picMkLst>
        </pc:picChg>
        <pc:picChg chg="add mod">
          <ac:chgData name="good angel" userId="322f971a48f5a8c9" providerId="LiveId" clId="{F7F37F37-0364-4DB5-A963-0BF7A0D7E646}" dt="2024-02-21T10:21:30.713" v="12374" actId="1076"/>
          <ac:picMkLst>
            <pc:docMk/>
            <pc:sldMk cId="4252791717" sldId="442"/>
            <ac:picMk id="18" creationId="{54C55C12-2663-6252-59F0-ED241B4AFF76}"/>
          </ac:picMkLst>
        </pc:picChg>
        <pc:picChg chg="add mod ord">
          <ac:chgData name="good angel" userId="322f971a48f5a8c9" providerId="LiveId" clId="{F7F37F37-0364-4DB5-A963-0BF7A0D7E646}" dt="2024-02-21T10:27:24.773" v="12388" actId="167"/>
          <ac:picMkLst>
            <pc:docMk/>
            <pc:sldMk cId="4252791717" sldId="442"/>
            <ac:picMk id="20" creationId="{B8455CA0-561F-8E13-2187-9BA009643466}"/>
          </ac:picMkLst>
        </pc:picChg>
        <pc:picChg chg="add mod">
          <ac:chgData name="good angel" userId="322f971a48f5a8c9" providerId="LiveId" clId="{F7F37F37-0364-4DB5-A963-0BF7A0D7E646}" dt="2024-02-21T10:27:17.758" v="12385" actId="1076"/>
          <ac:picMkLst>
            <pc:docMk/>
            <pc:sldMk cId="4252791717" sldId="442"/>
            <ac:picMk id="21" creationId="{BE7CC8EE-6D0A-2019-6DC7-DC411AF2354C}"/>
          </ac:picMkLst>
        </pc:picChg>
        <pc:picChg chg="add mod">
          <ac:chgData name="good angel" userId="322f971a48f5a8c9" providerId="LiveId" clId="{F7F37F37-0364-4DB5-A963-0BF7A0D7E646}" dt="2024-02-21T10:18:46.605" v="12358" actId="1076"/>
          <ac:picMkLst>
            <pc:docMk/>
            <pc:sldMk cId="4252791717" sldId="442"/>
            <ac:picMk id="2050" creationId="{57901FCE-C979-240F-BCE6-669B300C4621}"/>
          </ac:picMkLst>
        </pc:picChg>
        <pc:picChg chg="add mod">
          <ac:chgData name="good angel" userId="322f971a48f5a8c9" providerId="LiveId" clId="{F7F37F37-0364-4DB5-A963-0BF7A0D7E646}" dt="2024-02-21T10:18:17.814" v="12357" actId="1076"/>
          <ac:picMkLst>
            <pc:docMk/>
            <pc:sldMk cId="4252791717" sldId="442"/>
            <ac:picMk id="2052" creationId="{88938134-4A84-0584-99C9-6CA04EF4910B}"/>
          </ac:picMkLst>
        </pc:picChg>
        <pc:picChg chg="add del">
          <ac:chgData name="good angel" userId="322f971a48f5a8c9" providerId="LiveId" clId="{F7F37F37-0364-4DB5-A963-0BF7A0D7E646}" dt="2024-02-21T10:19:29.124" v="12361" actId="478"/>
          <ac:picMkLst>
            <pc:docMk/>
            <pc:sldMk cId="4252791717" sldId="442"/>
            <ac:picMk id="2054" creationId="{F71ACBFF-8D1D-B616-44A8-6E0B97DF8FAD}"/>
          </ac:picMkLst>
        </pc:picChg>
        <pc:picChg chg="add mod">
          <ac:chgData name="good angel" userId="322f971a48f5a8c9" providerId="LiveId" clId="{F7F37F37-0364-4DB5-A963-0BF7A0D7E646}" dt="2024-02-21T10:28:13.242" v="12390" actId="1076"/>
          <ac:picMkLst>
            <pc:docMk/>
            <pc:sldMk cId="4252791717" sldId="442"/>
            <ac:picMk id="2056" creationId="{F00A726A-5A1B-0C93-FAE5-874AE89B644D}"/>
          </ac:picMkLst>
        </pc:picChg>
        <pc:cxnChg chg="del">
          <ac:chgData name="good angel" userId="322f971a48f5a8c9" providerId="LiveId" clId="{F7F37F37-0364-4DB5-A963-0BF7A0D7E646}" dt="2024-02-18T15:24:40.140" v="11058" actId="478"/>
          <ac:cxnSpMkLst>
            <pc:docMk/>
            <pc:sldMk cId="4252791717" sldId="442"/>
            <ac:cxnSpMk id="21" creationId="{D59AD889-065E-C9F3-9DA1-F8324CFBEF14}"/>
          </ac:cxnSpMkLst>
        </pc:cxnChg>
        <pc:cxnChg chg="add mod ord">
          <ac:chgData name="good angel" userId="322f971a48f5a8c9" providerId="LiveId" clId="{F7F37F37-0364-4DB5-A963-0BF7A0D7E646}" dt="2024-02-21T10:28:34.546" v="12395" actId="167"/>
          <ac:cxnSpMkLst>
            <pc:docMk/>
            <pc:sldMk cId="4252791717" sldId="442"/>
            <ac:cxnSpMk id="23" creationId="{26ADDB0F-6B53-0785-C089-636CCDFEEAD7}"/>
          </ac:cxnSpMkLst>
        </pc:cxnChg>
        <pc:cxnChg chg="del">
          <ac:chgData name="good angel" userId="322f971a48f5a8c9" providerId="LiveId" clId="{F7F37F37-0364-4DB5-A963-0BF7A0D7E646}" dt="2024-02-18T15:24:40.140" v="11058" actId="478"/>
          <ac:cxnSpMkLst>
            <pc:docMk/>
            <pc:sldMk cId="4252791717" sldId="442"/>
            <ac:cxnSpMk id="27" creationId="{610CACD3-1CCE-9A43-7F29-8EAA35D927AA}"/>
          </ac:cxnSpMkLst>
        </pc:cxnChg>
      </pc:sldChg>
      <pc:sldChg chg="modSp add del mod">
        <pc:chgData name="good angel" userId="322f971a48f5a8c9" providerId="LiveId" clId="{F7F37F37-0364-4DB5-A963-0BF7A0D7E646}" dt="2024-02-19T12:27:24.195" v="11735" actId="2890"/>
        <pc:sldMkLst>
          <pc:docMk/>
          <pc:sldMk cId="451980255" sldId="443"/>
        </pc:sldMkLst>
        <pc:picChg chg="ord">
          <ac:chgData name="good angel" userId="322f971a48f5a8c9" providerId="LiveId" clId="{F7F37F37-0364-4DB5-A963-0BF7A0D7E646}" dt="2024-02-19T12:27:21.415" v="11732" actId="166"/>
          <ac:picMkLst>
            <pc:docMk/>
            <pc:sldMk cId="451980255" sldId="443"/>
            <ac:picMk id="10" creationId="{3A54BEBF-32E3-92B6-344D-4C84DA33047F}"/>
          </ac:picMkLst>
        </pc:picChg>
      </pc:sldChg>
      <pc:sldChg chg="modSp add del mod">
        <pc:chgData name="good angel" userId="322f971a48f5a8c9" providerId="LiveId" clId="{F7F37F37-0364-4DB5-A963-0BF7A0D7E646}" dt="2024-02-19T12:25:25.733" v="11709" actId="2890"/>
        <pc:sldMkLst>
          <pc:docMk/>
          <pc:sldMk cId="2826453198" sldId="443"/>
        </pc:sldMkLst>
        <pc:grpChg chg="ord">
          <ac:chgData name="good angel" userId="322f971a48f5a8c9" providerId="LiveId" clId="{F7F37F37-0364-4DB5-A963-0BF7A0D7E646}" dt="2024-02-19T12:25:23.689" v="11706" actId="167"/>
          <ac:grpSpMkLst>
            <pc:docMk/>
            <pc:sldMk cId="2826453198" sldId="443"/>
            <ac:grpSpMk id="43" creationId="{A07FE07E-DDD6-10F1-F125-F2490D062579}"/>
          </ac:grpSpMkLst>
        </pc:grpChg>
      </pc:sldChg>
      <pc:sldChg chg="addSp delSp modSp add mod modAnim">
        <pc:chgData name="good angel" userId="322f971a48f5a8c9" providerId="LiveId" clId="{F7F37F37-0364-4DB5-A963-0BF7A0D7E646}" dt="2024-02-19T14:59:29.031" v="11881"/>
        <pc:sldMkLst>
          <pc:docMk/>
          <pc:sldMk cId="2986516702" sldId="443"/>
        </pc:sldMkLst>
        <pc:grpChg chg="mod">
          <ac:chgData name="good angel" userId="322f971a48f5a8c9" providerId="LiveId" clId="{F7F37F37-0364-4DB5-A963-0BF7A0D7E646}" dt="2024-02-19T12:28:26.484" v="11745" actId="1076"/>
          <ac:grpSpMkLst>
            <pc:docMk/>
            <pc:sldMk cId="2986516702" sldId="443"/>
            <ac:grpSpMk id="43" creationId="{9D9BB2EA-113C-AAEA-FE01-E1BC8AF20607}"/>
          </ac:grpSpMkLst>
        </pc:grpChg>
        <pc:picChg chg="del">
          <ac:chgData name="good angel" userId="322f971a48f5a8c9" providerId="LiveId" clId="{F7F37F37-0364-4DB5-A963-0BF7A0D7E646}" dt="2024-02-19T14:59:28.421" v="11880" actId="478"/>
          <ac:picMkLst>
            <pc:docMk/>
            <pc:sldMk cId="2986516702" sldId="443"/>
            <ac:picMk id="3" creationId="{A7BFC113-4B22-7522-5A58-E37A2A3D0ECE}"/>
          </ac:picMkLst>
        </pc:picChg>
        <pc:picChg chg="del">
          <ac:chgData name="good angel" userId="322f971a48f5a8c9" providerId="LiveId" clId="{F7F37F37-0364-4DB5-A963-0BF7A0D7E646}" dt="2024-02-19T14:59:28.421" v="11880" actId="478"/>
          <ac:picMkLst>
            <pc:docMk/>
            <pc:sldMk cId="2986516702" sldId="443"/>
            <ac:picMk id="4" creationId="{B58BD0B5-7F03-B983-B0AF-5D5F0EAE36D8}"/>
          </ac:picMkLst>
        </pc:picChg>
        <pc:picChg chg="del">
          <ac:chgData name="good angel" userId="322f971a48f5a8c9" providerId="LiveId" clId="{F7F37F37-0364-4DB5-A963-0BF7A0D7E646}" dt="2024-02-19T14:59:28.421" v="11880" actId="478"/>
          <ac:picMkLst>
            <pc:docMk/>
            <pc:sldMk cId="2986516702" sldId="443"/>
            <ac:picMk id="6" creationId="{DD0D7093-65CE-8ED8-19A0-7AD23D2EDAA8}"/>
          </ac:picMkLst>
        </pc:picChg>
        <pc:picChg chg="add mod ord">
          <ac:chgData name="good angel" userId="322f971a48f5a8c9" providerId="LiveId" clId="{F7F37F37-0364-4DB5-A963-0BF7A0D7E646}" dt="2024-02-19T14:15:14.435" v="11869" actId="167"/>
          <ac:picMkLst>
            <pc:docMk/>
            <pc:sldMk cId="2986516702" sldId="443"/>
            <ac:picMk id="8" creationId="{A0DEC808-3910-A51E-9C6D-85D8E02CE51F}"/>
          </ac:picMkLst>
        </pc:picChg>
        <pc:picChg chg="add mod">
          <ac:chgData name="good angel" userId="322f971a48f5a8c9" providerId="LiveId" clId="{F7F37F37-0364-4DB5-A963-0BF7A0D7E646}" dt="2024-02-19T14:59:29.031" v="11881"/>
          <ac:picMkLst>
            <pc:docMk/>
            <pc:sldMk cId="2986516702" sldId="443"/>
            <ac:picMk id="11" creationId="{F21E860B-0CA7-3553-A001-A216A376B1DE}"/>
          </ac:picMkLst>
        </pc:picChg>
        <pc:picChg chg="add mod">
          <ac:chgData name="good angel" userId="322f971a48f5a8c9" providerId="LiveId" clId="{F7F37F37-0364-4DB5-A963-0BF7A0D7E646}" dt="2024-02-19T14:59:29.031" v="11881"/>
          <ac:picMkLst>
            <pc:docMk/>
            <pc:sldMk cId="2986516702" sldId="443"/>
            <ac:picMk id="14" creationId="{7D083AEE-BABE-471F-4AA6-17A0D5F39953}"/>
          </ac:picMkLst>
        </pc:picChg>
        <pc:picChg chg="add mod">
          <ac:chgData name="good angel" userId="322f971a48f5a8c9" providerId="LiveId" clId="{F7F37F37-0364-4DB5-A963-0BF7A0D7E646}" dt="2024-02-19T14:59:29.031" v="11881"/>
          <ac:picMkLst>
            <pc:docMk/>
            <pc:sldMk cId="2986516702" sldId="443"/>
            <ac:picMk id="18" creationId="{5EABA3CB-EB1E-F750-49F5-98D7577ED4E8}"/>
          </ac:picMkLst>
        </pc:picChg>
      </pc:sldChg>
      <pc:sldChg chg="add del">
        <pc:chgData name="good angel" userId="322f971a48f5a8c9" providerId="LiveId" clId="{F7F37F37-0364-4DB5-A963-0BF7A0D7E646}" dt="2024-02-19T12:24:13.542" v="11695" actId="2890"/>
        <pc:sldMkLst>
          <pc:docMk/>
          <pc:sldMk cId="4241409221" sldId="443"/>
        </pc:sldMkLst>
      </pc:sldChg>
      <pc:sldChg chg="addSp modSp add del mod">
        <pc:chgData name="good angel" userId="322f971a48f5a8c9" providerId="LiveId" clId="{F7F37F37-0364-4DB5-A963-0BF7A0D7E646}" dt="2024-02-20T11:14:59.083" v="12013" actId="2696"/>
        <pc:sldMkLst>
          <pc:docMk/>
          <pc:sldMk cId="908804544" sldId="444"/>
        </pc:sldMkLst>
        <pc:grpChg chg="add mod">
          <ac:chgData name="good angel" userId="322f971a48f5a8c9" providerId="LiveId" clId="{F7F37F37-0364-4DB5-A963-0BF7A0D7E646}" dt="2024-02-20T11:14:32.598" v="12007" actId="1076"/>
          <ac:grpSpMkLst>
            <pc:docMk/>
            <pc:sldMk cId="908804544" sldId="444"/>
            <ac:grpSpMk id="10" creationId="{A4AA5003-7084-8039-CDB6-003218313B5D}"/>
          </ac:grpSpMkLst>
        </pc:grpChg>
        <pc:grpChg chg="add mod">
          <ac:chgData name="good angel" userId="322f971a48f5a8c9" providerId="LiveId" clId="{F7F37F37-0364-4DB5-A963-0BF7A0D7E646}" dt="2024-02-20T11:14:37.057" v="12009" actId="1076"/>
          <ac:grpSpMkLst>
            <pc:docMk/>
            <pc:sldMk cId="908804544" sldId="444"/>
            <ac:grpSpMk id="18" creationId="{51F9C7F5-2BD1-1700-7F42-C3618E1563EF}"/>
          </ac:grpSpMkLst>
        </pc:grpChg>
        <pc:grpChg chg="add mod">
          <ac:chgData name="good angel" userId="322f971a48f5a8c9" providerId="LiveId" clId="{F7F37F37-0364-4DB5-A963-0BF7A0D7E646}" dt="2024-02-20T11:14:41.425" v="12011" actId="1076"/>
          <ac:grpSpMkLst>
            <pc:docMk/>
            <pc:sldMk cId="908804544" sldId="444"/>
            <ac:grpSpMk id="22" creationId="{587F1A5B-9538-E102-3328-82721D4661E8}"/>
          </ac:grpSpMkLst>
        </pc:grpChg>
        <pc:picChg chg="mod">
          <ac:chgData name="good angel" userId="322f971a48f5a8c9" providerId="LiveId" clId="{F7F37F37-0364-4DB5-A963-0BF7A0D7E646}" dt="2024-02-20T11:13:07.741" v="11988" actId="164"/>
          <ac:picMkLst>
            <pc:docMk/>
            <pc:sldMk cId="908804544" sldId="444"/>
            <ac:picMk id="23" creationId="{3E3DEB64-02FC-6AD3-059D-1BA1A7FA7808}"/>
          </ac:picMkLst>
        </pc:picChg>
        <pc:picChg chg="mod">
          <ac:chgData name="good angel" userId="322f971a48f5a8c9" providerId="LiveId" clId="{F7F37F37-0364-4DB5-A963-0BF7A0D7E646}" dt="2024-02-20T11:13:11.935" v="11989" actId="164"/>
          <ac:picMkLst>
            <pc:docMk/>
            <pc:sldMk cId="908804544" sldId="444"/>
            <ac:picMk id="24" creationId="{F8C5038C-9F44-6F4D-01A4-520CE6844EBC}"/>
          </ac:picMkLst>
        </pc:picChg>
        <pc:picChg chg="mod">
          <ac:chgData name="good angel" userId="322f971a48f5a8c9" providerId="LiveId" clId="{F7F37F37-0364-4DB5-A963-0BF7A0D7E646}" dt="2024-02-20T11:13:16.215" v="11990" actId="164"/>
          <ac:picMkLst>
            <pc:docMk/>
            <pc:sldMk cId="908804544" sldId="444"/>
            <ac:picMk id="26" creationId="{7AF7755B-E7BA-23A2-EFCF-342D4E1C4289}"/>
          </ac:picMkLst>
        </pc:picChg>
        <pc:cxnChg chg="mod">
          <ac:chgData name="good angel" userId="322f971a48f5a8c9" providerId="LiveId" clId="{F7F37F37-0364-4DB5-A963-0BF7A0D7E646}" dt="2024-02-20T11:14:35.136" v="12008" actId="14100"/>
          <ac:cxnSpMkLst>
            <pc:docMk/>
            <pc:sldMk cId="908804544" sldId="444"/>
            <ac:cxnSpMk id="31" creationId="{38309797-0835-2CC7-FB26-DD8A03821690}"/>
          </ac:cxnSpMkLst>
        </pc:cxnChg>
        <pc:cxnChg chg="mod">
          <ac:chgData name="good angel" userId="322f971a48f5a8c9" providerId="LiveId" clId="{F7F37F37-0364-4DB5-A963-0BF7A0D7E646}" dt="2024-02-20T11:14:39.712" v="12010" actId="14100"/>
          <ac:cxnSpMkLst>
            <pc:docMk/>
            <pc:sldMk cId="908804544" sldId="444"/>
            <ac:cxnSpMk id="32" creationId="{9357A83B-88FD-B7F3-C993-B14462E6900F}"/>
          </ac:cxnSpMkLst>
        </pc:cxnChg>
        <pc:cxnChg chg="mod">
          <ac:chgData name="good angel" userId="322f971a48f5a8c9" providerId="LiveId" clId="{F7F37F37-0364-4DB5-A963-0BF7A0D7E646}" dt="2024-02-20T11:14:44.383" v="12012" actId="14100"/>
          <ac:cxnSpMkLst>
            <pc:docMk/>
            <pc:sldMk cId="908804544" sldId="444"/>
            <ac:cxnSpMk id="33" creationId="{0C904786-BA94-3316-90F6-085F1949AD5E}"/>
          </ac:cxnSpMkLst>
        </pc:cxnChg>
      </pc:sldChg>
      <pc:sldChg chg="modSp add del mod ord">
        <pc:chgData name="good angel" userId="322f971a48f5a8c9" providerId="LiveId" clId="{F7F37F37-0364-4DB5-A963-0BF7A0D7E646}" dt="2024-02-20T11:14:07.238" v="11999" actId="2696"/>
        <pc:sldMkLst>
          <pc:docMk/>
          <pc:sldMk cId="1989898387" sldId="445"/>
        </pc:sldMkLst>
        <pc:grpChg chg="mod">
          <ac:chgData name="good angel" userId="322f971a48f5a8c9" providerId="LiveId" clId="{F7F37F37-0364-4DB5-A963-0BF7A0D7E646}" dt="2024-02-20T11:13:28.273" v="11994" actId="14100"/>
          <ac:grpSpMkLst>
            <pc:docMk/>
            <pc:sldMk cId="1989898387" sldId="445"/>
            <ac:grpSpMk id="10" creationId="{4955E1DE-02EA-4EAA-29D2-A921ED0A972D}"/>
          </ac:grpSpMkLst>
        </pc:grpChg>
        <pc:grpChg chg="mod">
          <ac:chgData name="good angel" userId="322f971a48f5a8c9" providerId="LiveId" clId="{F7F37F37-0364-4DB5-A963-0BF7A0D7E646}" dt="2024-02-20T11:13:31.102" v="11995" actId="14100"/>
          <ac:grpSpMkLst>
            <pc:docMk/>
            <pc:sldMk cId="1989898387" sldId="445"/>
            <ac:grpSpMk id="18" creationId="{46393D65-6022-8123-3305-5D18CD8FB8EF}"/>
          </ac:grpSpMkLst>
        </pc:grpChg>
        <pc:grpChg chg="mod">
          <ac:chgData name="good angel" userId="322f971a48f5a8c9" providerId="LiveId" clId="{F7F37F37-0364-4DB5-A963-0BF7A0D7E646}" dt="2024-02-20T11:13:34.680" v="11996" actId="14100"/>
          <ac:grpSpMkLst>
            <pc:docMk/>
            <pc:sldMk cId="1989898387" sldId="445"/>
            <ac:grpSpMk id="22" creationId="{D08D9C1A-57F4-8B99-6CA4-BD0AF8EC031A}"/>
          </ac:grpSpMkLst>
        </pc:grpChg>
      </pc:sldChg>
      <pc:sldChg chg="addSp delSp modSp add mod delAnim modAnim">
        <pc:chgData name="good angel" userId="322f971a48f5a8c9" providerId="LiveId" clId="{F7F37F37-0364-4DB5-A963-0BF7A0D7E646}" dt="2024-02-20T12:01:37.144" v="12140" actId="1076"/>
        <pc:sldMkLst>
          <pc:docMk/>
          <pc:sldMk cId="2167654620" sldId="445"/>
        </pc:sldMkLst>
        <pc:grpChg chg="del">
          <ac:chgData name="good angel" userId="322f971a48f5a8c9" providerId="LiveId" clId="{F7F37F37-0364-4DB5-A963-0BF7A0D7E646}" dt="2024-02-20T11:15:06.958" v="12014" actId="165"/>
          <ac:grpSpMkLst>
            <pc:docMk/>
            <pc:sldMk cId="2167654620" sldId="445"/>
            <ac:grpSpMk id="10" creationId="{875E0A2D-D2B8-B62F-5D24-DEF64A8ED958}"/>
          </ac:grpSpMkLst>
        </pc:grpChg>
        <pc:grpChg chg="del">
          <ac:chgData name="good angel" userId="322f971a48f5a8c9" providerId="LiveId" clId="{F7F37F37-0364-4DB5-A963-0BF7A0D7E646}" dt="2024-02-20T11:15:10.962" v="12015" actId="165"/>
          <ac:grpSpMkLst>
            <pc:docMk/>
            <pc:sldMk cId="2167654620" sldId="445"/>
            <ac:grpSpMk id="18" creationId="{90B2F967-49CF-07DE-300F-50420D4BA20E}"/>
          </ac:grpSpMkLst>
        </pc:grpChg>
        <pc:grpChg chg="del">
          <ac:chgData name="good angel" userId="322f971a48f5a8c9" providerId="LiveId" clId="{F7F37F37-0364-4DB5-A963-0BF7A0D7E646}" dt="2024-02-20T11:15:13.760" v="12016" actId="165"/>
          <ac:grpSpMkLst>
            <pc:docMk/>
            <pc:sldMk cId="2167654620" sldId="445"/>
            <ac:grpSpMk id="22" creationId="{E8C38E1C-92FB-F26A-3F67-DC48129137D9}"/>
          </ac:grpSpMkLst>
        </pc:grpChg>
        <pc:picChg chg="mod ord">
          <ac:chgData name="good angel" userId="322f971a48f5a8c9" providerId="LiveId" clId="{F7F37F37-0364-4DB5-A963-0BF7A0D7E646}" dt="2024-02-20T11:19:09.218" v="12079" actId="167"/>
          <ac:picMkLst>
            <pc:docMk/>
            <pc:sldMk cId="2167654620" sldId="445"/>
            <ac:picMk id="8" creationId="{CA94D442-B61C-1FBB-709D-CF58F52EDC9C}"/>
          </ac:picMkLst>
        </pc:picChg>
        <pc:picChg chg="mod ord">
          <ac:chgData name="good angel" userId="322f971a48f5a8c9" providerId="LiveId" clId="{F7F37F37-0364-4DB5-A963-0BF7A0D7E646}" dt="2024-02-20T11:19:09.218" v="12079" actId="167"/>
          <ac:picMkLst>
            <pc:docMk/>
            <pc:sldMk cId="2167654620" sldId="445"/>
            <ac:picMk id="15" creationId="{F7CB7CDA-0F1C-19A7-7E6B-99A239DBE8FD}"/>
          </ac:picMkLst>
        </pc:picChg>
        <pc:picChg chg="mod topLvl">
          <ac:chgData name="good angel" userId="322f971a48f5a8c9" providerId="LiveId" clId="{F7F37F37-0364-4DB5-A963-0BF7A0D7E646}" dt="2024-02-20T11:15:38.442" v="12027" actId="14100"/>
          <ac:picMkLst>
            <pc:docMk/>
            <pc:sldMk cId="2167654620" sldId="445"/>
            <ac:picMk id="23" creationId="{E2630C36-4C1F-7189-C2CA-770EE080F7D3}"/>
          </ac:picMkLst>
        </pc:picChg>
        <pc:picChg chg="mod topLvl">
          <ac:chgData name="good angel" userId="322f971a48f5a8c9" providerId="LiveId" clId="{F7F37F37-0364-4DB5-A963-0BF7A0D7E646}" dt="2024-02-20T11:15:45.051" v="12029" actId="14100"/>
          <ac:picMkLst>
            <pc:docMk/>
            <pc:sldMk cId="2167654620" sldId="445"/>
            <ac:picMk id="24" creationId="{124D8340-90D1-F3E9-4438-9DD1CE328997}"/>
          </ac:picMkLst>
        </pc:picChg>
        <pc:picChg chg="mod topLvl">
          <ac:chgData name="good angel" userId="322f971a48f5a8c9" providerId="LiveId" clId="{F7F37F37-0364-4DB5-A963-0BF7A0D7E646}" dt="2024-02-20T11:15:51.431" v="12031" actId="14100"/>
          <ac:picMkLst>
            <pc:docMk/>
            <pc:sldMk cId="2167654620" sldId="445"/>
            <ac:picMk id="26" creationId="{AA1BB9D7-6A54-1DEB-FC8B-6B441F495D50}"/>
          </ac:picMkLst>
        </pc:picChg>
        <pc:picChg chg="add mod">
          <ac:chgData name="good angel" userId="322f971a48f5a8c9" providerId="LiveId" clId="{F7F37F37-0364-4DB5-A963-0BF7A0D7E646}" dt="2024-02-20T11:17:59.121" v="12068"/>
          <ac:picMkLst>
            <pc:docMk/>
            <pc:sldMk cId="2167654620" sldId="445"/>
            <ac:picMk id="37" creationId="{C332A0D4-1999-1710-AD99-505E0745D1F8}"/>
          </ac:picMkLst>
        </pc:picChg>
        <pc:picChg chg="add del mod ord">
          <ac:chgData name="good angel" userId="322f971a48f5a8c9" providerId="LiveId" clId="{F7F37F37-0364-4DB5-A963-0BF7A0D7E646}" dt="2024-02-20T12:01:24.833" v="12137" actId="478"/>
          <ac:picMkLst>
            <pc:docMk/>
            <pc:sldMk cId="2167654620" sldId="445"/>
            <ac:picMk id="40" creationId="{C1A76910-D76A-154B-5762-8C4DB6FF162E}"/>
          </ac:picMkLst>
        </pc:picChg>
        <pc:picChg chg="add mod ord">
          <ac:chgData name="good angel" userId="322f971a48f5a8c9" providerId="LiveId" clId="{F7F37F37-0364-4DB5-A963-0BF7A0D7E646}" dt="2024-02-20T12:01:37.144" v="12140" actId="1076"/>
          <ac:picMkLst>
            <pc:docMk/>
            <pc:sldMk cId="2167654620" sldId="445"/>
            <ac:picMk id="41" creationId="{52B5A925-FC27-8BDA-07DC-AD2605212259}"/>
          </ac:picMkLst>
        </pc:picChg>
        <pc:cxnChg chg="mod topLvl">
          <ac:chgData name="good angel" userId="322f971a48f5a8c9" providerId="LiveId" clId="{F7F37F37-0364-4DB5-A963-0BF7A0D7E646}" dt="2024-02-20T12:01:11.271" v="12134" actId="1076"/>
          <ac:cxnSpMkLst>
            <pc:docMk/>
            <pc:sldMk cId="2167654620" sldId="445"/>
            <ac:cxnSpMk id="31" creationId="{D218F50B-C5D6-3ACB-36EA-3ED5CF2F3B8A}"/>
          </ac:cxnSpMkLst>
        </pc:cxnChg>
        <pc:cxnChg chg="mod topLvl">
          <ac:chgData name="good angel" userId="322f971a48f5a8c9" providerId="LiveId" clId="{F7F37F37-0364-4DB5-A963-0BF7A0D7E646}" dt="2024-02-20T11:15:45.051" v="12029" actId="14100"/>
          <ac:cxnSpMkLst>
            <pc:docMk/>
            <pc:sldMk cId="2167654620" sldId="445"/>
            <ac:cxnSpMk id="32" creationId="{51A9F45D-6099-22C1-EA80-60ABC451FB75}"/>
          </ac:cxnSpMkLst>
        </pc:cxnChg>
        <pc:cxnChg chg="mod topLvl">
          <ac:chgData name="good angel" userId="322f971a48f5a8c9" providerId="LiveId" clId="{F7F37F37-0364-4DB5-A963-0BF7A0D7E646}" dt="2024-02-20T11:15:51.431" v="12031" actId="14100"/>
          <ac:cxnSpMkLst>
            <pc:docMk/>
            <pc:sldMk cId="2167654620" sldId="445"/>
            <ac:cxnSpMk id="33" creationId="{E2D2A925-7F40-949D-A69B-FDA71AA54109}"/>
          </ac:cxnSpMkLst>
        </pc:cxnChg>
        <pc:cxnChg chg="add mod ord">
          <ac:chgData name="good angel" userId="322f971a48f5a8c9" providerId="LiveId" clId="{F7F37F37-0364-4DB5-A963-0BF7A0D7E646}" dt="2024-02-20T11:18:10.994" v="12071" actId="167"/>
          <ac:cxnSpMkLst>
            <pc:docMk/>
            <pc:sldMk cId="2167654620" sldId="445"/>
            <ac:cxnSpMk id="38" creationId="{B1380CB3-910C-3D78-DC6E-4F05FBCD15D3}"/>
          </ac:cxnSpMkLst>
        </pc:cxnChg>
      </pc:sldChg>
      <pc:sldChg chg="addSp modSp add mod modAnim">
        <pc:chgData name="good angel" userId="322f971a48f5a8c9" providerId="LiveId" clId="{F7F37F37-0364-4DB5-A963-0BF7A0D7E646}" dt="2024-02-20T12:02:02.664" v="12145"/>
        <pc:sldMkLst>
          <pc:docMk/>
          <pc:sldMk cId="3437553518" sldId="446"/>
        </pc:sldMkLst>
        <pc:spChg chg="add mod">
          <ac:chgData name="good angel" userId="322f971a48f5a8c9" providerId="LiveId" clId="{F7F37F37-0364-4DB5-A963-0BF7A0D7E646}" dt="2024-02-20T11:16:46.073" v="12048" actId="1076"/>
          <ac:spMkLst>
            <pc:docMk/>
            <pc:sldMk cId="3437553518" sldId="446"/>
            <ac:spMk id="10" creationId="{DB217CA1-77DF-1A4E-2215-8A92B902E21F}"/>
          </ac:spMkLst>
        </pc:spChg>
        <pc:spChg chg="add mod">
          <ac:chgData name="good angel" userId="322f971a48f5a8c9" providerId="LiveId" clId="{F7F37F37-0364-4DB5-A963-0BF7A0D7E646}" dt="2024-02-20T11:16:53.821" v="12052" actId="20577"/>
          <ac:spMkLst>
            <pc:docMk/>
            <pc:sldMk cId="3437553518" sldId="446"/>
            <ac:spMk id="18" creationId="{407A331C-A58A-51E5-D1B9-F518D8D33F9B}"/>
          </ac:spMkLst>
        </pc:spChg>
        <pc:spChg chg="add mod">
          <ac:chgData name="good angel" userId="322f971a48f5a8c9" providerId="LiveId" clId="{F7F37F37-0364-4DB5-A963-0BF7A0D7E646}" dt="2024-02-20T11:17:06.103" v="12062" actId="1076"/>
          <ac:spMkLst>
            <pc:docMk/>
            <pc:sldMk cId="3437553518" sldId="446"/>
            <ac:spMk id="22" creationId="{575758F4-3582-2455-78FC-1E7EF13F26FF}"/>
          </ac:spMkLst>
        </pc:spChg>
        <pc:grpChg chg="mod ord">
          <ac:chgData name="good angel" userId="322f971a48f5a8c9" providerId="LiveId" clId="{F7F37F37-0364-4DB5-A963-0BF7A0D7E646}" dt="2024-02-20T11:17:33.658" v="12066" actId="1076"/>
          <ac:grpSpMkLst>
            <pc:docMk/>
            <pc:sldMk cId="3437553518" sldId="446"/>
            <ac:grpSpMk id="21" creationId="{214BB557-388C-9DCE-CFA5-AC0244AAFFCA}"/>
          </ac:grpSpMkLst>
        </pc:grpChg>
        <pc:picChg chg="add mod ord">
          <ac:chgData name="good angel" userId="322f971a48f5a8c9" providerId="LiveId" clId="{F7F37F37-0364-4DB5-A963-0BF7A0D7E646}" dt="2024-02-20T12:01:55.899" v="12143" actId="1076"/>
          <ac:picMkLst>
            <pc:docMk/>
            <pc:sldMk cId="3437553518" sldId="446"/>
            <ac:picMk id="27" creationId="{9C82AC2E-884D-5C9E-F5FF-C96C64AFCB17}"/>
          </ac:picMkLst>
        </pc:picChg>
      </pc:sldChg>
      <pc:sldChg chg="addSp delSp modSp add mod modAnim">
        <pc:chgData name="good angel" userId="322f971a48f5a8c9" providerId="LiveId" clId="{F7F37F37-0364-4DB5-A963-0BF7A0D7E646}" dt="2024-02-20T12:00:56.293" v="12131" actId="1076"/>
        <pc:sldMkLst>
          <pc:docMk/>
          <pc:sldMk cId="2344979032" sldId="447"/>
        </pc:sldMkLst>
        <pc:spChg chg="add del">
          <ac:chgData name="good angel" userId="322f971a48f5a8c9" providerId="LiveId" clId="{F7F37F37-0364-4DB5-A963-0BF7A0D7E646}" dt="2024-02-20T11:58:31.613" v="12114" actId="478"/>
          <ac:spMkLst>
            <pc:docMk/>
            <pc:sldMk cId="2344979032" sldId="447"/>
            <ac:spMk id="9" creationId="{65A2427C-4BF7-8716-39A4-397A4B559307}"/>
          </ac:spMkLst>
        </pc:spChg>
        <pc:spChg chg="add del">
          <ac:chgData name="good angel" userId="322f971a48f5a8c9" providerId="LiveId" clId="{F7F37F37-0364-4DB5-A963-0BF7A0D7E646}" dt="2024-02-20T11:58:32.003" v="12115" actId="478"/>
          <ac:spMkLst>
            <pc:docMk/>
            <pc:sldMk cId="2344979032" sldId="447"/>
            <ac:spMk id="11" creationId="{94F14A6E-DD6B-3133-CADD-D799BB895B63}"/>
          </ac:spMkLst>
        </pc:spChg>
        <pc:spChg chg="add del">
          <ac:chgData name="good angel" userId="322f971a48f5a8c9" providerId="LiveId" clId="{F7F37F37-0364-4DB5-A963-0BF7A0D7E646}" dt="2024-02-20T11:58:32.533" v="12116" actId="478"/>
          <ac:spMkLst>
            <pc:docMk/>
            <pc:sldMk cId="2344979032" sldId="447"/>
            <ac:spMk id="30" creationId="{2FFF1311-A759-FC9E-85F2-6C1D68E52BF5}"/>
          </ac:spMkLst>
        </pc:spChg>
        <pc:picChg chg="add mod">
          <ac:chgData name="good angel" userId="322f971a48f5a8c9" providerId="LiveId" clId="{F7F37F37-0364-4DB5-A963-0BF7A0D7E646}" dt="2024-02-20T11:57:50.866" v="12103"/>
          <ac:picMkLst>
            <pc:docMk/>
            <pc:sldMk cId="2344979032" sldId="447"/>
            <ac:picMk id="10" creationId="{BCDE6003-B4B0-1477-D19B-BFC9EDF2634D}"/>
          </ac:picMkLst>
        </pc:picChg>
        <pc:picChg chg="add mod ord">
          <ac:chgData name="good angel" userId="322f971a48f5a8c9" providerId="LiveId" clId="{F7F37F37-0364-4DB5-A963-0BF7A0D7E646}" dt="2024-02-20T12:00:56.293" v="12131" actId="1076"/>
          <ac:picMkLst>
            <pc:docMk/>
            <pc:sldMk cId="2344979032" sldId="447"/>
            <ac:picMk id="18" creationId="{5DC13A8A-A2D4-8330-E7FD-0F283D11AC5F}"/>
          </ac:picMkLst>
        </pc:picChg>
      </pc:sldChg>
      <pc:sldChg chg="new del">
        <pc:chgData name="good angel" userId="322f971a48f5a8c9" providerId="LiveId" clId="{F7F37F37-0364-4DB5-A963-0BF7A0D7E646}" dt="2024-02-21T10:03:13.211" v="12147" actId="2696"/>
        <pc:sldMkLst>
          <pc:docMk/>
          <pc:sldMk cId="2378191307" sldId="448"/>
        </pc:sldMkLst>
      </pc:sldChg>
      <pc:sldChg chg="addSp modSp add del mod modAnim">
        <pc:chgData name="good angel" userId="322f971a48f5a8c9" providerId="LiveId" clId="{F7F37F37-0364-4DB5-A963-0BF7A0D7E646}" dt="2024-02-22T08:08:28.252" v="12796" actId="2696"/>
        <pc:sldMkLst>
          <pc:docMk/>
          <pc:sldMk cId="3657643661" sldId="448"/>
        </pc:sldMkLst>
        <pc:spChg chg="mod">
          <ac:chgData name="good angel" userId="322f971a48f5a8c9" providerId="LiveId" clId="{F7F37F37-0364-4DB5-A963-0BF7A0D7E646}" dt="2024-02-21T10:03:34.991" v="12168" actId="20577"/>
          <ac:spMkLst>
            <pc:docMk/>
            <pc:sldMk cId="3657643661" sldId="448"/>
            <ac:spMk id="2" creationId="{79A31BF4-471C-49A7-60F1-CAFD3CE17929}"/>
          </ac:spMkLst>
        </pc:spChg>
        <pc:spChg chg="mod">
          <ac:chgData name="good angel" userId="322f971a48f5a8c9" providerId="LiveId" clId="{F7F37F37-0364-4DB5-A963-0BF7A0D7E646}" dt="2024-02-21T10:03:22.866" v="12149" actId="1076"/>
          <ac:spMkLst>
            <pc:docMk/>
            <pc:sldMk cId="3657643661" sldId="448"/>
            <ac:spMk id="7" creationId="{7F6C221A-2B76-478E-A9FF-841659149965}"/>
          </ac:spMkLst>
        </pc:spChg>
        <pc:spChg chg="mod">
          <ac:chgData name="good angel" userId="322f971a48f5a8c9" providerId="LiveId" clId="{F7F37F37-0364-4DB5-A963-0BF7A0D7E646}" dt="2024-02-21T10:03:22.866" v="12149" actId="1076"/>
          <ac:spMkLst>
            <pc:docMk/>
            <pc:sldMk cId="3657643661" sldId="448"/>
            <ac:spMk id="13" creationId="{97883EB7-7C5A-53D6-143D-D7DA9E9E1C4D}"/>
          </ac:spMkLst>
        </pc:spChg>
        <pc:spChg chg="mod">
          <ac:chgData name="good angel" userId="322f971a48f5a8c9" providerId="LiveId" clId="{F7F37F37-0364-4DB5-A963-0BF7A0D7E646}" dt="2024-02-21T10:03:22.866" v="12149" actId="1076"/>
          <ac:spMkLst>
            <pc:docMk/>
            <pc:sldMk cId="3657643661" sldId="448"/>
            <ac:spMk id="16" creationId="{9054F52E-19DD-AC20-297C-52D2437A348E}"/>
          </ac:spMkLst>
        </pc:spChg>
        <pc:spChg chg="mod">
          <ac:chgData name="good angel" userId="322f971a48f5a8c9" providerId="LiveId" clId="{F7F37F37-0364-4DB5-A963-0BF7A0D7E646}" dt="2024-02-21T10:03:22.866" v="12149" actId="1076"/>
          <ac:spMkLst>
            <pc:docMk/>
            <pc:sldMk cId="3657643661" sldId="448"/>
            <ac:spMk id="25" creationId="{60966281-D20D-0381-47CE-C3E7DC81EA83}"/>
          </ac:spMkLst>
        </pc:spChg>
        <pc:spChg chg="mod">
          <ac:chgData name="good angel" userId="322f971a48f5a8c9" providerId="LiveId" clId="{F7F37F37-0364-4DB5-A963-0BF7A0D7E646}" dt="2024-02-21T10:03:22.866" v="12149" actId="1076"/>
          <ac:spMkLst>
            <pc:docMk/>
            <pc:sldMk cId="3657643661" sldId="448"/>
            <ac:spMk id="28" creationId="{6A0BF0AA-CBF0-BD07-8BA9-99E85BADFCBE}"/>
          </ac:spMkLst>
        </pc:spChg>
        <pc:spChg chg="mod">
          <ac:chgData name="good angel" userId="322f971a48f5a8c9" providerId="LiveId" clId="{F7F37F37-0364-4DB5-A963-0BF7A0D7E646}" dt="2024-02-21T10:03:22.866" v="12149" actId="1076"/>
          <ac:spMkLst>
            <pc:docMk/>
            <pc:sldMk cId="3657643661" sldId="448"/>
            <ac:spMk id="29" creationId="{1E81CCE9-CF00-CAEE-E1E4-FE328BC2F7E3}"/>
          </ac:spMkLst>
        </pc:spChg>
        <pc:spChg chg="mod">
          <ac:chgData name="good angel" userId="322f971a48f5a8c9" providerId="LiveId" clId="{F7F37F37-0364-4DB5-A963-0BF7A0D7E646}" dt="2024-02-21T10:03:22.866" v="12149" actId="1076"/>
          <ac:spMkLst>
            <pc:docMk/>
            <pc:sldMk cId="3657643661" sldId="448"/>
            <ac:spMk id="48" creationId="{7CAF559F-3866-3015-AA2B-168A68352018}"/>
          </ac:spMkLst>
        </pc:spChg>
        <pc:spChg chg="mod">
          <ac:chgData name="good angel" userId="322f971a48f5a8c9" providerId="LiveId" clId="{F7F37F37-0364-4DB5-A963-0BF7A0D7E646}" dt="2024-02-21T10:03:22.866" v="12149" actId="1076"/>
          <ac:spMkLst>
            <pc:docMk/>
            <pc:sldMk cId="3657643661" sldId="448"/>
            <ac:spMk id="49" creationId="{4CA4847C-5CF7-EFDF-7939-47F04A02683E}"/>
          </ac:spMkLst>
        </pc:spChg>
        <pc:spChg chg="mod">
          <ac:chgData name="good angel" userId="322f971a48f5a8c9" providerId="LiveId" clId="{F7F37F37-0364-4DB5-A963-0BF7A0D7E646}" dt="2024-02-21T10:03:22.866" v="12149" actId="1076"/>
          <ac:spMkLst>
            <pc:docMk/>
            <pc:sldMk cId="3657643661" sldId="448"/>
            <ac:spMk id="53" creationId="{CC994955-74B3-FFC4-EC77-35E2063D7C16}"/>
          </ac:spMkLst>
        </pc:spChg>
        <pc:spChg chg="mod">
          <ac:chgData name="good angel" userId="322f971a48f5a8c9" providerId="LiveId" clId="{F7F37F37-0364-4DB5-A963-0BF7A0D7E646}" dt="2024-02-21T10:03:22.866" v="12149" actId="1076"/>
          <ac:spMkLst>
            <pc:docMk/>
            <pc:sldMk cId="3657643661" sldId="448"/>
            <ac:spMk id="54" creationId="{562DBD3A-327E-2EA7-A2B0-4203B40730A4}"/>
          </ac:spMkLst>
        </pc:spChg>
        <pc:spChg chg="mod">
          <ac:chgData name="good angel" userId="322f971a48f5a8c9" providerId="LiveId" clId="{F7F37F37-0364-4DB5-A963-0BF7A0D7E646}" dt="2024-02-21T10:03:22.866" v="12149" actId="1076"/>
          <ac:spMkLst>
            <pc:docMk/>
            <pc:sldMk cId="3657643661" sldId="448"/>
            <ac:spMk id="56" creationId="{929BDBD1-6D08-9171-82CD-F570AE19F1ED}"/>
          </ac:spMkLst>
        </pc:spChg>
        <pc:picChg chg="mod">
          <ac:chgData name="good angel" userId="322f971a48f5a8c9" providerId="LiveId" clId="{F7F37F37-0364-4DB5-A963-0BF7A0D7E646}" dt="2024-02-21T10:03:22.866" v="12149" actId="1076"/>
          <ac:picMkLst>
            <pc:docMk/>
            <pc:sldMk cId="3657643661" sldId="448"/>
            <ac:picMk id="4" creationId="{F55C9E3D-5933-933A-5585-0DB5314CC1EC}"/>
          </ac:picMkLst>
        </pc:picChg>
        <pc:picChg chg="mod">
          <ac:chgData name="good angel" userId="322f971a48f5a8c9" providerId="LiveId" clId="{F7F37F37-0364-4DB5-A963-0BF7A0D7E646}" dt="2024-02-21T10:03:22.866" v="12149" actId="1076"/>
          <ac:picMkLst>
            <pc:docMk/>
            <pc:sldMk cId="3657643661" sldId="448"/>
            <ac:picMk id="5" creationId="{DEBCFF82-6139-835A-BC12-543D59AEB994}"/>
          </ac:picMkLst>
        </pc:picChg>
        <pc:picChg chg="add mod">
          <ac:chgData name="good angel" userId="322f971a48f5a8c9" providerId="LiveId" clId="{F7F37F37-0364-4DB5-A963-0BF7A0D7E646}" dt="2024-02-21T10:03:54.899" v="12173" actId="1076"/>
          <ac:picMkLst>
            <pc:docMk/>
            <pc:sldMk cId="3657643661" sldId="448"/>
            <ac:picMk id="8" creationId="{E12DA890-3245-E318-34F3-8FFB60DD07B3}"/>
          </ac:picMkLst>
        </pc:picChg>
        <pc:picChg chg="mod">
          <ac:chgData name="good angel" userId="322f971a48f5a8c9" providerId="LiveId" clId="{F7F37F37-0364-4DB5-A963-0BF7A0D7E646}" dt="2024-02-21T10:03:22.866" v="12149" actId="1076"/>
          <ac:picMkLst>
            <pc:docMk/>
            <pc:sldMk cId="3657643661" sldId="448"/>
            <ac:picMk id="9" creationId="{2BE749B1-95B2-F346-DDC8-89E3D6A918C0}"/>
          </ac:picMkLst>
        </pc:picChg>
        <pc:picChg chg="add mod">
          <ac:chgData name="good angel" userId="322f971a48f5a8c9" providerId="LiveId" clId="{F7F37F37-0364-4DB5-A963-0BF7A0D7E646}" dt="2024-02-21T10:10:02.015" v="12184" actId="1076"/>
          <ac:picMkLst>
            <pc:docMk/>
            <pc:sldMk cId="3657643661" sldId="448"/>
            <ac:picMk id="11" creationId="{917F88FF-1FF5-654E-8B42-90E1465EB8D5}"/>
          </ac:picMkLst>
        </pc:picChg>
        <pc:picChg chg="add mod">
          <ac:chgData name="good angel" userId="322f971a48f5a8c9" providerId="LiveId" clId="{F7F37F37-0364-4DB5-A963-0BF7A0D7E646}" dt="2024-02-21T10:10:53.113" v="12195" actId="1076"/>
          <ac:picMkLst>
            <pc:docMk/>
            <pc:sldMk cId="3657643661" sldId="448"/>
            <ac:picMk id="1026" creationId="{DF349115-8C3A-5F20-C44E-0C8A62DEA7CB}"/>
          </ac:picMkLst>
        </pc:picChg>
      </pc:sldChg>
      <pc:sldChg chg="addSp delSp modSp add mod">
        <pc:chgData name="good angel" userId="322f971a48f5a8c9" providerId="LiveId" clId="{F7F37F37-0364-4DB5-A963-0BF7A0D7E646}" dt="2024-02-22T10:12:16.731" v="12974" actId="1076"/>
        <pc:sldMkLst>
          <pc:docMk/>
          <pc:sldMk cId="2430082609" sldId="449"/>
        </pc:sldMkLst>
        <pc:spChg chg="mod">
          <ac:chgData name="good angel" userId="322f971a48f5a8c9" providerId="LiveId" clId="{F7F37F37-0364-4DB5-A963-0BF7A0D7E646}" dt="2024-02-21T13:31:48.854" v="12430" actId="1076"/>
          <ac:spMkLst>
            <pc:docMk/>
            <pc:sldMk cId="2430082609" sldId="449"/>
            <ac:spMk id="7" creationId="{D3A57782-E9B2-A93B-3BE6-07E8DA4837EC}"/>
          </ac:spMkLst>
        </pc:spChg>
        <pc:spChg chg="mod">
          <ac:chgData name="good angel" userId="322f971a48f5a8c9" providerId="LiveId" clId="{F7F37F37-0364-4DB5-A963-0BF7A0D7E646}" dt="2024-02-21T13:31:59.596" v="12431" actId="1076"/>
          <ac:spMkLst>
            <pc:docMk/>
            <pc:sldMk cId="2430082609" sldId="449"/>
            <ac:spMk id="9" creationId="{31C351B9-CCA4-7DAA-20FF-FE38750D01FA}"/>
          </ac:spMkLst>
        </pc:spChg>
        <pc:spChg chg="mod">
          <ac:chgData name="good angel" userId="322f971a48f5a8c9" providerId="LiveId" clId="{F7F37F37-0364-4DB5-A963-0BF7A0D7E646}" dt="2024-02-21T13:31:59.596" v="12431" actId="1076"/>
          <ac:spMkLst>
            <pc:docMk/>
            <pc:sldMk cId="2430082609" sldId="449"/>
            <ac:spMk id="11" creationId="{FF360428-CC88-DBCE-F78E-74F4B97F66F0}"/>
          </ac:spMkLst>
        </pc:spChg>
        <pc:spChg chg="mod">
          <ac:chgData name="good angel" userId="322f971a48f5a8c9" providerId="LiveId" clId="{F7F37F37-0364-4DB5-A963-0BF7A0D7E646}" dt="2024-02-21T13:31:59.596" v="12431" actId="1076"/>
          <ac:spMkLst>
            <pc:docMk/>
            <pc:sldMk cId="2430082609" sldId="449"/>
            <ac:spMk id="12" creationId="{AA35F776-C947-7834-6381-D7F306C5D347}"/>
          </ac:spMkLst>
        </pc:spChg>
        <pc:spChg chg="mod">
          <ac:chgData name="good angel" userId="322f971a48f5a8c9" providerId="LiveId" clId="{F7F37F37-0364-4DB5-A963-0BF7A0D7E646}" dt="2024-02-21T13:31:48.854" v="12430" actId="1076"/>
          <ac:spMkLst>
            <pc:docMk/>
            <pc:sldMk cId="2430082609" sldId="449"/>
            <ac:spMk id="13" creationId="{C5EA76D8-E800-E470-CA8A-B1DBE1AD9711}"/>
          </ac:spMkLst>
        </pc:spChg>
        <pc:spChg chg="mod">
          <ac:chgData name="good angel" userId="322f971a48f5a8c9" providerId="LiveId" clId="{F7F37F37-0364-4DB5-A963-0BF7A0D7E646}" dt="2024-02-21T13:31:48.854" v="12430" actId="1076"/>
          <ac:spMkLst>
            <pc:docMk/>
            <pc:sldMk cId="2430082609" sldId="449"/>
            <ac:spMk id="16" creationId="{1BDE6EF7-2C9F-CDCE-5AC8-6548C261516E}"/>
          </ac:spMkLst>
        </pc:spChg>
        <pc:spChg chg="mod">
          <ac:chgData name="good angel" userId="322f971a48f5a8c9" providerId="LiveId" clId="{F7F37F37-0364-4DB5-A963-0BF7A0D7E646}" dt="2024-02-21T13:31:59.596" v="12431" actId="1076"/>
          <ac:spMkLst>
            <pc:docMk/>
            <pc:sldMk cId="2430082609" sldId="449"/>
            <ac:spMk id="17" creationId="{F7EFA9DE-D207-E70B-646B-EF3A21789538}"/>
          </ac:spMkLst>
        </pc:spChg>
        <pc:spChg chg="mod">
          <ac:chgData name="good angel" userId="322f971a48f5a8c9" providerId="LiveId" clId="{F7F37F37-0364-4DB5-A963-0BF7A0D7E646}" dt="2024-02-21T13:31:48.854" v="12430" actId="1076"/>
          <ac:spMkLst>
            <pc:docMk/>
            <pc:sldMk cId="2430082609" sldId="449"/>
            <ac:spMk id="20" creationId="{3933EF62-CBE8-A27D-65A2-51768077B1D5}"/>
          </ac:spMkLst>
        </pc:spChg>
        <pc:spChg chg="mod">
          <ac:chgData name="good angel" userId="322f971a48f5a8c9" providerId="LiveId" clId="{F7F37F37-0364-4DB5-A963-0BF7A0D7E646}" dt="2024-02-21T13:31:48.854" v="12430" actId="1076"/>
          <ac:spMkLst>
            <pc:docMk/>
            <pc:sldMk cId="2430082609" sldId="449"/>
            <ac:spMk id="25" creationId="{A7EC841E-1E3F-5605-2274-7E8AD6A6294E}"/>
          </ac:spMkLst>
        </pc:spChg>
        <pc:spChg chg="mod">
          <ac:chgData name="good angel" userId="322f971a48f5a8c9" providerId="LiveId" clId="{F7F37F37-0364-4DB5-A963-0BF7A0D7E646}" dt="2024-02-22T10:12:08.894" v="12972"/>
          <ac:spMkLst>
            <pc:docMk/>
            <pc:sldMk cId="2430082609" sldId="449"/>
            <ac:spMk id="27" creationId="{8B4DD4B1-7E72-32E8-716F-4D3FA03BE855}"/>
          </ac:spMkLst>
        </pc:spChg>
        <pc:spChg chg="mod">
          <ac:chgData name="good angel" userId="322f971a48f5a8c9" providerId="LiveId" clId="{F7F37F37-0364-4DB5-A963-0BF7A0D7E646}" dt="2024-02-21T13:31:48.854" v="12430" actId="1076"/>
          <ac:spMkLst>
            <pc:docMk/>
            <pc:sldMk cId="2430082609" sldId="449"/>
            <ac:spMk id="28" creationId="{ADA5EC52-4EB2-1F49-DA59-DC360C77A126}"/>
          </ac:spMkLst>
        </pc:spChg>
        <pc:spChg chg="mod">
          <ac:chgData name="good angel" userId="322f971a48f5a8c9" providerId="LiveId" clId="{F7F37F37-0364-4DB5-A963-0BF7A0D7E646}" dt="2024-02-21T13:31:48.854" v="12430" actId="1076"/>
          <ac:spMkLst>
            <pc:docMk/>
            <pc:sldMk cId="2430082609" sldId="449"/>
            <ac:spMk id="29" creationId="{7D3DB52E-DB41-0119-F847-10CC2FA1BFCF}"/>
          </ac:spMkLst>
        </pc:spChg>
        <pc:spChg chg="mod">
          <ac:chgData name="good angel" userId="322f971a48f5a8c9" providerId="LiveId" clId="{F7F37F37-0364-4DB5-A963-0BF7A0D7E646}" dt="2024-02-21T13:31:48.854" v="12430" actId="1076"/>
          <ac:spMkLst>
            <pc:docMk/>
            <pc:sldMk cId="2430082609" sldId="449"/>
            <ac:spMk id="48" creationId="{4186D950-5AC7-7994-3FCF-FF21AE667C9E}"/>
          </ac:spMkLst>
        </pc:spChg>
        <pc:spChg chg="mod">
          <ac:chgData name="good angel" userId="322f971a48f5a8c9" providerId="LiveId" clId="{F7F37F37-0364-4DB5-A963-0BF7A0D7E646}" dt="2024-02-21T13:31:48.854" v="12430" actId="1076"/>
          <ac:spMkLst>
            <pc:docMk/>
            <pc:sldMk cId="2430082609" sldId="449"/>
            <ac:spMk id="49" creationId="{2730262E-46B1-F9CD-78E2-AB3B99AE16E1}"/>
          </ac:spMkLst>
        </pc:spChg>
        <pc:spChg chg="mod">
          <ac:chgData name="good angel" userId="322f971a48f5a8c9" providerId="LiveId" clId="{F7F37F37-0364-4DB5-A963-0BF7A0D7E646}" dt="2024-02-21T13:31:48.854" v="12430" actId="1076"/>
          <ac:spMkLst>
            <pc:docMk/>
            <pc:sldMk cId="2430082609" sldId="449"/>
            <ac:spMk id="53" creationId="{2BA5D9AD-3AAC-5813-33D6-36BF8C4E32D0}"/>
          </ac:spMkLst>
        </pc:spChg>
        <pc:spChg chg="mod">
          <ac:chgData name="good angel" userId="322f971a48f5a8c9" providerId="LiveId" clId="{F7F37F37-0364-4DB5-A963-0BF7A0D7E646}" dt="2024-02-21T13:31:48.854" v="12430" actId="1076"/>
          <ac:spMkLst>
            <pc:docMk/>
            <pc:sldMk cId="2430082609" sldId="449"/>
            <ac:spMk id="54" creationId="{C947381C-E7F3-ACE1-CE27-7E28EB6151E5}"/>
          </ac:spMkLst>
        </pc:spChg>
        <pc:spChg chg="mod">
          <ac:chgData name="good angel" userId="322f971a48f5a8c9" providerId="LiveId" clId="{F7F37F37-0364-4DB5-A963-0BF7A0D7E646}" dt="2024-02-21T13:31:48.854" v="12430" actId="1076"/>
          <ac:spMkLst>
            <pc:docMk/>
            <pc:sldMk cId="2430082609" sldId="449"/>
            <ac:spMk id="56" creationId="{82D92CB8-1E56-DF20-C755-F4E8BAF3C036}"/>
          </ac:spMkLst>
        </pc:spChg>
        <pc:grpChg chg="add mod">
          <ac:chgData name="good angel" userId="322f971a48f5a8c9" providerId="LiveId" clId="{F7F37F37-0364-4DB5-A963-0BF7A0D7E646}" dt="2024-02-22T10:12:16.731" v="12974" actId="1076"/>
          <ac:grpSpMkLst>
            <pc:docMk/>
            <pc:sldMk cId="2430082609" sldId="449"/>
            <ac:grpSpMk id="14" creationId="{F7E79E0B-312B-1335-289C-ECB21A221DFC}"/>
          </ac:grpSpMkLst>
        </pc:grpChg>
        <pc:picChg chg="del mod">
          <ac:chgData name="good angel" userId="322f971a48f5a8c9" providerId="LiveId" clId="{F7F37F37-0364-4DB5-A963-0BF7A0D7E646}" dt="2024-02-22T10:12:08.427" v="12971" actId="478"/>
          <ac:picMkLst>
            <pc:docMk/>
            <pc:sldMk cId="2430082609" sldId="449"/>
            <ac:picMk id="4" creationId="{2495613C-B15C-9BAA-CA76-B8BEC103B40F}"/>
          </ac:picMkLst>
        </pc:picChg>
        <pc:picChg chg="mod">
          <ac:chgData name="good angel" userId="322f971a48f5a8c9" providerId="LiveId" clId="{F7F37F37-0364-4DB5-A963-0BF7A0D7E646}" dt="2024-02-21T13:31:59.596" v="12431" actId="1076"/>
          <ac:picMkLst>
            <pc:docMk/>
            <pc:sldMk cId="2430082609" sldId="449"/>
            <ac:picMk id="5" creationId="{82A00545-86E0-6928-6E68-3CC83E218D5F}"/>
          </ac:picMkLst>
        </pc:picChg>
        <pc:picChg chg="mod">
          <ac:chgData name="good angel" userId="322f971a48f5a8c9" providerId="LiveId" clId="{F7F37F37-0364-4DB5-A963-0BF7A0D7E646}" dt="2024-02-21T13:31:59.596" v="12431" actId="1076"/>
          <ac:picMkLst>
            <pc:docMk/>
            <pc:sldMk cId="2430082609" sldId="449"/>
            <ac:picMk id="6" creationId="{9189FEF6-1B0A-29AC-392D-C10F15A11880}"/>
          </ac:picMkLst>
        </pc:picChg>
        <pc:picChg chg="mod">
          <ac:chgData name="good angel" userId="322f971a48f5a8c9" providerId="LiveId" clId="{F7F37F37-0364-4DB5-A963-0BF7A0D7E646}" dt="2024-02-21T13:31:59.596" v="12431" actId="1076"/>
          <ac:picMkLst>
            <pc:docMk/>
            <pc:sldMk cId="2430082609" sldId="449"/>
            <ac:picMk id="10" creationId="{084E9554-6987-5E66-1A2A-E6BFFDCE0303}"/>
          </ac:picMkLst>
        </pc:picChg>
        <pc:picChg chg="mod">
          <ac:chgData name="good angel" userId="322f971a48f5a8c9" providerId="LiveId" clId="{F7F37F37-0364-4DB5-A963-0BF7A0D7E646}" dt="2024-02-21T13:30:40.973" v="12429" actId="1076"/>
          <ac:picMkLst>
            <pc:docMk/>
            <pc:sldMk cId="2430082609" sldId="449"/>
            <ac:picMk id="15" creationId="{7D8EC3EE-5607-3095-0EE1-F697177693DE}"/>
          </ac:picMkLst>
        </pc:picChg>
        <pc:picChg chg="mod">
          <ac:chgData name="good angel" userId="322f971a48f5a8c9" providerId="LiveId" clId="{F7F37F37-0364-4DB5-A963-0BF7A0D7E646}" dt="2024-02-21T13:31:48.854" v="12430" actId="1076"/>
          <ac:picMkLst>
            <pc:docMk/>
            <pc:sldMk cId="2430082609" sldId="449"/>
            <ac:picMk id="18" creationId="{A8291A56-17C5-A0B0-571A-8868FD54A504}"/>
          </ac:picMkLst>
        </pc:picChg>
        <pc:picChg chg="mod">
          <ac:chgData name="good angel" userId="322f971a48f5a8c9" providerId="LiveId" clId="{F7F37F37-0364-4DB5-A963-0BF7A0D7E646}" dt="2024-02-22T10:12:08.894" v="12972"/>
          <ac:picMkLst>
            <pc:docMk/>
            <pc:sldMk cId="2430082609" sldId="449"/>
            <ac:picMk id="26" creationId="{DB15DEC0-7213-E84B-785A-D08BA0FEB6A1}"/>
          </ac:picMkLst>
        </pc:picChg>
        <pc:picChg chg="mod">
          <ac:chgData name="good angel" userId="322f971a48f5a8c9" providerId="LiveId" clId="{F7F37F37-0364-4DB5-A963-0BF7A0D7E646}" dt="2024-02-21T13:31:48.854" v="12430" actId="1076"/>
          <ac:picMkLst>
            <pc:docMk/>
            <pc:sldMk cId="2430082609" sldId="449"/>
            <ac:picMk id="55" creationId="{C3C71B47-B7D2-2D16-4E14-FF7EDC013EED}"/>
          </ac:picMkLst>
        </pc:picChg>
        <pc:picChg chg="mod">
          <ac:chgData name="good angel" userId="322f971a48f5a8c9" providerId="LiveId" clId="{F7F37F37-0364-4DB5-A963-0BF7A0D7E646}" dt="2024-02-21T13:31:48.854" v="12430" actId="1076"/>
          <ac:picMkLst>
            <pc:docMk/>
            <pc:sldMk cId="2430082609" sldId="449"/>
            <ac:picMk id="57" creationId="{C4C8B1C5-E956-FBAE-5178-3093BFEB9F3A}"/>
          </ac:picMkLst>
        </pc:picChg>
        <pc:picChg chg="mod">
          <ac:chgData name="good angel" userId="322f971a48f5a8c9" providerId="LiveId" clId="{F7F37F37-0364-4DB5-A963-0BF7A0D7E646}" dt="2024-02-21T13:31:48.854" v="12430" actId="1076"/>
          <ac:picMkLst>
            <pc:docMk/>
            <pc:sldMk cId="2430082609" sldId="449"/>
            <ac:picMk id="58" creationId="{B74F790D-D9EF-B9C4-A3F2-50C50111FDD8}"/>
          </ac:picMkLst>
        </pc:picChg>
      </pc:sldChg>
      <pc:sldChg chg="addSp delSp modSp add mod modTransition modAnim">
        <pc:chgData name="good angel" userId="322f971a48f5a8c9" providerId="LiveId" clId="{F7F37F37-0364-4DB5-A963-0BF7A0D7E646}" dt="2024-02-21T13:49:46.296" v="12781"/>
        <pc:sldMkLst>
          <pc:docMk/>
          <pc:sldMk cId="2265788906" sldId="450"/>
        </pc:sldMkLst>
        <pc:picChg chg="add mod ord">
          <ac:chgData name="good angel" userId="322f971a48f5a8c9" providerId="LiveId" clId="{F7F37F37-0364-4DB5-A963-0BF7A0D7E646}" dt="2024-02-21T13:43:27.695" v="12533" actId="1076"/>
          <ac:picMkLst>
            <pc:docMk/>
            <pc:sldMk cId="2265788906" sldId="450"/>
            <ac:picMk id="6" creationId="{46EF1ACA-130F-3022-4653-7378B03761BE}"/>
          </ac:picMkLst>
        </pc:picChg>
        <pc:picChg chg="del">
          <ac:chgData name="good angel" userId="322f971a48f5a8c9" providerId="LiveId" clId="{F7F37F37-0364-4DB5-A963-0BF7A0D7E646}" dt="2024-02-21T13:36:33.990" v="12438" actId="478"/>
          <ac:picMkLst>
            <pc:docMk/>
            <pc:sldMk cId="2265788906" sldId="450"/>
            <ac:picMk id="8" creationId="{D37082F2-61FC-FAE6-4841-8B8A20CE3345}"/>
          </ac:picMkLst>
        </pc:picChg>
        <pc:picChg chg="add mod ord">
          <ac:chgData name="good angel" userId="322f971a48f5a8c9" providerId="LiveId" clId="{F7F37F37-0364-4DB5-A963-0BF7A0D7E646}" dt="2024-02-21T13:43:27.695" v="12533" actId="1076"/>
          <ac:picMkLst>
            <pc:docMk/>
            <pc:sldMk cId="2265788906" sldId="450"/>
            <ac:picMk id="10" creationId="{87D21629-2553-558A-1111-C4BD182AB9DB}"/>
          </ac:picMkLst>
        </pc:picChg>
        <pc:picChg chg="del">
          <ac:chgData name="good angel" userId="322f971a48f5a8c9" providerId="LiveId" clId="{F7F37F37-0364-4DB5-A963-0BF7A0D7E646}" dt="2024-02-21T13:36:33.990" v="12438" actId="478"/>
          <ac:picMkLst>
            <pc:docMk/>
            <pc:sldMk cId="2265788906" sldId="450"/>
            <ac:picMk id="11" creationId="{B29AA381-0A07-5BD4-C6A4-4B75E007636D}"/>
          </ac:picMkLst>
        </pc:picChg>
        <pc:picChg chg="add mod ord">
          <ac:chgData name="good angel" userId="322f971a48f5a8c9" providerId="LiveId" clId="{F7F37F37-0364-4DB5-A963-0BF7A0D7E646}" dt="2024-02-21T13:43:27.695" v="12533" actId="1076"/>
          <ac:picMkLst>
            <pc:docMk/>
            <pc:sldMk cId="2265788906" sldId="450"/>
            <ac:picMk id="12" creationId="{9DFEA40B-FA84-F3A7-EA54-79DA973956C1}"/>
          </ac:picMkLst>
        </pc:picChg>
        <pc:picChg chg="add mod ord">
          <ac:chgData name="good angel" userId="322f971a48f5a8c9" providerId="LiveId" clId="{F7F37F37-0364-4DB5-A963-0BF7A0D7E646}" dt="2024-02-21T13:43:27.695" v="12533" actId="1076"/>
          <ac:picMkLst>
            <pc:docMk/>
            <pc:sldMk cId="2265788906" sldId="450"/>
            <ac:picMk id="14" creationId="{0378FCD7-4250-7FAF-5BCE-B5E2280A2AC7}"/>
          </ac:picMkLst>
        </pc:picChg>
        <pc:picChg chg="add mod ord">
          <ac:chgData name="good angel" userId="322f971a48f5a8c9" providerId="LiveId" clId="{F7F37F37-0364-4DB5-A963-0BF7A0D7E646}" dt="2024-02-21T13:43:27.695" v="12533" actId="1076"/>
          <ac:picMkLst>
            <pc:docMk/>
            <pc:sldMk cId="2265788906" sldId="450"/>
            <ac:picMk id="15" creationId="{53A2AB15-D4A2-B76A-F9B1-9AFAD3FBA2E4}"/>
          </ac:picMkLst>
        </pc:picChg>
        <pc:picChg chg="add mod ord">
          <ac:chgData name="good angel" userId="322f971a48f5a8c9" providerId="LiveId" clId="{F7F37F37-0364-4DB5-A963-0BF7A0D7E646}" dt="2024-02-21T13:43:27.695" v="12533" actId="1076"/>
          <ac:picMkLst>
            <pc:docMk/>
            <pc:sldMk cId="2265788906" sldId="450"/>
            <ac:picMk id="18" creationId="{1159A6D7-ED6B-2CDD-786B-34930A7C1C7B}"/>
          </ac:picMkLst>
        </pc:picChg>
        <pc:picChg chg="add mod ord">
          <ac:chgData name="good angel" userId="322f971a48f5a8c9" providerId="LiveId" clId="{F7F37F37-0364-4DB5-A963-0BF7A0D7E646}" dt="2024-02-21T13:43:27.695" v="12533" actId="1076"/>
          <ac:picMkLst>
            <pc:docMk/>
            <pc:sldMk cId="2265788906" sldId="450"/>
            <ac:picMk id="19" creationId="{91D0588F-1791-F9A3-D739-C8B40452B5CF}"/>
          </ac:picMkLst>
        </pc:picChg>
        <pc:picChg chg="add mod ord">
          <ac:chgData name="good angel" userId="322f971a48f5a8c9" providerId="LiveId" clId="{F7F37F37-0364-4DB5-A963-0BF7A0D7E646}" dt="2024-02-21T13:43:27.695" v="12533" actId="1076"/>
          <ac:picMkLst>
            <pc:docMk/>
            <pc:sldMk cId="2265788906" sldId="450"/>
            <ac:picMk id="20" creationId="{E361428A-1178-8A89-8E72-AD8C7F82523B}"/>
          </ac:picMkLst>
        </pc:picChg>
        <pc:picChg chg="add mod">
          <ac:chgData name="good angel" userId="322f971a48f5a8c9" providerId="LiveId" clId="{F7F37F37-0364-4DB5-A963-0BF7A0D7E646}" dt="2024-02-21T13:43:27.695" v="12533" actId="1076"/>
          <ac:picMkLst>
            <pc:docMk/>
            <pc:sldMk cId="2265788906" sldId="450"/>
            <ac:picMk id="21" creationId="{45C2A34C-490E-8104-A587-D71D1E2530DF}"/>
          </ac:picMkLst>
        </pc:picChg>
        <pc:picChg chg="add mod">
          <ac:chgData name="good angel" userId="322f971a48f5a8c9" providerId="LiveId" clId="{F7F37F37-0364-4DB5-A963-0BF7A0D7E646}" dt="2024-02-21T13:43:27.695" v="12533" actId="1076"/>
          <ac:picMkLst>
            <pc:docMk/>
            <pc:sldMk cId="2265788906" sldId="450"/>
            <ac:picMk id="22" creationId="{D1E061E8-0B80-C135-4677-2955EC9038F3}"/>
          </ac:picMkLst>
        </pc:picChg>
        <pc:picChg chg="add mod">
          <ac:chgData name="good angel" userId="322f971a48f5a8c9" providerId="LiveId" clId="{F7F37F37-0364-4DB5-A963-0BF7A0D7E646}" dt="2024-02-21T13:37:43.645" v="12456" actId="1076"/>
          <ac:picMkLst>
            <pc:docMk/>
            <pc:sldMk cId="2265788906" sldId="450"/>
            <ac:picMk id="23" creationId="{EAB830F4-7B7B-BD10-4368-F44C6CFF79C1}"/>
          </ac:picMkLst>
        </pc:picChg>
        <pc:picChg chg="add mod">
          <ac:chgData name="good angel" userId="322f971a48f5a8c9" providerId="LiveId" clId="{F7F37F37-0364-4DB5-A963-0BF7A0D7E646}" dt="2024-02-21T13:37:43.645" v="12456" actId="1076"/>
          <ac:picMkLst>
            <pc:docMk/>
            <pc:sldMk cId="2265788906" sldId="450"/>
            <ac:picMk id="24" creationId="{4B4DFE99-26C1-A998-FFDC-0EE0D2B57677}"/>
          </ac:picMkLst>
        </pc:picChg>
        <pc:picChg chg="add mod">
          <ac:chgData name="good angel" userId="322f971a48f5a8c9" providerId="LiveId" clId="{F7F37F37-0364-4DB5-A963-0BF7A0D7E646}" dt="2024-02-21T13:37:43.645" v="12456" actId="1076"/>
          <ac:picMkLst>
            <pc:docMk/>
            <pc:sldMk cId="2265788906" sldId="450"/>
            <ac:picMk id="26" creationId="{75D89B18-8511-A8D9-FCA2-624E57A9151C}"/>
          </ac:picMkLst>
        </pc:picChg>
        <pc:picChg chg="add mod">
          <ac:chgData name="good angel" userId="322f971a48f5a8c9" providerId="LiveId" clId="{F7F37F37-0364-4DB5-A963-0BF7A0D7E646}" dt="2024-02-21T13:37:43.645" v="12456" actId="1076"/>
          <ac:picMkLst>
            <pc:docMk/>
            <pc:sldMk cId="2265788906" sldId="450"/>
            <ac:picMk id="27" creationId="{570D59AE-A907-1EED-AF38-13A89EFB3C1B}"/>
          </ac:picMkLst>
        </pc:picChg>
        <pc:picChg chg="add mod">
          <ac:chgData name="good angel" userId="322f971a48f5a8c9" providerId="LiveId" clId="{F7F37F37-0364-4DB5-A963-0BF7A0D7E646}" dt="2024-02-21T13:37:43.645" v="12456" actId="1076"/>
          <ac:picMkLst>
            <pc:docMk/>
            <pc:sldMk cId="2265788906" sldId="450"/>
            <ac:picMk id="30" creationId="{9BC7EB01-5A19-CF9D-E5F6-1235F419C86F}"/>
          </ac:picMkLst>
        </pc:picChg>
        <pc:picChg chg="add mod">
          <ac:chgData name="good angel" userId="322f971a48f5a8c9" providerId="LiveId" clId="{F7F37F37-0364-4DB5-A963-0BF7A0D7E646}" dt="2024-02-21T13:37:43.645" v="12456" actId="1076"/>
          <ac:picMkLst>
            <pc:docMk/>
            <pc:sldMk cId="2265788906" sldId="450"/>
            <ac:picMk id="31" creationId="{40164503-47D9-11DE-FF76-FE0C2FB9D7E5}"/>
          </ac:picMkLst>
        </pc:picChg>
        <pc:picChg chg="add mod">
          <ac:chgData name="good angel" userId="322f971a48f5a8c9" providerId="LiveId" clId="{F7F37F37-0364-4DB5-A963-0BF7A0D7E646}" dt="2024-02-21T13:37:43.645" v="12456" actId="1076"/>
          <ac:picMkLst>
            <pc:docMk/>
            <pc:sldMk cId="2265788906" sldId="450"/>
            <ac:picMk id="32" creationId="{BEF7C640-BD13-F551-93A2-DFB5C6E4DE13}"/>
          </ac:picMkLst>
        </pc:picChg>
        <pc:picChg chg="add mod">
          <ac:chgData name="good angel" userId="322f971a48f5a8c9" providerId="LiveId" clId="{F7F37F37-0364-4DB5-A963-0BF7A0D7E646}" dt="2024-02-21T13:37:43.645" v="12456" actId="1076"/>
          <ac:picMkLst>
            <pc:docMk/>
            <pc:sldMk cId="2265788906" sldId="450"/>
            <ac:picMk id="33" creationId="{CFEF0D23-5215-5BC7-2A16-BF176E806719}"/>
          </ac:picMkLst>
        </pc:picChg>
        <pc:picChg chg="add mod">
          <ac:chgData name="good angel" userId="322f971a48f5a8c9" providerId="LiveId" clId="{F7F37F37-0364-4DB5-A963-0BF7A0D7E646}" dt="2024-02-21T13:37:43.645" v="12456" actId="1076"/>
          <ac:picMkLst>
            <pc:docMk/>
            <pc:sldMk cId="2265788906" sldId="450"/>
            <ac:picMk id="34" creationId="{5A1061B4-CFBF-3674-5F28-E39FF5A627AE}"/>
          </ac:picMkLst>
        </pc:picChg>
        <pc:picChg chg="add mod">
          <ac:chgData name="good angel" userId="322f971a48f5a8c9" providerId="LiveId" clId="{F7F37F37-0364-4DB5-A963-0BF7A0D7E646}" dt="2024-02-21T13:37:43.645" v="12456" actId="1076"/>
          <ac:picMkLst>
            <pc:docMk/>
            <pc:sldMk cId="2265788906" sldId="450"/>
            <ac:picMk id="35" creationId="{A2C864C1-B7C8-A84C-C857-1DF33A91BC9F}"/>
          </ac:picMkLst>
        </pc:picChg>
        <pc:picChg chg="add del mod">
          <ac:chgData name="good angel" userId="322f971a48f5a8c9" providerId="LiveId" clId="{F7F37F37-0364-4DB5-A963-0BF7A0D7E646}" dt="2024-02-21T13:39:38.950" v="12481" actId="478"/>
          <ac:picMkLst>
            <pc:docMk/>
            <pc:sldMk cId="2265788906" sldId="450"/>
            <ac:picMk id="36" creationId="{19A5BCD5-1728-C225-828E-4413B78CB152}"/>
          </ac:picMkLst>
        </pc:picChg>
        <pc:picChg chg="add del mod">
          <ac:chgData name="good angel" userId="322f971a48f5a8c9" providerId="LiveId" clId="{F7F37F37-0364-4DB5-A963-0BF7A0D7E646}" dt="2024-02-21T13:39:38.950" v="12481" actId="478"/>
          <ac:picMkLst>
            <pc:docMk/>
            <pc:sldMk cId="2265788906" sldId="450"/>
            <ac:picMk id="37" creationId="{36F9CA20-84DA-0B22-6657-2FC69FFE2611}"/>
          </ac:picMkLst>
        </pc:picChg>
        <pc:picChg chg="add del mod">
          <ac:chgData name="good angel" userId="322f971a48f5a8c9" providerId="LiveId" clId="{F7F37F37-0364-4DB5-A963-0BF7A0D7E646}" dt="2024-02-21T13:39:38.950" v="12481" actId="478"/>
          <ac:picMkLst>
            <pc:docMk/>
            <pc:sldMk cId="2265788906" sldId="450"/>
            <ac:picMk id="38" creationId="{460B1505-B9CD-5F65-63E0-C37DCC905E16}"/>
          </ac:picMkLst>
        </pc:picChg>
        <pc:picChg chg="add del mod">
          <ac:chgData name="good angel" userId="322f971a48f5a8c9" providerId="LiveId" clId="{F7F37F37-0364-4DB5-A963-0BF7A0D7E646}" dt="2024-02-21T13:39:38.950" v="12481" actId="478"/>
          <ac:picMkLst>
            <pc:docMk/>
            <pc:sldMk cId="2265788906" sldId="450"/>
            <ac:picMk id="39" creationId="{9BEE7E19-C1A4-D1DA-5558-277EC817AD21}"/>
          </ac:picMkLst>
        </pc:picChg>
        <pc:picChg chg="add del mod">
          <ac:chgData name="good angel" userId="322f971a48f5a8c9" providerId="LiveId" clId="{F7F37F37-0364-4DB5-A963-0BF7A0D7E646}" dt="2024-02-21T13:39:38.950" v="12481" actId="478"/>
          <ac:picMkLst>
            <pc:docMk/>
            <pc:sldMk cId="2265788906" sldId="450"/>
            <ac:picMk id="40" creationId="{04CE3FF9-6279-FBB6-C149-FC421A0D8BED}"/>
          </ac:picMkLst>
        </pc:picChg>
        <pc:picChg chg="add del mod">
          <ac:chgData name="good angel" userId="322f971a48f5a8c9" providerId="LiveId" clId="{F7F37F37-0364-4DB5-A963-0BF7A0D7E646}" dt="2024-02-21T13:39:38.950" v="12481" actId="478"/>
          <ac:picMkLst>
            <pc:docMk/>
            <pc:sldMk cId="2265788906" sldId="450"/>
            <ac:picMk id="41" creationId="{1D98EC88-77A1-6EB5-0998-7640B4EA1E16}"/>
          </ac:picMkLst>
        </pc:picChg>
        <pc:picChg chg="add del mod">
          <ac:chgData name="good angel" userId="322f971a48f5a8c9" providerId="LiveId" clId="{F7F37F37-0364-4DB5-A963-0BF7A0D7E646}" dt="2024-02-21T13:39:38.950" v="12481" actId="478"/>
          <ac:picMkLst>
            <pc:docMk/>
            <pc:sldMk cId="2265788906" sldId="450"/>
            <ac:picMk id="42" creationId="{C113A475-19C3-CFAC-1B17-B69DD6249D4B}"/>
          </ac:picMkLst>
        </pc:picChg>
        <pc:picChg chg="add del mod">
          <ac:chgData name="good angel" userId="322f971a48f5a8c9" providerId="LiveId" clId="{F7F37F37-0364-4DB5-A963-0BF7A0D7E646}" dt="2024-02-21T13:39:38.950" v="12481" actId="478"/>
          <ac:picMkLst>
            <pc:docMk/>
            <pc:sldMk cId="2265788906" sldId="450"/>
            <ac:picMk id="43" creationId="{261B1F9D-ED53-2CF8-236E-AC0F6CAF4A42}"/>
          </ac:picMkLst>
        </pc:picChg>
        <pc:picChg chg="add del mod">
          <ac:chgData name="good angel" userId="322f971a48f5a8c9" providerId="LiveId" clId="{F7F37F37-0364-4DB5-A963-0BF7A0D7E646}" dt="2024-02-21T13:39:38.950" v="12481" actId="478"/>
          <ac:picMkLst>
            <pc:docMk/>
            <pc:sldMk cId="2265788906" sldId="450"/>
            <ac:picMk id="44" creationId="{C1434355-38A2-9FA0-5286-A2AA8940455C}"/>
          </ac:picMkLst>
        </pc:picChg>
        <pc:picChg chg="add del mod">
          <ac:chgData name="good angel" userId="322f971a48f5a8c9" providerId="LiveId" clId="{F7F37F37-0364-4DB5-A963-0BF7A0D7E646}" dt="2024-02-21T13:39:38.950" v="12481" actId="478"/>
          <ac:picMkLst>
            <pc:docMk/>
            <pc:sldMk cId="2265788906" sldId="450"/>
            <ac:picMk id="45" creationId="{37FA97CD-EC21-1BC0-375A-9C043AA4A514}"/>
          </ac:picMkLst>
        </pc:picChg>
        <pc:picChg chg="add mod ord">
          <ac:chgData name="good angel" userId="322f971a48f5a8c9" providerId="LiveId" clId="{F7F37F37-0364-4DB5-A963-0BF7A0D7E646}" dt="2024-02-21T13:43:27.695" v="12533" actId="1076"/>
          <ac:picMkLst>
            <pc:docMk/>
            <pc:sldMk cId="2265788906" sldId="450"/>
            <ac:picMk id="46" creationId="{B42D932A-77A3-08BF-39B9-246BE0E7A413}"/>
          </ac:picMkLst>
        </pc:picChg>
        <pc:picChg chg="add mod ord">
          <ac:chgData name="good angel" userId="322f971a48f5a8c9" providerId="LiveId" clId="{F7F37F37-0364-4DB5-A963-0BF7A0D7E646}" dt="2024-02-21T13:43:27.695" v="12533" actId="1076"/>
          <ac:picMkLst>
            <pc:docMk/>
            <pc:sldMk cId="2265788906" sldId="450"/>
            <ac:picMk id="47" creationId="{E5FEA643-C98E-C7B8-B48D-0373222AECFD}"/>
          </ac:picMkLst>
        </pc:picChg>
        <pc:picChg chg="add mod ord">
          <ac:chgData name="good angel" userId="322f971a48f5a8c9" providerId="LiveId" clId="{F7F37F37-0364-4DB5-A963-0BF7A0D7E646}" dt="2024-02-21T13:43:27.695" v="12533" actId="1076"/>
          <ac:picMkLst>
            <pc:docMk/>
            <pc:sldMk cId="2265788906" sldId="450"/>
            <ac:picMk id="50" creationId="{DDB19918-9C8C-B9AD-7EBE-F942E9FF4740}"/>
          </ac:picMkLst>
        </pc:picChg>
        <pc:picChg chg="add mod ord">
          <ac:chgData name="good angel" userId="322f971a48f5a8c9" providerId="LiveId" clId="{F7F37F37-0364-4DB5-A963-0BF7A0D7E646}" dt="2024-02-21T13:43:27.695" v="12533" actId="1076"/>
          <ac:picMkLst>
            <pc:docMk/>
            <pc:sldMk cId="2265788906" sldId="450"/>
            <ac:picMk id="51" creationId="{CA53D4A7-5B4D-B225-B763-E8C3E873C01F}"/>
          </ac:picMkLst>
        </pc:picChg>
        <pc:picChg chg="add mod ord">
          <ac:chgData name="good angel" userId="322f971a48f5a8c9" providerId="LiveId" clId="{F7F37F37-0364-4DB5-A963-0BF7A0D7E646}" dt="2024-02-21T13:43:27.695" v="12533" actId="1076"/>
          <ac:picMkLst>
            <pc:docMk/>
            <pc:sldMk cId="2265788906" sldId="450"/>
            <ac:picMk id="52" creationId="{2D077A9B-7B1F-FDFB-21CB-04CC738C4EB1}"/>
          </ac:picMkLst>
        </pc:picChg>
        <pc:picChg chg="add mod ord">
          <ac:chgData name="good angel" userId="322f971a48f5a8c9" providerId="LiveId" clId="{F7F37F37-0364-4DB5-A963-0BF7A0D7E646}" dt="2024-02-21T13:43:27.695" v="12533" actId="1076"/>
          <ac:picMkLst>
            <pc:docMk/>
            <pc:sldMk cId="2265788906" sldId="450"/>
            <ac:picMk id="55" creationId="{2F8C694D-FF12-22A8-E81E-C731BFC6CD4A}"/>
          </ac:picMkLst>
        </pc:picChg>
        <pc:picChg chg="add mod ord">
          <ac:chgData name="good angel" userId="322f971a48f5a8c9" providerId="LiveId" clId="{F7F37F37-0364-4DB5-A963-0BF7A0D7E646}" dt="2024-02-21T13:43:27.695" v="12533" actId="1076"/>
          <ac:picMkLst>
            <pc:docMk/>
            <pc:sldMk cId="2265788906" sldId="450"/>
            <ac:picMk id="57" creationId="{BD1B1743-7071-D69B-76D6-4BA57659327A}"/>
          </ac:picMkLst>
        </pc:picChg>
        <pc:picChg chg="add mod ord">
          <ac:chgData name="good angel" userId="322f971a48f5a8c9" providerId="LiveId" clId="{F7F37F37-0364-4DB5-A963-0BF7A0D7E646}" dt="2024-02-21T13:43:27.695" v="12533" actId="1076"/>
          <ac:picMkLst>
            <pc:docMk/>
            <pc:sldMk cId="2265788906" sldId="450"/>
            <ac:picMk id="58" creationId="{DDB937F9-1F71-FAC4-D6C0-CF4C744D676E}"/>
          </ac:picMkLst>
        </pc:picChg>
        <pc:picChg chg="add mod ord">
          <ac:chgData name="good angel" userId="322f971a48f5a8c9" providerId="LiveId" clId="{F7F37F37-0364-4DB5-A963-0BF7A0D7E646}" dt="2024-02-21T13:43:27.695" v="12533" actId="1076"/>
          <ac:picMkLst>
            <pc:docMk/>
            <pc:sldMk cId="2265788906" sldId="450"/>
            <ac:picMk id="59" creationId="{3A5C2266-CF2D-F19A-4888-54914783F6F3}"/>
          </ac:picMkLst>
        </pc:picChg>
        <pc:picChg chg="add mod ord">
          <ac:chgData name="good angel" userId="322f971a48f5a8c9" providerId="LiveId" clId="{F7F37F37-0364-4DB5-A963-0BF7A0D7E646}" dt="2024-02-21T13:43:27.695" v="12533" actId="1076"/>
          <ac:picMkLst>
            <pc:docMk/>
            <pc:sldMk cId="2265788906" sldId="450"/>
            <ac:picMk id="60" creationId="{D80501F3-5629-3D1F-B06A-F4B8B07D35F1}"/>
          </ac:picMkLst>
        </pc:picChg>
        <pc:picChg chg="add mod">
          <ac:chgData name="good angel" userId="322f971a48f5a8c9" providerId="LiveId" clId="{F7F37F37-0364-4DB5-A963-0BF7A0D7E646}" dt="2024-02-21T13:43:27.695" v="12533" actId="1076"/>
          <ac:picMkLst>
            <pc:docMk/>
            <pc:sldMk cId="2265788906" sldId="450"/>
            <ac:picMk id="61" creationId="{ADEDE392-4B2E-E9D4-7388-A4882D50BA5B}"/>
          </ac:picMkLst>
        </pc:picChg>
        <pc:picChg chg="add mod">
          <ac:chgData name="good angel" userId="322f971a48f5a8c9" providerId="LiveId" clId="{F7F37F37-0364-4DB5-A963-0BF7A0D7E646}" dt="2024-02-21T13:43:27.695" v="12533" actId="1076"/>
          <ac:picMkLst>
            <pc:docMk/>
            <pc:sldMk cId="2265788906" sldId="450"/>
            <ac:picMk id="62" creationId="{39F03B60-4414-ECF0-333A-54FCA2E89A71}"/>
          </ac:picMkLst>
        </pc:picChg>
        <pc:picChg chg="add mod">
          <ac:chgData name="good angel" userId="322f971a48f5a8c9" providerId="LiveId" clId="{F7F37F37-0364-4DB5-A963-0BF7A0D7E646}" dt="2024-02-21T13:43:27.695" v="12533" actId="1076"/>
          <ac:picMkLst>
            <pc:docMk/>
            <pc:sldMk cId="2265788906" sldId="450"/>
            <ac:picMk id="63" creationId="{4ADCC8E2-78FC-30E4-3D56-A415C2DCE760}"/>
          </ac:picMkLst>
        </pc:picChg>
        <pc:picChg chg="add mod">
          <ac:chgData name="good angel" userId="322f971a48f5a8c9" providerId="LiveId" clId="{F7F37F37-0364-4DB5-A963-0BF7A0D7E646}" dt="2024-02-21T13:43:27.695" v="12533" actId="1076"/>
          <ac:picMkLst>
            <pc:docMk/>
            <pc:sldMk cId="2265788906" sldId="450"/>
            <ac:picMk id="1024" creationId="{6DF63086-3E23-4FF8-6C37-2AFA84561939}"/>
          </ac:picMkLst>
        </pc:picChg>
        <pc:picChg chg="add mod">
          <ac:chgData name="good angel" userId="322f971a48f5a8c9" providerId="LiveId" clId="{F7F37F37-0364-4DB5-A963-0BF7A0D7E646}" dt="2024-02-21T13:43:27.695" v="12533" actId="1076"/>
          <ac:picMkLst>
            <pc:docMk/>
            <pc:sldMk cId="2265788906" sldId="450"/>
            <ac:picMk id="1025" creationId="{B049AC1F-1239-3667-56D9-6003F1B79AF4}"/>
          </ac:picMkLst>
        </pc:picChg>
        <pc:picChg chg="del">
          <ac:chgData name="good angel" userId="322f971a48f5a8c9" providerId="LiveId" clId="{F7F37F37-0364-4DB5-A963-0BF7A0D7E646}" dt="2024-02-21T13:36:33.990" v="12438" actId="478"/>
          <ac:picMkLst>
            <pc:docMk/>
            <pc:sldMk cId="2265788906" sldId="450"/>
            <ac:picMk id="1026" creationId="{1F5FEC9D-FFE2-7DE7-A571-55324669BCFD}"/>
          </ac:picMkLst>
        </pc:picChg>
        <pc:picChg chg="add mod">
          <ac:chgData name="good angel" userId="322f971a48f5a8c9" providerId="LiveId" clId="{F7F37F37-0364-4DB5-A963-0BF7A0D7E646}" dt="2024-02-21T13:43:27.695" v="12533" actId="1076"/>
          <ac:picMkLst>
            <pc:docMk/>
            <pc:sldMk cId="2265788906" sldId="450"/>
            <ac:picMk id="1027" creationId="{3195B7A5-BAF6-A5FD-EF4E-F3FE778135C3}"/>
          </ac:picMkLst>
        </pc:picChg>
        <pc:picChg chg="add mod">
          <ac:chgData name="good angel" userId="322f971a48f5a8c9" providerId="LiveId" clId="{F7F37F37-0364-4DB5-A963-0BF7A0D7E646}" dt="2024-02-21T13:43:27.695" v="12533" actId="1076"/>
          <ac:picMkLst>
            <pc:docMk/>
            <pc:sldMk cId="2265788906" sldId="450"/>
            <ac:picMk id="1028" creationId="{8628D9C9-72B2-CAB7-03B7-2A158320166D}"/>
          </ac:picMkLst>
        </pc:picChg>
        <pc:picChg chg="add mod">
          <ac:chgData name="good angel" userId="322f971a48f5a8c9" providerId="LiveId" clId="{F7F37F37-0364-4DB5-A963-0BF7A0D7E646}" dt="2024-02-21T13:43:27.695" v="12533" actId="1076"/>
          <ac:picMkLst>
            <pc:docMk/>
            <pc:sldMk cId="2265788906" sldId="450"/>
            <ac:picMk id="1029" creationId="{4759CA84-9A83-D368-4461-3EAEAE881EF1}"/>
          </ac:picMkLst>
        </pc:picChg>
        <pc:picChg chg="add mod">
          <ac:chgData name="good angel" userId="322f971a48f5a8c9" providerId="LiveId" clId="{F7F37F37-0364-4DB5-A963-0BF7A0D7E646}" dt="2024-02-21T13:43:27.695" v="12533" actId="1076"/>
          <ac:picMkLst>
            <pc:docMk/>
            <pc:sldMk cId="2265788906" sldId="450"/>
            <ac:picMk id="1030" creationId="{38BF90D6-2E39-5800-231E-369797D6BC1E}"/>
          </ac:picMkLst>
        </pc:picChg>
        <pc:picChg chg="add mod">
          <ac:chgData name="good angel" userId="322f971a48f5a8c9" providerId="LiveId" clId="{F7F37F37-0364-4DB5-A963-0BF7A0D7E646}" dt="2024-02-21T13:43:27.695" v="12533" actId="1076"/>
          <ac:picMkLst>
            <pc:docMk/>
            <pc:sldMk cId="2265788906" sldId="450"/>
            <ac:picMk id="1031" creationId="{DCE6A470-13C0-053F-7083-A19D5A00E8D7}"/>
          </ac:picMkLst>
        </pc:picChg>
        <pc:picChg chg="add mod">
          <ac:chgData name="good angel" userId="322f971a48f5a8c9" providerId="LiveId" clId="{F7F37F37-0364-4DB5-A963-0BF7A0D7E646}" dt="2024-02-21T13:43:27.695" v="12533" actId="1076"/>
          <ac:picMkLst>
            <pc:docMk/>
            <pc:sldMk cId="2265788906" sldId="450"/>
            <ac:picMk id="1032" creationId="{DF7377B4-5A08-36C9-2E34-7E1A584F7ACE}"/>
          </ac:picMkLst>
        </pc:picChg>
        <pc:picChg chg="add mod">
          <ac:chgData name="good angel" userId="322f971a48f5a8c9" providerId="LiveId" clId="{F7F37F37-0364-4DB5-A963-0BF7A0D7E646}" dt="2024-02-21T13:43:27.695" v="12533" actId="1076"/>
          <ac:picMkLst>
            <pc:docMk/>
            <pc:sldMk cId="2265788906" sldId="450"/>
            <ac:picMk id="1033" creationId="{F877B027-9EA7-AC03-A33A-30CC564DF5FB}"/>
          </ac:picMkLst>
        </pc:picChg>
        <pc:picChg chg="add mod">
          <ac:chgData name="good angel" userId="322f971a48f5a8c9" providerId="LiveId" clId="{F7F37F37-0364-4DB5-A963-0BF7A0D7E646}" dt="2024-02-21T13:43:27.695" v="12533" actId="1076"/>
          <ac:picMkLst>
            <pc:docMk/>
            <pc:sldMk cId="2265788906" sldId="450"/>
            <ac:picMk id="1034" creationId="{04915E29-92A9-63E1-4E77-0A50182861BD}"/>
          </ac:picMkLst>
        </pc:picChg>
        <pc:picChg chg="add mod">
          <ac:chgData name="good angel" userId="322f971a48f5a8c9" providerId="LiveId" clId="{F7F37F37-0364-4DB5-A963-0BF7A0D7E646}" dt="2024-02-21T13:43:27.695" v="12533" actId="1076"/>
          <ac:picMkLst>
            <pc:docMk/>
            <pc:sldMk cId="2265788906" sldId="450"/>
            <ac:picMk id="1035" creationId="{54E1FF08-7B0C-E575-D903-34FB6C804BDE}"/>
          </ac:picMkLst>
        </pc:picChg>
        <pc:picChg chg="add mod">
          <ac:chgData name="good angel" userId="322f971a48f5a8c9" providerId="LiveId" clId="{F7F37F37-0364-4DB5-A963-0BF7A0D7E646}" dt="2024-02-21T13:43:27.695" v="12533" actId="1076"/>
          <ac:picMkLst>
            <pc:docMk/>
            <pc:sldMk cId="2265788906" sldId="450"/>
            <ac:picMk id="1036" creationId="{DF4BFDF4-90CB-2B54-A6FC-432E04303A0D}"/>
          </ac:picMkLst>
        </pc:picChg>
        <pc:picChg chg="add mod">
          <ac:chgData name="good angel" userId="322f971a48f5a8c9" providerId="LiveId" clId="{F7F37F37-0364-4DB5-A963-0BF7A0D7E646}" dt="2024-02-21T13:43:27.695" v="12533" actId="1076"/>
          <ac:picMkLst>
            <pc:docMk/>
            <pc:sldMk cId="2265788906" sldId="450"/>
            <ac:picMk id="1037" creationId="{8422A696-5F99-015A-E472-D7938D2CFB4D}"/>
          </ac:picMkLst>
        </pc:picChg>
        <pc:picChg chg="add mod">
          <ac:chgData name="good angel" userId="322f971a48f5a8c9" providerId="LiveId" clId="{F7F37F37-0364-4DB5-A963-0BF7A0D7E646}" dt="2024-02-21T13:43:27.695" v="12533" actId="1076"/>
          <ac:picMkLst>
            <pc:docMk/>
            <pc:sldMk cId="2265788906" sldId="450"/>
            <ac:picMk id="1038" creationId="{4187CF09-E962-0632-9AAF-7943D8C54F2E}"/>
          </ac:picMkLst>
        </pc:picChg>
        <pc:picChg chg="add mod">
          <ac:chgData name="good angel" userId="322f971a48f5a8c9" providerId="LiveId" clId="{F7F37F37-0364-4DB5-A963-0BF7A0D7E646}" dt="2024-02-21T13:43:27.695" v="12533" actId="1076"/>
          <ac:picMkLst>
            <pc:docMk/>
            <pc:sldMk cId="2265788906" sldId="450"/>
            <ac:picMk id="1039" creationId="{08C95F4A-4B23-5D33-04FE-E2915A2FA931}"/>
          </ac:picMkLst>
        </pc:picChg>
        <pc:picChg chg="add mod">
          <ac:chgData name="good angel" userId="322f971a48f5a8c9" providerId="LiveId" clId="{F7F37F37-0364-4DB5-A963-0BF7A0D7E646}" dt="2024-02-21T13:43:27.695" v="12533" actId="1076"/>
          <ac:picMkLst>
            <pc:docMk/>
            <pc:sldMk cId="2265788906" sldId="450"/>
            <ac:picMk id="1040" creationId="{1FFC1F5D-90B5-BED6-5FBE-5C03F05F5FE9}"/>
          </ac:picMkLst>
        </pc:picChg>
        <pc:picChg chg="add mod">
          <ac:chgData name="good angel" userId="322f971a48f5a8c9" providerId="LiveId" clId="{F7F37F37-0364-4DB5-A963-0BF7A0D7E646}" dt="2024-02-21T13:43:27.695" v="12533" actId="1076"/>
          <ac:picMkLst>
            <pc:docMk/>
            <pc:sldMk cId="2265788906" sldId="450"/>
            <ac:picMk id="1041" creationId="{1D12E498-6EF5-4F1C-9849-C60930CF1F2C}"/>
          </ac:picMkLst>
        </pc:picChg>
        <pc:picChg chg="add mod">
          <ac:chgData name="good angel" userId="322f971a48f5a8c9" providerId="LiveId" clId="{F7F37F37-0364-4DB5-A963-0BF7A0D7E646}" dt="2024-02-21T13:43:27.695" v="12533" actId="1076"/>
          <ac:picMkLst>
            <pc:docMk/>
            <pc:sldMk cId="2265788906" sldId="450"/>
            <ac:picMk id="1042" creationId="{47B0CE25-0546-194E-8876-7C0B2D3460D7}"/>
          </ac:picMkLst>
        </pc:picChg>
        <pc:picChg chg="add mod">
          <ac:chgData name="good angel" userId="322f971a48f5a8c9" providerId="LiveId" clId="{F7F37F37-0364-4DB5-A963-0BF7A0D7E646}" dt="2024-02-21T13:43:27.695" v="12533" actId="1076"/>
          <ac:picMkLst>
            <pc:docMk/>
            <pc:sldMk cId="2265788906" sldId="450"/>
            <ac:picMk id="1043" creationId="{7DC76BB0-106C-A544-141E-00D10E25B894}"/>
          </ac:picMkLst>
        </pc:picChg>
        <pc:picChg chg="add mod">
          <ac:chgData name="good angel" userId="322f971a48f5a8c9" providerId="LiveId" clId="{F7F37F37-0364-4DB5-A963-0BF7A0D7E646}" dt="2024-02-21T13:43:27.695" v="12533" actId="1076"/>
          <ac:picMkLst>
            <pc:docMk/>
            <pc:sldMk cId="2265788906" sldId="450"/>
            <ac:picMk id="1044" creationId="{6C06590B-D62C-FB7E-48DB-7B731DB587BD}"/>
          </ac:picMkLst>
        </pc:picChg>
        <pc:picChg chg="add mod">
          <ac:chgData name="good angel" userId="322f971a48f5a8c9" providerId="LiveId" clId="{F7F37F37-0364-4DB5-A963-0BF7A0D7E646}" dt="2024-02-21T13:43:27.695" v="12533" actId="1076"/>
          <ac:picMkLst>
            <pc:docMk/>
            <pc:sldMk cId="2265788906" sldId="450"/>
            <ac:picMk id="1045" creationId="{BF386808-5D7F-2319-24B2-FC77BD264950}"/>
          </ac:picMkLst>
        </pc:picChg>
        <pc:picChg chg="add mod">
          <ac:chgData name="good angel" userId="322f971a48f5a8c9" providerId="LiveId" clId="{F7F37F37-0364-4DB5-A963-0BF7A0D7E646}" dt="2024-02-21T13:43:27.695" v="12533" actId="1076"/>
          <ac:picMkLst>
            <pc:docMk/>
            <pc:sldMk cId="2265788906" sldId="450"/>
            <ac:picMk id="1046" creationId="{BD99DB66-2096-0172-D416-C6DCE17661BC}"/>
          </ac:picMkLst>
        </pc:picChg>
        <pc:picChg chg="add mod">
          <ac:chgData name="good angel" userId="322f971a48f5a8c9" providerId="LiveId" clId="{F7F37F37-0364-4DB5-A963-0BF7A0D7E646}" dt="2024-02-21T13:43:27.695" v="12533" actId="1076"/>
          <ac:picMkLst>
            <pc:docMk/>
            <pc:sldMk cId="2265788906" sldId="450"/>
            <ac:picMk id="1047" creationId="{53FE43AD-F674-1B5A-8A0A-66AA10CAECBD}"/>
          </ac:picMkLst>
        </pc:picChg>
        <pc:picChg chg="add mod">
          <ac:chgData name="good angel" userId="322f971a48f5a8c9" providerId="LiveId" clId="{F7F37F37-0364-4DB5-A963-0BF7A0D7E646}" dt="2024-02-21T13:43:27.695" v="12533" actId="1076"/>
          <ac:picMkLst>
            <pc:docMk/>
            <pc:sldMk cId="2265788906" sldId="450"/>
            <ac:picMk id="1048" creationId="{05A29C55-40BE-4695-38E6-8F18DC7BE106}"/>
          </ac:picMkLst>
        </pc:picChg>
        <pc:picChg chg="add mod">
          <ac:chgData name="good angel" userId="322f971a48f5a8c9" providerId="LiveId" clId="{F7F37F37-0364-4DB5-A963-0BF7A0D7E646}" dt="2024-02-21T13:43:27.695" v="12533" actId="1076"/>
          <ac:picMkLst>
            <pc:docMk/>
            <pc:sldMk cId="2265788906" sldId="450"/>
            <ac:picMk id="1049" creationId="{56CF6845-C324-E8AF-B761-93F0E3097F65}"/>
          </ac:picMkLst>
        </pc:picChg>
        <pc:picChg chg="add mod">
          <ac:chgData name="good angel" userId="322f971a48f5a8c9" providerId="LiveId" clId="{F7F37F37-0364-4DB5-A963-0BF7A0D7E646}" dt="2024-02-21T13:43:27.695" v="12533" actId="1076"/>
          <ac:picMkLst>
            <pc:docMk/>
            <pc:sldMk cId="2265788906" sldId="450"/>
            <ac:picMk id="1050" creationId="{436E5ABF-504E-62CC-2B81-CFFCE20FA6ED}"/>
          </ac:picMkLst>
        </pc:picChg>
        <pc:picChg chg="add mod">
          <ac:chgData name="good angel" userId="322f971a48f5a8c9" providerId="LiveId" clId="{F7F37F37-0364-4DB5-A963-0BF7A0D7E646}" dt="2024-02-21T13:43:27.695" v="12533" actId="1076"/>
          <ac:picMkLst>
            <pc:docMk/>
            <pc:sldMk cId="2265788906" sldId="450"/>
            <ac:picMk id="1051" creationId="{03B5FD8B-BD68-2FDE-F57E-F0B01A8111E4}"/>
          </ac:picMkLst>
        </pc:picChg>
        <pc:picChg chg="add mod">
          <ac:chgData name="good angel" userId="322f971a48f5a8c9" providerId="LiveId" clId="{F7F37F37-0364-4DB5-A963-0BF7A0D7E646}" dt="2024-02-21T13:43:27.695" v="12533" actId="1076"/>
          <ac:picMkLst>
            <pc:docMk/>
            <pc:sldMk cId="2265788906" sldId="450"/>
            <ac:picMk id="1052" creationId="{EAA73906-9D67-2FF6-10DA-E7C24543C0F7}"/>
          </ac:picMkLst>
        </pc:picChg>
        <pc:picChg chg="add mod">
          <ac:chgData name="good angel" userId="322f971a48f5a8c9" providerId="LiveId" clId="{F7F37F37-0364-4DB5-A963-0BF7A0D7E646}" dt="2024-02-21T13:43:27.695" v="12533" actId="1076"/>
          <ac:picMkLst>
            <pc:docMk/>
            <pc:sldMk cId="2265788906" sldId="450"/>
            <ac:picMk id="1053" creationId="{D2CC49BA-A340-02F8-D560-0B81A690D9D1}"/>
          </ac:picMkLst>
        </pc:picChg>
        <pc:picChg chg="add mod">
          <ac:chgData name="good angel" userId="322f971a48f5a8c9" providerId="LiveId" clId="{F7F37F37-0364-4DB5-A963-0BF7A0D7E646}" dt="2024-02-21T13:43:27.695" v="12533" actId="1076"/>
          <ac:picMkLst>
            <pc:docMk/>
            <pc:sldMk cId="2265788906" sldId="450"/>
            <ac:picMk id="1054" creationId="{27176EB4-8E65-8A34-40D1-FB34B5409BB7}"/>
          </ac:picMkLst>
        </pc:picChg>
        <pc:picChg chg="add mod">
          <ac:chgData name="good angel" userId="322f971a48f5a8c9" providerId="LiveId" clId="{F7F37F37-0364-4DB5-A963-0BF7A0D7E646}" dt="2024-02-21T13:43:27.695" v="12533" actId="1076"/>
          <ac:picMkLst>
            <pc:docMk/>
            <pc:sldMk cId="2265788906" sldId="450"/>
            <ac:picMk id="1055" creationId="{E4937367-F2F8-7036-C4AB-9AB25493324D}"/>
          </ac:picMkLst>
        </pc:picChg>
        <pc:picChg chg="add mod">
          <ac:chgData name="good angel" userId="322f971a48f5a8c9" providerId="LiveId" clId="{F7F37F37-0364-4DB5-A963-0BF7A0D7E646}" dt="2024-02-21T13:43:27.695" v="12533" actId="1076"/>
          <ac:picMkLst>
            <pc:docMk/>
            <pc:sldMk cId="2265788906" sldId="450"/>
            <ac:picMk id="1056" creationId="{93B4F2CF-49D4-A9D6-CD0C-5772031DC437}"/>
          </ac:picMkLst>
        </pc:picChg>
        <pc:picChg chg="add mod">
          <ac:chgData name="good angel" userId="322f971a48f5a8c9" providerId="LiveId" clId="{F7F37F37-0364-4DB5-A963-0BF7A0D7E646}" dt="2024-02-21T13:43:27.695" v="12533" actId="1076"/>
          <ac:picMkLst>
            <pc:docMk/>
            <pc:sldMk cId="2265788906" sldId="450"/>
            <ac:picMk id="1057" creationId="{1205B1B4-EF07-06FF-CAD0-B4CBE96785A2}"/>
          </ac:picMkLst>
        </pc:picChg>
        <pc:picChg chg="add mod">
          <ac:chgData name="good angel" userId="322f971a48f5a8c9" providerId="LiveId" clId="{F7F37F37-0364-4DB5-A963-0BF7A0D7E646}" dt="2024-02-21T13:43:27.695" v="12533" actId="1076"/>
          <ac:picMkLst>
            <pc:docMk/>
            <pc:sldMk cId="2265788906" sldId="450"/>
            <ac:picMk id="1058" creationId="{2FF12B24-665F-BCD2-70AA-D04FDF641C6B}"/>
          </ac:picMkLst>
        </pc:picChg>
        <pc:picChg chg="add mod">
          <ac:chgData name="good angel" userId="322f971a48f5a8c9" providerId="LiveId" clId="{F7F37F37-0364-4DB5-A963-0BF7A0D7E646}" dt="2024-02-21T13:43:27.695" v="12533" actId="1076"/>
          <ac:picMkLst>
            <pc:docMk/>
            <pc:sldMk cId="2265788906" sldId="450"/>
            <ac:picMk id="1059" creationId="{8C36FF75-C113-7EAB-36DC-1AE845D3AC57}"/>
          </ac:picMkLst>
        </pc:picChg>
        <pc:picChg chg="add mod">
          <ac:chgData name="good angel" userId="322f971a48f5a8c9" providerId="LiveId" clId="{F7F37F37-0364-4DB5-A963-0BF7A0D7E646}" dt="2024-02-21T13:43:27.695" v="12533" actId="1076"/>
          <ac:picMkLst>
            <pc:docMk/>
            <pc:sldMk cId="2265788906" sldId="450"/>
            <ac:picMk id="1060" creationId="{CB69C11E-6F23-C7FB-DF40-0D0BDE6C7DA0}"/>
          </ac:picMkLst>
        </pc:picChg>
        <pc:picChg chg="add mod">
          <ac:chgData name="good angel" userId="322f971a48f5a8c9" providerId="LiveId" clId="{F7F37F37-0364-4DB5-A963-0BF7A0D7E646}" dt="2024-02-21T13:43:27.695" v="12533" actId="1076"/>
          <ac:picMkLst>
            <pc:docMk/>
            <pc:sldMk cId="2265788906" sldId="450"/>
            <ac:picMk id="1061" creationId="{128EC69A-9DFD-9D97-666A-EF3F69FA4564}"/>
          </ac:picMkLst>
        </pc:picChg>
        <pc:picChg chg="add mod">
          <ac:chgData name="good angel" userId="322f971a48f5a8c9" providerId="LiveId" clId="{F7F37F37-0364-4DB5-A963-0BF7A0D7E646}" dt="2024-02-21T13:43:27.695" v="12533" actId="1076"/>
          <ac:picMkLst>
            <pc:docMk/>
            <pc:sldMk cId="2265788906" sldId="450"/>
            <ac:picMk id="1062" creationId="{96272615-5D12-1A7B-8FAD-06ECAF89F2F2}"/>
          </ac:picMkLst>
        </pc:picChg>
        <pc:picChg chg="add mod">
          <ac:chgData name="good angel" userId="322f971a48f5a8c9" providerId="LiveId" clId="{F7F37F37-0364-4DB5-A963-0BF7A0D7E646}" dt="2024-02-21T13:43:27.695" v="12533" actId="1076"/>
          <ac:picMkLst>
            <pc:docMk/>
            <pc:sldMk cId="2265788906" sldId="450"/>
            <ac:picMk id="1063" creationId="{7F341D10-AE4D-3701-73B4-D6D90D10605C}"/>
          </ac:picMkLst>
        </pc:picChg>
        <pc:picChg chg="add mod">
          <ac:chgData name="good angel" userId="322f971a48f5a8c9" providerId="LiveId" clId="{F7F37F37-0364-4DB5-A963-0BF7A0D7E646}" dt="2024-02-21T13:43:27.695" v="12533" actId="1076"/>
          <ac:picMkLst>
            <pc:docMk/>
            <pc:sldMk cId="2265788906" sldId="450"/>
            <ac:picMk id="1064" creationId="{9F010A40-4D93-B69E-BD3F-F89EB85D044F}"/>
          </ac:picMkLst>
        </pc:picChg>
        <pc:picChg chg="add mod">
          <ac:chgData name="good angel" userId="322f971a48f5a8c9" providerId="LiveId" clId="{F7F37F37-0364-4DB5-A963-0BF7A0D7E646}" dt="2024-02-21T13:43:27.695" v="12533" actId="1076"/>
          <ac:picMkLst>
            <pc:docMk/>
            <pc:sldMk cId="2265788906" sldId="450"/>
            <ac:picMk id="1065" creationId="{F2B8337D-DB7C-8D6E-0758-3A5E991D1D33}"/>
          </ac:picMkLst>
        </pc:picChg>
        <pc:picChg chg="add mod">
          <ac:chgData name="good angel" userId="322f971a48f5a8c9" providerId="LiveId" clId="{F7F37F37-0364-4DB5-A963-0BF7A0D7E646}" dt="2024-02-21T13:43:27.695" v="12533" actId="1076"/>
          <ac:picMkLst>
            <pc:docMk/>
            <pc:sldMk cId="2265788906" sldId="450"/>
            <ac:picMk id="1066" creationId="{C75BC89B-53FB-0DAD-4310-143CA56418D4}"/>
          </ac:picMkLst>
        </pc:picChg>
        <pc:picChg chg="add mod">
          <ac:chgData name="good angel" userId="322f971a48f5a8c9" providerId="LiveId" clId="{F7F37F37-0364-4DB5-A963-0BF7A0D7E646}" dt="2024-02-21T13:43:27.695" v="12533" actId="1076"/>
          <ac:picMkLst>
            <pc:docMk/>
            <pc:sldMk cId="2265788906" sldId="450"/>
            <ac:picMk id="1067" creationId="{06E5F015-0EF0-9CE7-9DCA-17B8F2A13692}"/>
          </ac:picMkLst>
        </pc:picChg>
        <pc:picChg chg="add mod">
          <ac:chgData name="good angel" userId="322f971a48f5a8c9" providerId="LiveId" clId="{F7F37F37-0364-4DB5-A963-0BF7A0D7E646}" dt="2024-02-21T13:43:27.695" v="12533" actId="1076"/>
          <ac:picMkLst>
            <pc:docMk/>
            <pc:sldMk cId="2265788906" sldId="450"/>
            <ac:picMk id="1068" creationId="{C823C2C0-2D10-6D7A-567E-242313B2FB4A}"/>
          </ac:picMkLst>
        </pc:picChg>
        <pc:picChg chg="add mod">
          <ac:chgData name="good angel" userId="322f971a48f5a8c9" providerId="LiveId" clId="{F7F37F37-0364-4DB5-A963-0BF7A0D7E646}" dt="2024-02-21T13:43:27.695" v="12533" actId="1076"/>
          <ac:picMkLst>
            <pc:docMk/>
            <pc:sldMk cId="2265788906" sldId="450"/>
            <ac:picMk id="1069" creationId="{C9F1FE54-8323-52E5-5BD5-347E721CC1F8}"/>
          </ac:picMkLst>
        </pc:picChg>
        <pc:picChg chg="add mod">
          <ac:chgData name="good angel" userId="322f971a48f5a8c9" providerId="LiveId" clId="{F7F37F37-0364-4DB5-A963-0BF7A0D7E646}" dt="2024-02-21T13:43:27.695" v="12533" actId="1076"/>
          <ac:picMkLst>
            <pc:docMk/>
            <pc:sldMk cId="2265788906" sldId="450"/>
            <ac:picMk id="1070" creationId="{78DD1EBF-3E6A-B5D4-BFD9-589223CAD3AA}"/>
          </ac:picMkLst>
        </pc:picChg>
        <pc:picChg chg="add mod">
          <ac:chgData name="good angel" userId="322f971a48f5a8c9" providerId="LiveId" clId="{F7F37F37-0364-4DB5-A963-0BF7A0D7E646}" dt="2024-02-21T13:43:27.695" v="12533" actId="1076"/>
          <ac:picMkLst>
            <pc:docMk/>
            <pc:sldMk cId="2265788906" sldId="450"/>
            <ac:picMk id="1071" creationId="{8BDCD09B-9384-8EC2-453C-E3CC0490022B}"/>
          </ac:picMkLst>
        </pc:picChg>
        <pc:picChg chg="add mod">
          <ac:chgData name="good angel" userId="322f971a48f5a8c9" providerId="LiveId" clId="{F7F37F37-0364-4DB5-A963-0BF7A0D7E646}" dt="2024-02-21T13:43:27.695" v="12533" actId="1076"/>
          <ac:picMkLst>
            <pc:docMk/>
            <pc:sldMk cId="2265788906" sldId="450"/>
            <ac:picMk id="1072" creationId="{7B7F8707-537B-1742-762B-AC3CC18DD093}"/>
          </ac:picMkLst>
        </pc:picChg>
        <pc:picChg chg="add mod">
          <ac:chgData name="good angel" userId="322f971a48f5a8c9" providerId="LiveId" clId="{F7F37F37-0364-4DB5-A963-0BF7A0D7E646}" dt="2024-02-21T13:43:27.695" v="12533" actId="1076"/>
          <ac:picMkLst>
            <pc:docMk/>
            <pc:sldMk cId="2265788906" sldId="450"/>
            <ac:picMk id="1073" creationId="{C8B78229-9CD3-439F-A4BC-5549D17E09AE}"/>
          </ac:picMkLst>
        </pc:picChg>
        <pc:picChg chg="add mod">
          <ac:chgData name="good angel" userId="322f971a48f5a8c9" providerId="LiveId" clId="{F7F37F37-0364-4DB5-A963-0BF7A0D7E646}" dt="2024-02-21T13:43:27.695" v="12533" actId="1076"/>
          <ac:picMkLst>
            <pc:docMk/>
            <pc:sldMk cId="2265788906" sldId="450"/>
            <ac:picMk id="1074" creationId="{A86D7F20-6D27-2329-7570-A50AD89500FD}"/>
          </ac:picMkLst>
        </pc:picChg>
        <pc:picChg chg="add mod">
          <ac:chgData name="good angel" userId="322f971a48f5a8c9" providerId="LiveId" clId="{F7F37F37-0364-4DB5-A963-0BF7A0D7E646}" dt="2024-02-21T13:43:27.695" v="12533" actId="1076"/>
          <ac:picMkLst>
            <pc:docMk/>
            <pc:sldMk cId="2265788906" sldId="450"/>
            <ac:picMk id="1075" creationId="{A463A1B7-093D-7FDD-B068-16D1A236AEB4}"/>
          </ac:picMkLst>
        </pc:picChg>
        <pc:picChg chg="add mod">
          <ac:chgData name="good angel" userId="322f971a48f5a8c9" providerId="LiveId" clId="{F7F37F37-0364-4DB5-A963-0BF7A0D7E646}" dt="2024-02-21T13:43:27.695" v="12533" actId="1076"/>
          <ac:picMkLst>
            <pc:docMk/>
            <pc:sldMk cId="2265788906" sldId="450"/>
            <ac:picMk id="1076" creationId="{A9E2F2B9-8844-6907-8368-FFCFDD16E218}"/>
          </ac:picMkLst>
        </pc:picChg>
        <pc:picChg chg="add mod">
          <ac:chgData name="good angel" userId="322f971a48f5a8c9" providerId="LiveId" clId="{F7F37F37-0364-4DB5-A963-0BF7A0D7E646}" dt="2024-02-21T13:43:27.695" v="12533" actId="1076"/>
          <ac:picMkLst>
            <pc:docMk/>
            <pc:sldMk cId="2265788906" sldId="450"/>
            <ac:picMk id="1077" creationId="{9E430F1B-18A0-BDB1-AD8E-606DECA22D4E}"/>
          </ac:picMkLst>
        </pc:picChg>
        <pc:picChg chg="add mod">
          <ac:chgData name="good angel" userId="322f971a48f5a8c9" providerId="LiveId" clId="{F7F37F37-0364-4DB5-A963-0BF7A0D7E646}" dt="2024-02-21T13:43:27.695" v="12533" actId="1076"/>
          <ac:picMkLst>
            <pc:docMk/>
            <pc:sldMk cId="2265788906" sldId="450"/>
            <ac:picMk id="1078" creationId="{BE214936-0C24-335F-31B2-39002D55463A}"/>
          </ac:picMkLst>
        </pc:picChg>
        <pc:picChg chg="add mod">
          <ac:chgData name="good angel" userId="322f971a48f5a8c9" providerId="LiveId" clId="{F7F37F37-0364-4DB5-A963-0BF7A0D7E646}" dt="2024-02-21T13:43:27.695" v="12533" actId="1076"/>
          <ac:picMkLst>
            <pc:docMk/>
            <pc:sldMk cId="2265788906" sldId="450"/>
            <ac:picMk id="1079" creationId="{AFBC6355-1584-65E2-A6B6-C67674EB4361}"/>
          </ac:picMkLst>
        </pc:picChg>
        <pc:picChg chg="add mod">
          <ac:chgData name="good angel" userId="322f971a48f5a8c9" providerId="LiveId" clId="{F7F37F37-0364-4DB5-A963-0BF7A0D7E646}" dt="2024-02-21T13:43:27.695" v="12533" actId="1076"/>
          <ac:picMkLst>
            <pc:docMk/>
            <pc:sldMk cId="2265788906" sldId="450"/>
            <ac:picMk id="1080" creationId="{6268F6E4-F5DA-066B-7F50-D1A81321C32C}"/>
          </ac:picMkLst>
        </pc:picChg>
        <pc:picChg chg="add mod">
          <ac:chgData name="good angel" userId="322f971a48f5a8c9" providerId="LiveId" clId="{F7F37F37-0364-4DB5-A963-0BF7A0D7E646}" dt="2024-02-21T13:43:27.695" v="12533" actId="1076"/>
          <ac:picMkLst>
            <pc:docMk/>
            <pc:sldMk cId="2265788906" sldId="450"/>
            <ac:picMk id="1081" creationId="{70F703AF-24A6-7669-D753-4E6D5956399A}"/>
          </ac:picMkLst>
        </pc:picChg>
        <pc:picChg chg="add mod">
          <ac:chgData name="good angel" userId="322f971a48f5a8c9" providerId="LiveId" clId="{F7F37F37-0364-4DB5-A963-0BF7A0D7E646}" dt="2024-02-21T13:43:27.695" v="12533" actId="1076"/>
          <ac:picMkLst>
            <pc:docMk/>
            <pc:sldMk cId="2265788906" sldId="450"/>
            <ac:picMk id="1082" creationId="{5FC68030-47F2-1C0F-4AD2-C26FCC26504B}"/>
          </ac:picMkLst>
        </pc:picChg>
        <pc:picChg chg="add mod">
          <ac:chgData name="good angel" userId="322f971a48f5a8c9" providerId="LiveId" clId="{F7F37F37-0364-4DB5-A963-0BF7A0D7E646}" dt="2024-02-21T13:43:27.695" v="12533" actId="1076"/>
          <ac:picMkLst>
            <pc:docMk/>
            <pc:sldMk cId="2265788906" sldId="450"/>
            <ac:picMk id="1083" creationId="{A6D1B7C8-7699-AE98-36B5-BEF4B7E4A67E}"/>
          </ac:picMkLst>
        </pc:picChg>
        <pc:picChg chg="add mod">
          <ac:chgData name="good angel" userId="322f971a48f5a8c9" providerId="LiveId" clId="{F7F37F37-0364-4DB5-A963-0BF7A0D7E646}" dt="2024-02-21T13:43:27.695" v="12533" actId="1076"/>
          <ac:picMkLst>
            <pc:docMk/>
            <pc:sldMk cId="2265788906" sldId="450"/>
            <ac:picMk id="1084" creationId="{0CBA8A23-BA19-6C77-2E54-93C5FDC64E54}"/>
          </ac:picMkLst>
        </pc:picChg>
        <pc:picChg chg="add mod">
          <ac:chgData name="good angel" userId="322f971a48f5a8c9" providerId="LiveId" clId="{F7F37F37-0364-4DB5-A963-0BF7A0D7E646}" dt="2024-02-21T13:43:27.695" v="12533" actId="1076"/>
          <ac:picMkLst>
            <pc:docMk/>
            <pc:sldMk cId="2265788906" sldId="450"/>
            <ac:picMk id="1085" creationId="{AF4EE5C8-66B8-7FE9-C460-F47BC4BC4B00}"/>
          </ac:picMkLst>
        </pc:picChg>
        <pc:picChg chg="add mod">
          <ac:chgData name="good angel" userId="322f971a48f5a8c9" providerId="LiveId" clId="{F7F37F37-0364-4DB5-A963-0BF7A0D7E646}" dt="2024-02-21T13:43:27.695" v="12533" actId="1076"/>
          <ac:picMkLst>
            <pc:docMk/>
            <pc:sldMk cId="2265788906" sldId="450"/>
            <ac:picMk id="1086" creationId="{49917304-301C-ED21-7F51-FC05293FF8C5}"/>
          </ac:picMkLst>
        </pc:picChg>
        <pc:picChg chg="add mod">
          <ac:chgData name="good angel" userId="322f971a48f5a8c9" providerId="LiveId" clId="{F7F37F37-0364-4DB5-A963-0BF7A0D7E646}" dt="2024-02-21T13:43:27.695" v="12533" actId="1076"/>
          <ac:picMkLst>
            <pc:docMk/>
            <pc:sldMk cId="2265788906" sldId="450"/>
            <ac:picMk id="1087" creationId="{0CFBBF53-D1CC-DC9B-8535-A8DE4FC27779}"/>
          </ac:picMkLst>
        </pc:picChg>
        <pc:picChg chg="add mod">
          <ac:chgData name="good angel" userId="322f971a48f5a8c9" providerId="LiveId" clId="{F7F37F37-0364-4DB5-A963-0BF7A0D7E646}" dt="2024-02-21T13:43:27.695" v="12533" actId="1076"/>
          <ac:picMkLst>
            <pc:docMk/>
            <pc:sldMk cId="2265788906" sldId="450"/>
            <ac:picMk id="1088" creationId="{DA9FD91A-C2BA-47C5-3655-DBEC3AC74658}"/>
          </ac:picMkLst>
        </pc:picChg>
        <pc:picChg chg="add mod">
          <ac:chgData name="good angel" userId="322f971a48f5a8c9" providerId="LiveId" clId="{F7F37F37-0364-4DB5-A963-0BF7A0D7E646}" dt="2024-02-21T13:43:27.695" v="12533" actId="1076"/>
          <ac:picMkLst>
            <pc:docMk/>
            <pc:sldMk cId="2265788906" sldId="450"/>
            <ac:picMk id="1089" creationId="{FAFB4CF9-2CC1-CAD1-657D-9B02468AFF66}"/>
          </ac:picMkLst>
        </pc:picChg>
        <pc:picChg chg="add mod">
          <ac:chgData name="good angel" userId="322f971a48f5a8c9" providerId="LiveId" clId="{F7F37F37-0364-4DB5-A963-0BF7A0D7E646}" dt="2024-02-21T13:43:27.695" v="12533" actId="1076"/>
          <ac:picMkLst>
            <pc:docMk/>
            <pc:sldMk cId="2265788906" sldId="450"/>
            <ac:picMk id="1090" creationId="{741965B5-3308-8FAC-AEBF-E17E304A8E1B}"/>
          </ac:picMkLst>
        </pc:picChg>
        <pc:picChg chg="add mod">
          <ac:chgData name="good angel" userId="322f971a48f5a8c9" providerId="LiveId" clId="{F7F37F37-0364-4DB5-A963-0BF7A0D7E646}" dt="2024-02-21T13:43:27.695" v="12533" actId="1076"/>
          <ac:picMkLst>
            <pc:docMk/>
            <pc:sldMk cId="2265788906" sldId="450"/>
            <ac:picMk id="1091" creationId="{133C7850-F497-3CBB-C88E-A3F88330D0BB}"/>
          </ac:picMkLst>
        </pc:picChg>
        <pc:picChg chg="add mod">
          <ac:chgData name="good angel" userId="322f971a48f5a8c9" providerId="LiveId" clId="{F7F37F37-0364-4DB5-A963-0BF7A0D7E646}" dt="2024-02-21T13:43:27.695" v="12533" actId="1076"/>
          <ac:picMkLst>
            <pc:docMk/>
            <pc:sldMk cId="2265788906" sldId="450"/>
            <ac:picMk id="1092" creationId="{6EC2CE7A-F765-2CBA-D81F-3E708C53E539}"/>
          </ac:picMkLst>
        </pc:picChg>
        <pc:picChg chg="add mod">
          <ac:chgData name="good angel" userId="322f971a48f5a8c9" providerId="LiveId" clId="{F7F37F37-0364-4DB5-A963-0BF7A0D7E646}" dt="2024-02-21T13:43:27.695" v="12533" actId="1076"/>
          <ac:picMkLst>
            <pc:docMk/>
            <pc:sldMk cId="2265788906" sldId="450"/>
            <ac:picMk id="1093" creationId="{22C1C038-5756-CF23-BAED-D798F527D326}"/>
          </ac:picMkLst>
        </pc:picChg>
        <pc:picChg chg="add mod">
          <ac:chgData name="good angel" userId="322f971a48f5a8c9" providerId="LiveId" clId="{F7F37F37-0364-4DB5-A963-0BF7A0D7E646}" dt="2024-02-21T13:43:27.695" v="12533" actId="1076"/>
          <ac:picMkLst>
            <pc:docMk/>
            <pc:sldMk cId="2265788906" sldId="450"/>
            <ac:picMk id="1094" creationId="{8BED2200-795D-4E83-5982-135B8A8107BE}"/>
          </ac:picMkLst>
        </pc:picChg>
        <pc:picChg chg="add mod">
          <ac:chgData name="good angel" userId="322f971a48f5a8c9" providerId="LiveId" clId="{F7F37F37-0364-4DB5-A963-0BF7A0D7E646}" dt="2024-02-21T13:43:27.695" v="12533" actId="1076"/>
          <ac:picMkLst>
            <pc:docMk/>
            <pc:sldMk cId="2265788906" sldId="450"/>
            <ac:picMk id="1095" creationId="{F696A9DE-360D-0C55-799B-CDAAF8C47B2D}"/>
          </ac:picMkLst>
        </pc:picChg>
        <pc:picChg chg="add mod">
          <ac:chgData name="good angel" userId="322f971a48f5a8c9" providerId="LiveId" clId="{F7F37F37-0364-4DB5-A963-0BF7A0D7E646}" dt="2024-02-21T13:43:27.695" v="12533" actId="1076"/>
          <ac:picMkLst>
            <pc:docMk/>
            <pc:sldMk cId="2265788906" sldId="450"/>
            <ac:picMk id="1096" creationId="{7C41DCC8-6F6A-463F-2B42-E48924A18C02}"/>
          </ac:picMkLst>
        </pc:picChg>
        <pc:picChg chg="add mod">
          <ac:chgData name="good angel" userId="322f971a48f5a8c9" providerId="LiveId" clId="{F7F37F37-0364-4DB5-A963-0BF7A0D7E646}" dt="2024-02-21T13:43:27.695" v="12533" actId="1076"/>
          <ac:picMkLst>
            <pc:docMk/>
            <pc:sldMk cId="2265788906" sldId="450"/>
            <ac:picMk id="1097" creationId="{5167BF49-4AB8-88C4-14EB-98F94E168BDE}"/>
          </ac:picMkLst>
        </pc:picChg>
        <pc:picChg chg="add mod">
          <ac:chgData name="good angel" userId="322f971a48f5a8c9" providerId="LiveId" clId="{F7F37F37-0364-4DB5-A963-0BF7A0D7E646}" dt="2024-02-21T13:43:27.695" v="12533" actId="1076"/>
          <ac:picMkLst>
            <pc:docMk/>
            <pc:sldMk cId="2265788906" sldId="450"/>
            <ac:picMk id="1098" creationId="{E2C9774B-EE33-86A9-9D76-1C8C2D23C21C}"/>
          </ac:picMkLst>
        </pc:picChg>
        <pc:picChg chg="add mod">
          <ac:chgData name="good angel" userId="322f971a48f5a8c9" providerId="LiveId" clId="{F7F37F37-0364-4DB5-A963-0BF7A0D7E646}" dt="2024-02-21T13:43:27.695" v="12533" actId="1076"/>
          <ac:picMkLst>
            <pc:docMk/>
            <pc:sldMk cId="2265788906" sldId="450"/>
            <ac:picMk id="1099" creationId="{3DDEDA59-517D-9B7A-F6A1-6D6E80E85F53}"/>
          </ac:picMkLst>
        </pc:picChg>
        <pc:picChg chg="add mod">
          <ac:chgData name="good angel" userId="322f971a48f5a8c9" providerId="LiveId" clId="{F7F37F37-0364-4DB5-A963-0BF7A0D7E646}" dt="2024-02-21T13:43:27.695" v="12533" actId="1076"/>
          <ac:picMkLst>
            <pc:docMk/>
            <pc:sldMk cId="2265788906" sldId="450"/>
            <ac:picMk id="1100" creationId="{C02B7E6C-4701-5ABB-82C5-2C25A2267A82}"/>
          </ac:picMkLst>
        </pc:picChg>
        <pc:picChg chg="add mod">
          <ac:chgData name="good angel" userId="322f971a48f5a8c9" providerId="LiveId" clId="{F7F37F37-0364-4DB5-A963-0BF7A0D7E646}" dt="2024-02-21T13:43:27.695" v="12533" actId="1076"/>
          <ac:picMkLst>
            <pc:docMk/>
            <pc:sldMk cId="2265788906" sldId="450"/>
            <ac:picMk id="1101" creationId="{615445BC-1D03-6687-B29F-F6C2A6660B05}"/>
          </ac:picMkLst>
        </pc:picChg>
        <pc:picChg chg="add mod">
          <ac:chgData name="good angel" userId="322f971a48f5a8c9" providerId="LiveId" clId="{F7F37F37-0364-4DB5-A963-0BF7A0D7E646}" dt="2024-02-21T13:43:27.695" v="12533" actId="1076"/>
          <ac:picMkLst>
            <pc:docMk/>
            <pc:sldMk cId="2265788906" sldId="450"/>
            <ac:picMk id="1102" creationId="{14F5244C-4BE1-A45E-B5FA-259DCC2943EC}"/>
          </ac:picMkLst>
        </pc:picChg>
        <pc:picChg chg="add del mod">
          <ac:chgData name="good angel" userId="322f971a48f5a8c9" providerId="LiveId" clId="{F7F37F37-0364-4DB5-A963-0BF7A0D7E646}" dt="2024-02-21T13:40:01.973" v="12486" actId="478"/>
          <ac:picMkLst>
            <pc:docMk/>
            <pc:sldMk cId="2265788906" sldId="450"/>
            <ac:picMk id="1103" creationId="{6615CB78-ADD6-6D7F-28AA-2B08E86676AA}"/>
          </ac:picMkLst>
        </pc:picChg>
        <pc:picChg chg="add mod">
          <ac:chgData name="good angel" userId="322f971a48f5a8c9" providerId="LiveId" clId="{F7F37F37-0364-4DB5-A963-0BF7A0D7E646}" dt="2024-02-21T13:43:27.695" v="12533" actId="1076"/>
          <ac:picMkLst>
            <pc:docMk/>
            <pc:sldMk cId="2265788906" sldId="450"/>
            <ac:picMk id="1104" creationId="{163C7860-73D6-9F15-9DAF-EF9E5C1F8B74}"/>
          </ac:picMkLst>
        </pc:picChg>
        <pc:picChg chg="add del mod">
          <ac:chgData name="good angel" userId="322f971a48f5a8c9" providerId="LiveId" clId="{F7F37F37-0364-4DB5-A963-0BF7A0D7E646}" dt="2024-02-21T13:40:01.973" v="12486" actId="478"/>
          <ac:picMkLst>
            <pc:docMk/>
            <pc:sldMk cId="2265788906" sldId="450"/>
            <ac:picMk id="1105" creationId="{168466AE-D402-2C1D-73CA-C175CCB3AD29}"/>
          </ac:picMkLst>
        </pc:picChg>
        <pc:picChg chg="add mod">
          <ac:chgData name="good angel" userId="322f971a48f5a8c9" providerId="LiveId" clId="{F7F37F37-0364-4DB5-A963-0BF7A0D7E646}" dt="2024-02-21T13:43:27.695" v="12533" actId="1076"/>
          <ac:picMkLst>
            <pc:docMk/>
            <pc:sldMk cId="2265788906" sldId="450"/>
            <ac:picMk id="1106" creationId="{989C9036-52CA-5663-5814-3BE2EA4221F4}"/>
          </ac:picMkLst>
        </pc:picChg>
        <pc:picChg chg="add mod">
          <ac:chgData name="good angel" userId="322f971a48f5a8c9" providerId="LiveId" clId="{F7F37F37-0364-4DB5-A963-0BF7A0D7E646}" dt="2024-02-21T13:43:27.695" v="12533" actId="1076"/>
          <ac:picMkLst>
            <pc:docMk/>
            <pc:sldMk cId="2265788906" sldId="450"/>
            <ac:picMk id="1107" creationId="{47B67F67-F92D-5A3F-BE56-C09EB40F8885}"/>
          </ac:picMkLst>
        </pc:picChg>
        <pc:picChg chg="add mod">
          <ac:chgData name="good angel" userId="322f971a48f5a8c9" providerId="LiveId" clId="{F7F37F37-0364-4DB5-A963-0BF7A0D7E646}" dt="2024-02-21T13:43:27.695" v="12533" actId="1076"/>
          <ac:picMkLst>
            <pc:docMk/>
            <pc:sldMk cId="2265788906" sldId="450"/>
            <ac:picMk id="1108" creationId="{74ACAC4D-D16B-C363-8BDB-AEEBAB868135}"/>
          </ac:picMkLst>
        </pc:picChg>
        <pc:picChg chg="add mod">
          <ac:chgData name="good angel" userId="322f971a48f5a8c9" providerId="LiveId" clId="{F7F37F37-0364-4DB5-A963-0BF7A0D7E646}" dt="2024-02-21T13:43:27.695" v="12533" actId="1076"/>
          <ac:picMkLst>
            <pc:docMk/>
            <pc:sldMk cId="2265788906" sldId="450"/>
            <ac:picMk id="1109" creationId="{8AF107B7-2F97-D6CB-71DB-7FC1824F11E2}"/>
          </ac:picMkLst>
        </pc:picChg>
        <pc:picChg chg="add mod ord">
          <ac:chgData name="good angel" userId="322f971a48f5a8c9" providerId="LiveId" clId="{F7F37F37-0364-4DB5-A963-0BF7A0D7E646}" dt="2024-02-21T13:43:27.695" v="12533" actId="1076"/>
          <ac:picMkLst>
            <pc:docMk/>
            <pc:sldMk cId="2265788906" sldId="450"/>
            <ac:picMk id="1110" creationId="{D33F7D62-A1C3-FFFC-4FAD-550872E7F865}"/>
          </ac:picMkLst>
        </pc:picChg>
        <pc:picChg chg="add mod ord">
          <ac:chgData name="good angel" userId="322f971a48f5a8c9" providerId="LiveId" clId="{F7F37F37-0364-4DB5-A963-0BF7A0D7E646}" dt="2024-02-21T13:43:27.695" v="12533" actId="1076"/>
          <ac:picMkLst>
            <pc:docMk/>
            <pc:sldMk cId="2265788906" sldId="450"/>
            <ac:picMk id="1111" creationId="{A90042FA-649E-9D9B-2731-7C69BA3D5E33}"/>
          </ac:picMkLst>
        </pc:picChg>
        <pc:picChg chg="add mod">
          <ac:chgData name="good angel" userId="322f971a48f5a8c9" providerId="LiveId" clId="{F7F37F37-0364-4DB5-A963-0BF7A0D7E646}" dt="2024-02-21T13:43:27.695" v="12533" actId="1076"/>
          <ac:picMkLst>
            <pc:docMk/>
            <pc:sldMk cId="2265788906" sldId="450"/>
            <ac:picMk id="1112" creationId="{57C3CD0A-58FB-E652-16CB-68DD59BBDFAE}"/>
          </ac:picMkLst>
        </pc:picChg>
        <pc:picChg chg="add mod">
          <ac:chgData name="good angel" userId="322f971a48f5a8c9" providerId="LiveId" clId="{F7F37F37-0364-4DB5-A963-0BF7A0D7E646}" dt="2024-02-21T13:43:27.695" v="12533" actId="1076"/>
          <ac:picMkLst>
            <pc:docMk/>
            <pc:sldMk cId="2265788906" sldId="450"/>
            <ac:picMk id="1113" creationId="{87B6BC85-6C70-8CD1-7839-CAF5B7396490}"/>
          </ac:picMkLst>
        </pc:picChg>
        <pc:picChg chg="add mod">
          <ac:chgData name="good angel" userId="322f971a48f5a8c9" providerId="LiveId" clId="{F7F37F37-0364-4DB5-A963-0BF7A0D7E646}" dt="2024-02-21T13:43:27.695" v="12533" actId="1076"/>
          <ac:picMkLst>
            <pc:docMk/>
            <pc:sldMk cId="2265788906" sldId="450"/>
            <ac:picMk id="1114" creationId="{BEE7B8D4-038E-1E0C-98D2-71C264AAEA2E}"/>
          </ac:picMkLst>
        </pc:picChg>
        <pc:picChg chg="add mod">
          <ac:chgData name="good angel" userId="322f971a48f5a8c9" providerId="LiveId" clId="{F7F37F37-0364-4DB5-A963-0BF7A0D7E646}" dt="2024-02-21T13:43:27.695" v="12533" actId="1076"/>
          <ac:picMkLst>
            <pc:docMk/>
            <pc:sldMk cId="2265788906" sldId="450"/>
            <ac:picMk id="1115" creationId="{DF62AE54-2226-D17D-959B-0FD29304956A}"/>
          </ac:picMkLst>
        </pc:picChg>
        <pc:picChg chg="add mod">
          <ac:chgData name="good angel" userId="322f971a48f5a8c9" providerId="LiveId" clId="{F7F37F37-0364-4DB5-A963-0BF7A0D7E646}" dt="2024-02-21T13:43:27.695" v="12533" actId="1076"/>
          <ac:picMkLst>
            <pc:docMk/>
            <pc:sldMk cId="2265788906" sldId="450"/>
            <ac:picMk id="1116" creationId="{10DE645F-3AAE-39C3-0938-F1E7AE77E693}"/>
          </ac:picMkLst>
        </pc:picChg>
        <pc:picChg chg="add mod">
          <ac:chgData name="good angel" userId="322f971a48f5a8c9" providerId="LiveId" clId="{F7F37F37-0364-4DB5-A963-0BF7A0D7E646}" dt="2024-02-21T13:43:27.695" v="12533" actId="1076"/>
          <ac:picMkLst>
            <pc:docMk/>
            <pc:sldMk cId="2265788906" sldId="450"/>
            <ac:picMk id="1117" creationId="{8095A292-BDAE-D5E5-ADF8-6031EE3BD389}"/>
          </ac:picMkLst>
        </pc:picChg>
        <pc:picChg chg="add mod">
          <ac:chgData name="good angel" userId="322f971a48f5a8c9" providerId="LiveId" clId="{F7F37F37-0364-4DB5-A963-0BF7A0D7E646}" dt="2024-02-21T13:43:27.695" v="12533" actId="1076"/>
          <ac:picMkLst>
            <pc:docMk/>
            <pc:sldMk cId="2265788906" sldId="450"/>
            <ac:picMk id="1118" creationId="{6C7A7145-9AC9-F83F-9D66-721C1A0181A0}"/>
          </ac:picMkLst>
        </pc:picChg>
        <pc:picChg chg="add mod">
          <ac:chgData name="good angel" userId="322f971a48f5a8c9" providerId="LiveId" clId="{F7F37F37-0364-4DB5-A963-0BF7A0D7E646}" dt="2024-02-21T13:43:27.695" v="12533" actId="1076"/>
          <ac:picMkLst>
            <pc:docMk/>
            <pc:sldMk cId="2265788906" sldId="450"/>
            <ac:picMk id="1119" creationId="{2A8EB259-DFE2-1883-EF19-EDEDD6689086}"/>
          </ac:picMkLst>
        </pc:picChg>
        <pc:picChg chg="add mod">
          <ac:chgData name="good angel" userId="322f971a48f5a8c9" providerId="LiveId" clId="{F7F37F37-0364-4DB5-A963-0BF7A0D7E646}" dt="2024-02-21T13:43:27.695" v="12533" actId="1076"/>
          <ac:picMkLst>
            <pc:docMk/>
            <pc:sldMk cId="2265788906" sldId="450"/>
            <ac:picMk id="1120" creationId="{1706337E-6295-7D96-C160-9E82E90D8247}"/>
          </ac:picMkLst>
        </pc:picChg>
        <pc:picChg chg="add mod">
          <ac:chgData name="good angel" userId="322f971a48f5a8c9" providerId="LiveId" clId="{F7F37F37-0364-4DB5-A963-0BF7A0D7E646}" dt="2024-02-21T13:43:27.695" v="12533" actId="1076"/>
          <ac:picMkLst>
            <pc:docMk/>
            <pc:sldMk cId="2265788906" sldId="450"/>
            <ac:picMk id="1121" creationId="{1FBE9515-4800-17EC-45EE-BF9AD7F569AF}"/>
          </ac:picMkLst>
        </pc:picChg>
        <pc:picChg chg="add mod">
          <ac:chgData name="good angel" userId="322f971a48f5a8c9" providerId="LiveId" clId="{F7F37F37-0364-4DB5-A963-0BF7A0D7E646}" dt="2024-02-21T13:43:27.695" v="12533" actId="1076"/>
          <ac:picMkLst>
            <pc:docMk/>
            <pc:sldMk cId="2265788906" sldId="450"/>
            <ac:picMk id="1122" creationId="{9A0D934F-572A-8A2B-6E89-7F2AB1A242AA}"/>
          </ac:picMkLst>
        </pc:picChg>
        <pc:picChg chg="add mod">
          <ac:chgData name="good angel" userId="322f971a48f5a8c9" providerId="LiveId" clId="{F7F37F37-0364-4DB5-A963-0BF7A0D7E646}" dt="2024-02-21T13:43:27.695" v="12533" actId="1076"/>
          <ac:picMkLst>
            <pc:docMk/>
            <pc:sldMk cId="2265788906" sldId="450"/>
            <ac:picMk id="1123" creationId="{DF69E662-6A73-A1BF-774F-757038959044}"/>
          </ac:picMkLst>
        </pc:picChg>
        <pc:picChg chg="add mod">
          <ac:chgData name="good angel" userId="322f971a48f5a8c9" providerId="LiveId" clId="{F7F37F37-0364-4DB5-A963-0BF7A0D7E646}" dt="2024-02-21T13:43:27.695" v="12533" actId="1076"/>
          <ac:picMkLst>
            <pc:docMk/>
            <pc:sldMk cId="2265788906" sldId="450"/>
            <ac:picMk id="1124" creationId="{AD6F1A89-F7DB-239C-002F-840AFA4157B1}"/>
          </ac:picMkLst>
        </pc:picChg>
        <pc:picChg chg="add mod">
          <ac:chgData name="good angel" userId="322f971a48f5a8c9" providerId="LiveId" clId="{F7F37F37-0364-4DB5-A963-0BF7A0D7E646}" dt="2024-02-21T13:43:27.695" v="12533" actId="1076"/>
          <ac:picMkLst>
            <pc:docMk/>
            <pc:sldMk cId="2265788906" sldId="450"/>
            <ac:picMk id="1125" creationId="{8D35871D-1D45-63A0-4C07-DFCDB26C3613}"/>
          </ac:picMkLst>
        </pc:picChg>
        <pc:picChg chg="add mod">
          <ac:chgData name="good angel" userId="322f971a48f5a8c9" providerId="LiveId" clId="{F7F37F37-0364-4DB5-A963-0BF7A0D7E646}" dt="2024-02-21T13:43:27.695" v="12533" actId="1076"/>
          <ac:picMkLst>
            <pc:docMk/>
            <pc:sldMk cId="2265788906" sldId="450"/>
            <ac:picMk id="1126" creationId="{32319579-9638-C9AE-9435-DFC5266DD9F0}"/>
          </ac:picMkLst>
        </pc:picChg>
        <pc:picChg chg="add mod">
          <ac:chgData name="good angel" userId="322f971a48f5a8c9" providerId="LiveId" clId="{F7F37F37-0364-4DB5-A963-0BF7A0D7E646}" dt="2024-02-21T13:43:27.695" v="12533" actId="1076"/>
          <ac:picMkLst>
            <pc:docMk/>
            <pc:sldMk cId="2265788906" sldId="450"/>
            <ac:picMk id="1127" creationId="{7C52417A-E348-7014-6596-3FACB8F0EC96}"/>
          </ac:picMkLst>
        </pc:picChg>
        <pc:picChg chg="add mod">
          <ac:chgData name="good angel" userId="322f971a48f5a8c9" providerId="LiveId" clId="{F7F37F37-0364-4DB5-A963-0BF7A0D7E646}" dt="2024-02-21T13:43:27.695" v="12533" actId="1076"/>
          <ac:picMkLst>
            <pc:docMk/>
            <pc:sldMk cId="2265788906" sldId="450"/>
            <ac:picMk id="1128" creationId="{B29BF612-3247-5707-D57A-D0B9D70EC49F}"/>
          </ac:picMkLst>
        </pc:picChg>
        <pc:picChg chg="add mod">
          <ac:chgData name="good angel" userId="322f971a48f5a8c9" providerId="LiveId" clId="{F7F37F37-0364-4DB5-A963-0BF7A0D7E646}" dt="2024-02-21T13:43:27.695" v="12533" actId="1076"/>
          <ac:picMkLst>
            <pc:docMk/>
            <pc:sldMk cId="2265788906" sldId="450"/>
            <ac:picMk id="1129" creationId="{774448BD-D6D0-EBD0-33CE-D4E7E03EC3CC}"/>
          </ac:picMkLst>
        </pc:picChg>
        <pc:picChg chg="add mod">
          <ac:chgData name="good angel" userId="322f971a48f5a8c9" providerId="LiveId" clId="{F7F37F37-0364-4DB5-A963-0BF7A0D7E646}" dt="2024-02-21T13:43:27.695" v="12533" actId="1076"/>
          <ac:picMkLst>
            <pc:docMk/>
            <pc:sldMk cId="2265788906" sldId="450"/>
            <ac:picMk id="1130" creationId="{ED4D9A31-7914-0C8B-801D-BEEE90B4E3BD}"/>
          </ac:picMkLst>
        </pc:picChg>
        <pc:picChg chg="add mod">
          <ac:chgData name="good angel" userId="322f971a48f5a8c9" providerId="LiveId" clId="{F7F37F37-0364-4DB5-A963-0BF7A0D7E646}" dt="2024-02-21T13:43:27.695" v="12533" actId="1076"/>
          <ac:picMkLst>
            <pc:docMk/>
            <pc:sldMk cId="2265788906" sldId="450"/>
            <ac:picMk id="1131" creationId="{4F07A520-18D2-6A60-D8D1-FB0F525FD99D}"/>
          </ac:picMkLst>
        </pc:picChg>
        <pc:picChg chg="add mod">
          <ac:chgData name="good angel" userId="322f971a48f5a8c9" providerId="LiveId" clId="{F7F37F37-0364-4DB5-A963-0BF7A0D7E646}" dt="2024-02-21T13:43:27.695" v="12533" actId="1076"/>
          <ac:picMkLst>
            <pc:docMk/>
            <pc:sldMk cId="2265788906" sldId="450"/>
            <ac:picMk id="1132" creationId="{29BE44EF-1DA7-E463-D85F-C455A8F2676E}"/>
          </ac:picMkLst>
        </pc:picChg>
        <pc:picChg chg="add mod">
          <ac:chgData name="good angel" userId="322f971a48f5a8c9" providerId="LiveId" clId="{F7F37F37-0364-4DB5-A963-0BF7A0D7E646}" dt="2024-02-21T13:43:27.695" v="12533" actId="1076"/>
          <ac:picMkLst>
            <pc:docMk/>
            <pc:sldMk cId="2265788906" sldId="450"/>
            <ac:picMk id="1133" creationId="{A0639DA1-7A1F-1425-29C0-F1BE4D825A49}"/>
          </ac:picMkLst>
        </pc:picChg>
        <pc:picChg chg="add mod">
          <ac:chgData name="good angel" userId="322f971a48f5a8c9" providerId="LiveId" clId="{F7F37F37-0364-4DB5-A963-0BF7A0D7E646}" dt="2024-02-21T13:43:27.695" v="12533" actId="1076"/>
          <ac:picMkLst>
            <pc:docMk/>
            <pc:sldMk cId="2265788906" sldId="450"/>
            <ac:picMk id="1134" creationId="{CEC3F156-0D4D-BF90-95CC-BFC000B087AD}"/>
          </ac:picMkLst>
        </pc:picChg>
        <pc:picChg chg="add mod">
          <ac:chgData name="good angel" userId="322f971a48f5a8c9" providerId="LiveId" clId="{F7F37F37-0364-4DB5-A963-0BF7A0D7E646}" dt="2024-02-21T13:43:27.695" v="12533" actId="1076"/>
          <ac:picMkLst>
            <pc:docMk/>
            <pc:sldMk cId="2265788906" sldId="450"/>
            <ac:picMk id="1135" creationId="{D402CEFA-E05B-9224-61C3-F3CFB20BF73F}"/>
          </ac:picMkLst>
        </pc:picChg>
        <pc:picChg chg="add mod">
          <ac:chgData name="good angel" userId="322f971a48f5a8c9" providerId="LiveId" clId="{F7F37F37-0364-4DB5-A963-0BF7A0D7E646}" dt="2024-02-21T13:43:27.695" v="12533" actId="1076"/>
          <ac:picMkLst>
            <pc:docMk/>
            <pc:sldMk cId="2265788906" sldId="450"/>
            <ac:picMk id="1136" creationId="{196AD55F-84B1-D18F-9105-A5EE087826E3}"/>
          </ac:picMkLst>
        </pc:picChg>
        <pc:picChg chg="add mod">
          <ac:chgData name="good angel" userId="322f971a48f5a8c9" providerId="LiveId" clId="{F7F37F37-0364-4DB5-A963-0BF7A0D7E646}" dt="2024-02-21T13:43:27.695" v="12533" actId="1076"/>
          <ac:picMkLst>
            <pc:docMk/>
            <pc:sldMk cId="2265788906" sldId="450"/>
            <ac:picMk id="1137" creationId="{A3756199-99B2-31CC-9435-A7DAE5B4F547}"/>
          </ac:picMkLst>
        </pc:picChg>
        <pc:picChg chg="add mod">
          <ac:chgData name="good angel" userId="322f971a48f5a8c9" providerId="LiveId" clId="{F7F37F37-0364-4DB5-A963-0BF7A0D7E646}" dt="2024-02-21T13:43:27.695" v="12533" actId="1076"/>
          <ac:picMkLst>
            <pc:docMk/>
            <pc:sldMk cId="2265788906" sldId="450"/>
            <ac:picMk id="1138" creationId="{663CCC52-3380-E010-59FE-B87D146B70C6}"/>
          </ac:picMkLst>
        </pc:picChg>
        <pc:picChg chg="add mod">
          <ac:chgData name="good angel" userId="322f971a48f5a8c9" providerId="LiveId" clId="{F7F37F37-0364-4DB5-A963-0BF7A0D7E646}" dt="2024-02-21T13:43:27.695" v="12533" actId="1076"/>
          <ac:picMkLst>
            <pc:docMk/>
            <pc:sldMk cId="2265788906" sldId="450"/>
            <ac:picMk id="1139" creationId="{2C146ED0-31AC-E803-8FC5-F260EBDB0F25}"/>
          </ac:picMkLst>
        </pc:picChg>
        <pc:picChg chg="add mod">
          <ac:chgData name="good angel" userId="322f971a48f5a8c9" providerId="LiveId" clId="{F7F37F37-0364-4DB5-A963-0BF7A0D7E646}" dt="2024-02-21T13:43:27.695" v="12533" actId="1076"/>
          <ac:picMkLst>
            <pc:docMk/>
            <pc:sldMk cId="2265788906" sldId="450"/>
            <ac:picMk id="1140" creationId="{4A8B061C-449D-9053-C599-8CFD954EBF38}"/>
          </ac:picMkLst>
        </pc:picChg>
        <pc:picChg chg="add mod">
          <ac:chgData name="good angel" userId="322f971a48f5a8c9" providerId="LiveId" clId="{F7F37F37-0364-4DB5-A963-0BF7A0D7E646}" dt="2024-02-21T13:43:27.695" v="12533" actId="1076"/>
          <ac:picMkLst>
            <pc:docMk/>
            <pc:sldMk cId="2265788906" sldId="450"/>
            <ac:picMk id="1141" creationId="{37AE0F05-2A33-3E9B-EB0A-A85AC560C496}"/>
          </ac:picMkLst>
        </pc:picChg>
        <pc:picChg chg="add del mod">
          <ac:chgData name="good angel" userId="322f971a48f5a8c9" providerId="LiveId" clId="{F7F37F37-0364-4DB5-A963-0BF7A0D7E646}" dt="2024-02-21T13:42:21.623" v="12518" actId="478"/>
          <ac:picMkLst>
            <pc:docMk/>
            <pc:sldMk cId="2265788906" sldId="450"/>
            <ac:picMk id="1142" creationId="{EF4E2C5F-D3D5-36C1-F96C-5EDCD5B18B9C}"/>
          </ac:picMkLst>
        </pc:picChg>
        <pc:picChg chg="add del mod">
          <ac:chgData name="good angel" userId="322f971a48f5a8c9" providerId="LiveId" clId="{F7F37F37-0364-4DB5-A963-0BF7A0D7E646}" dt="2024-02-21T13:42:21.623" v="12518" actId="478"/>
          <ac:picMkLst>
            <pc:docMk/>
            <pc:sldMk cId="2265788906" sldId="450"/>
            <ac:picMk id="1143" creationId="{4404AD00-18A5-8C32-41C9-7010D6D9D282}"/>
          </ac:picMkLst>
        </pc:picChg>
        <pc:picChg chg="add mod">
          <ac:chgData name="good angel" userId="322f971a48f5a8c9" providerId="LiveId" clId="{F7F37F37-0364-4DB5-A963-0BF7A0D7E646}" dt="2024-02-21T13:43:27.695" v="12533" actId="1076"/>
          <ac:picMkLst>
            <pc:docMk/>
            <pc:sldMk cId="2265788906" sldId="450"/>
            <ac:picMk id="1144" creationId="{33D3B75E-7528-EDAF-84FA-768574122CA5}"/>
          </ac:picMkLst>
        </pc:picChg>
        <pc:picChg chg="add mod">
          <ac:chgData name="good angel" userId="322f971a48f5a8c9" providerId="LiveId" clId="{F7F37F37-0364-4DB5-A963-0BF7A0D7E646}" dt="2024-02-21T13:43:27.695" v="12533" actId="1076"/>
          <ac:picMkLst>
            <pc:docMk/>
            <pc:sldMk cId="2265788906" sldId="450"/>
            <ac:picMk id="1145" creationId="{E5E3AD03-58DB-95A5-CE39-DAB0F01D49B4}"/>
          </ac:picMkLst>
        </pc:picChg>
        <pc:picChg chg="add mod">
          <ac:chgData name="good angel" userId="322f971a48f5a8c9" providerId="LiveId" clId="{F7F37F37-0364-4DB5-A963-0BF7A0D7E646}" dt="2024-02-21T13:43:27.695" v="12533" actId="1076"/>
          <ac:picMkLst>
            <pc:docMk/>
            <pc:sldMk cId="2265788906" sldId="450"/>
            <ac:picMk id="1146" creationId="{C321FE37-C8C5-7379-7C2D-0372926D6594}"/>
          </ac:picMkLst>
        </pc:picChg>
        <pc:picChg chg="add mod">
          <ac:chgData name="good angel" userId="322f971a48f5a8c9" providerId="LiveId" clId="{F7F37F37-0364-4DB5-A963-0BF7A0D7E646}" dt="2024-02-21T13:43:27.695" v="12533" actId="1076"/>
          <ac:picMkLst>
            <pc:docMk/>
            <pc:sldMk cId="2265788906" sldId="450"/>
            <ac:picMk id="1147" creationId="{647EB859-F91A-B5E5-E615-FFE06E8245B8}"/>
          </ac:picMkLst>
        </pc:picChg>
        <pc:picChg chg="add mod">
          <ac:chgData name="good angel" userId="322f971a48f5a8c9" providerId="LiveId" clId="{F7F37F37-0364-4DB5-A963-0BF7A0D7E646}" dt="2024-02-21T13:43:27.695" v="12533" actId="1076"/>
          <ac:picMkLst>
            <pc:docMk/>
            <pc:sldMk cId="2265788906" sldId="450"/>
            <ac:picMk id="1148" creationId="{F4E279B6-82E0-EF61-08AA-071BC8C65742}"/>
          </ac:picMkLst>
        </pc:picChg>
        <pc:picChg chg="add mod">
          <ac:chgData name="good angel" userId="322f971a48f5a8c9" providerId="LiveId" clId="{F7F37F37-0364-4DB5-A963-0BF7A0D7E646}" dt="2024-02-21T13:43:27.695" v="12533" actId="1076"/>
          <ac:picMkLst>
            <pc:docMk/>
            <pc:sldMk cId="2265788906" sldId="450"/>
            <ac:picMk id="1149" creationId="{082B2428-BA3F-D3BB-7662-240621BD415F}"/>
          </ac:picMkLst>
        </pc:picChg>
        <pc:picChg chg="add mod">
          <ac:chgData name="good angel" userId="322f971a48f5a8c9" providerId="LiveId" clId="{F7F37F37-0364-4DB5-A963-0BF7A0D7E646}" dt="2024-02-21T13:43:27.695" v="12533" actId="1076"/>
          <ac:picMkLst>
            <pc:docMk/>
            <pc:sldMk cId="2265788906" sldId="450"/>
            <ac:picMk id="1150" creationId="{8AC9BC98-1B3C-D115-C111-3417D36328F6}"/>
          </ac:picMkLst>
        </pc:picChg>
        <pc:picChg chg="add mod">
          <ac:chgData name="good angel" userId="322f971a48f5a8c9" providerId="LiveId" clId="{F7F37F37-0364-4DB5-A963-0BF7A0D7E646}" dt="2024-02-21T13:43:27.695" v="12533" actId="1076"/>
          <ac:picMkLst>
            <pc:docMk/>
            <pc:sldMk cId="2265788906" sldId="450"/>
            <ac:picMk id="1151" creationId="{221C77FD-1751-B2EE-1B80-CF518C828A18}"/>
          </ac:picMkLst>
        </pc:picChg>
        <pc:picChg chg="add mod">
          <ac:chgData name="good angel" userId="322f971a48f5a8c9" providerId="LiveId" clId="{F7F37F37-0364-4DB5-A963-0BF7A0D7E646}" dt="2024-02-21T13:43:27.695" v="12533" actId="1076"/>
          <ac:picMkLst>
            <pc:docMk/>
            <pc:sldMk cId="2265788906" sldId="450"/>
            <ac:picMk id="1152" creationId="{0E1E353C-016C-F50E-9733-B1FBF1922630}"/>
          </ac:picMkLst>
        </pc:picChg>
        <pc:picChg chg="add mod">
          <ac:chgData name="good angel" userId="322f971a48f5a8c9" providerId="LiveId" clId="{F7F37F37-0364-4DB5-A963-0BF7A0D7E646}" dt="2024-02-21T13:43:27.695" v="12533" actId="1076"/>
          <ac:picMkLst>
            <pc:docMk/>
            <pc:sldMk cId="2265788906" sldId="450"/>
            <ac:picMk id="1153" creationId="{DABE4D22-BF39-5DA1-2857-D0245F6887DC}"/>
          </ac:picMkLst>
        </pc:picChg>
        <pc:picChg chg="add mod">
          <ac:chgData name="good angel" userId="322f971a48f5a8c9" providerId="LiveId" clId="{F7F37F37-0364-4DB5-A963-0BF7A0D7E646}" dt="2024-02-21T13:43:27.695" v="12533" actId="1076"/>
          <ac:picMkLst>
            <pc:docMk/>
            <pc:sldMk cId="2265788906" sldId="450"/>
            <ac:picMk id="1154" creationId="{B3108054-17C4-A6C5-7F1D-5A3F176033A5}"/>
          </ac:picMkLst>
        </pc:picChg>
        <pc:picChg chg="add mod">
          <ac:chgData name="good angel" userId="322f971a48f5a8c9" providerId="LiveId" clId="{F7F37F37-0364-4DB5-A963-0BF7A0D7E646}" dt="2024-02-21T13:43:27.695" v="12533" actId="1076"/>
          <ac:picMkLst>
            <pc:docMk/>
            <pc:sldMk cId="2265788906" sldId="450"/>
            <ac:picMk id="1155" creationId="{FA08A74F-3CB1-CED6-F622-BA113D772C49}"/>
          </ac:picMkLst>
        </pc:picChg>
        <pc:picChg chg="add mod">
          <ac:chgData name="good angel" userId="322f971a48f5a8c9" providerId="LiveId" clId="{F7F37F37-0364-4DB5-A963-0BF7A0D7E646}" dt="2024-02-21T13:43:27.695" v="12533" actId="1076"/>
          <ac:picMkLst>
            <pc:docMk/>
            <pc:sldMk cId="2265788906" sldId="450"/>
            <ac:picMk id="1156" creationId="{9BFD2F4E-B43D-E44F-8086-EF5DAA1754CC}"/>
          </ac:picMkLst>
        </pc:picChg>
        <pc:picChg chg="add mod">
          <ac:chgData name="good angel" userId="322f971a48f5a8c9" providerId="LiveId" clId="{F7F37F37-0364-4DB5-A963-0BF7A0D7E646}" dt="2024-02-21T13:43:27.695" v="12533" actId="1076"/>
          <ac:picMkLst>
            <pc:docMk/>
            <pc:sldMk cId="2265788906" sldId="450"/>
            <ac:picMk id="1157" creationId="{1EE4175D-EE58-E800-8780-A33C2AF2D126}"/>
          </ac:picMkLst>
        </pc:picChg>
        <pc:picChg chg="add mod">
          <ac:chgData name="good angel" userId="322f971a48f5a8c9" providerId="LiveId" clId="{F7F37F37-0364-4DB5-A963-0BF7A0D7E646}" dt="2024-02-21T13:43:27.695" v="12533" actId="1076"/>
          <ac:picMkLst>
            <pc:docMk/>
            <pc:sldMk cId="2265788906" sldId="450"/>
            <ac:picMk id="1158" creationId="{76E2039B-F902-DA81-B1F7-6CEED2F763A4}"/>
          </ac:picMkLst>
        </pc:picChg>
        <pc:picChg chg="add mod">
          <ac:chgData name="good angel" userId="322f971a48f5a8c9" providerId="LiveId" clId="{F7F37F37-0364-4DB5-A963-0BF7A0D7E646}" dt="2024-02-21T13:43:27.695" v="12533" actId="1076"/>
          <ac:picMkLst>
            <pc:docMk/>
            <pc:sldMk cId="2265788906" sldId="450"/>
            <ac:picMk id="1159" creationId="{C79E612B-5711-C078-2B95-BDBB89D9FAF8}"/>
          </ac:picMkLst>
        </pc:picChg>
        <pc:picChg chg="add mod">
          <ac:chgData name="good angel" userId="322f971a48f5a8c9" providerId="LiveId" clId="{F7F37F37-0364-4DB5-A963-0BF7A0D7E646}" dt="2024-02-21T13:43:27.695" v="12533" actId="1076"/>
          <ac:picMkLst>
            <pc:docMk/>
            <pc:sldMk cId="2265788906" sldId="450"/>
            <ac:picMk id="1160" creationId="{EA60A994-0033-1113-E338-D5D84CA74B41}"/>
          </ac:picMkLst>
        </pc:picChg>
        <pc:picChg chg="add mod">
          <ac:chgData name="good angel" userId="322f971a48f5a8c9" providerId="LiveId" clId="{F7F37F37-0364-4DB5-A963-0BF7A0D7E646}" dt="2024-02-21T13:43:27.695" v="12533" actId="1076"/>
          <ac:picMkLst>
            <pc:docMk/>
            <pc:sldMk cId="2265788906" sldId="450"/>
            <ac:picMk id="1161" creationId="{80C0918E-39AD-3741-ED14-91977E729C7B}"/>
          </ac:picMkLst>
        </pc:picChg>
        <pc:picChg chg="add mod">
          <ac:chgData name="good angel" userId="322f971a48f5a8c9" providerId="LiveId" clId="{F7F37F37-0364-4DB5-A963-0BF7A0D7E646}" dt="2024-02-21T13:43:27.695" v="12533" actId="1076"/>
          <ac:picMkLst>
            <pc:docMk/>
            <pc:sldMk cId="2265788906" sldId="450"/>
            <ac:picMk id="1162" creationId="{E41166D5-BC12-9A6A-9928-4C6415D19F58}"/>
          </ac:picMkLst>
        </pc:picChg>
        <pc:picChg chg="add mod">
          <ac:chgData name="good angel" userId="322f971a48f5a8c9" providerId="LiveId" clId="{F7F37F37-0364-4DB5-A963-0BF7A0D7E646}" dt="2024-02-21T13:43:27.695" v="12533" actId="1076"/>
          <ac:picMkLst>
            <pc:docMk/>
            <pc:sldMk cId="2265788906" sldId="450"/>
            <ac:picMk id="1163" creationId="{E46E8EF1-6E66-BE66-CCF4-6595D208F878}"/>
          </ac:picMkLst>
        </pc:picChg>
        <pc:picChg chg="add mod">
          <ac:chgData name="good angel" userId="322f971a48f5a8c9" providerId="LiveId" clId="{F7F37F37-0364-4DB5-A963-0BF7A0D7E646}" dt="2024-02-21T13:43:27.695" v="12533" actId="1076"/>
          <ac:picMkLst>
            <pc:docMk/>
            <pc:sldMk cId="2265788906" sldId="450"/>
            <ac:picMk id="1164" creationId="{AD31A58D-1DF8-B292-B9C7-757585773259}"/>
          </ac:picMkLst>
        </pc:picChg>
        <pc:picChg chg="add mod">
          <ac:chgData name="good angel" userId="322f971a48f5a8c9" providerId="LiveId" clId="{F7F37F37-0364-4DB5-A963-0BF7A0D7E646}" dt="2024-02-21T13:43:27.695" v="12533" actId="1076"/>
          <ac:picMkLst>
            <pc:docMk/>
            <pc:sldMk cId="2265788906" sldId="450"/>
            <ac:picMk id="1165" creationId="{05098418-508F-2505-D135-842025161C12}"/>
          </ac:picMkLst>
        </pc:picChg>
        <pc:picChg chg="add mod">
          <ac:chgData name="good angel" userId="322f971a48f5a8c9" providerId="LiveId" clId="{F7F37F37-0364-4DB5-A963-0BF7A0D7E646}" dt="2024-02-21T13:43:27.695" v="12533" actId="1076"/>
          <ac:picMkLst>
            <pc:docMk/>
            <pc:sldMk cId="2265788906" sldId="450"/>
            <ac:picMk id="1166" creationId="{E7558E72-44C2-3A41-015A-B52BCC035EED}"/>
          </ac:picMkLst>
        </pc:picChg>
        <pc:picChg chg="add mod">
          <ac:chgData name="good angel" userId="322f971a48f5a8c9" providerId="LiveId" clId="{F7F37F37-0364-4DB5-A963-0BF7A0D7E646}" dt="2024-02-21T13:43:27.695" v="12533" actId="1076"/>
          <ac:picMkLst>
            <pc:docMk/>
            <pc:sldMk cId="2265788906" sldId="450"/>
            <ac:picMk id="1167" creationId="{372B1BB2-BD8A-D9AE-F822-97742C698680}"/>
          </ac:picMkLst>
        </pc:picChg>
        <pc:picChg chg="add mod">
          <ac:chgData name="good angel" userId="322f971a48f5a8c9" providerId="LiveId" clId="{F7F37F37-0364-4DB5-A963-0BF7A0D7E646}" dt="2024-02-21T13:43:27.695" v="12533" actId="1076"/>
          <ac:picMkLst>
            <pc:docMk/>
            <pc:sldMk cId="2265788906" sldId="450"/>
            <ac:picMk id="1168" creationId="{85FA8B97-D3D6-267A-0673-B9B69C1E97FE}"/>
          </ac:picMkLst>
        </pc:picChg>
        <pc:picChg chg="add mod">
          <ac:chgData name="good angel" userId="322f971a48f5a8c9" providerId="LiveId" clId="{F7F37F37-0364-4DB5-A963-0BF7A0D7E646}" dt="2024-02-21T13:43:27.695" v="12533" actId="1076"/>
          <ac:picMkLst>
            <pc:docMk/>
            <pc:sldMk cId="2265788906" sldId="450"/>
            <ac:picMk id="1169" creationId="{A19D60B1-EC0E-8D76-C54B-784B0CE38CFD}"/>
          </ac:picMkLst>
        </pc:picChg>
        <pc:picChg chg="add mod">
          <ac:chgData name="good angel" userId="322f971a48f5a8c9" providerId="LiveId" clId="{F7F37F37-0364-4DB5-A963-0BF7A0D7E646}" dt="2024-02-21T13:43:27.695" v="12533" actId="1076"/>
          <ac:picMkLst>
            <pc:docMk/>
            <pc:sldMk cId="2265788906" sldId="450"/>
            <ac:picMk id="1170" creationId="{B002C79C-F601-9EC2-4D9A-88380E4B820D}"/>
          </ac:picMkLst>
        </pc:picChg>
        <pc:picChg chg="add mod">
          <ac:chgData name="good angel" userId="322f971a48f5a8c9" providerId="LiveId" clId="{F7F37F37-0364-4DB5-A963-0BF7A0D7E646}" dt="2024-02-21T13:43:27.695" v="12533" actId="1076"/>
          <ac:picMkLst>
            <pc:docMk/>
            <pc:sldMk cId="2265788906" sldId="450"/>
            <ac:picMk id="1171" creationId="{4ED26FD9-B315-E8C2-E1B5-0ECA7F643055}"/>
          </ac:picMkLst>
        </pc:picChg>
        <pc:picChg chg="add mod">
          <ac:chgData name="good angel" userId="322f971a48f5a8c9" providerId="LiveId" clId="{F7F37F37-0364-4DB5-A963-0BF7A0D7E646}" dt="2024-02-21T13:48:47.890" v="12750" actId="1076"/>
          <ac:picMkLst>
            <pc:docMk/>
            <pc:sldMk cId="2265788906" sldId="450"/>
            <ac:picMk id="1172" creationId="{1DF927EB-217C-607A-9BC2-B440D9D8E881}"/>
          </ac:picMkLst>
        </pc:picChg>
        <pc:picChg chg="add mod">
          <ac:chgData name="good angel" userId="322f971a48f5a8c9" providerId="LiveId" clId="{F7F37F37-0364-4DB5-A963-0BF7A0D7E646}" dt="2024-02-21T13:48:47.890" v="12750" actId="1076"/>
          <ac:picMkLst>
            <pc:docMk/>
            <pc:sldMk cId="2265788906" sldId="450"/>
            <ac:picMk id="1173" creationId="{08D1A78E-0C09-B03F-C870-AD62DD12E3EA}"/>
          </ac:picMkLst>
        </pc:picChg>
        <pc:picChg chg="add mod">
          <ac:chgData name="good angel" userId="322f971a48f5a8c9" providerId="LiveId" clId="{F7F37F37-0364-4DB5-A963-0BF7A0D7E646}" dt="2024-02-21T13:48:47.890" v="12750" actId="1076"/>
          <ac:picMkLst>
            <pc:docMk/>
            <pc:sldMk cId="2265788906" sldId="450"/>
            <ac:picMk id="1174" creationId="{A98099E4-61E2-C202-79CF-6B26B9AB83F9}"/>
          </ac:picMkLst>
        </pc:picChg>
        <pc:picChg chg="add mod">
          <ac:chgData name="good angel" userId="322f971a48f5a8c9" providerId="LiveId" clId="{F7F37F37-0364-4DB5-A963-0BF7A0D7E646}" dt="2024-02-21T13:48:47.890" v="12750" actId="1076"/>
          <ac:picMkLst>
            <pc:docMk/>
            <pc:sldMk cId="2265788906" sldId="450"/>
            <ac:picMk id="1175" creationId="{7062ED86-A4A6-F743-4CEC-0AC0842ECBF7}"/>
          </ac:picMkLst>
        </pc:picChg>
        <pc:picChg chg="add mod">
          <ac:chgData name="good angel" userId="322f971a48f5a8c9" providerId="LiveId" clId="{F7F37F37-0364-4DB5-A963-0BF7A0D7E646}" dt="2024-02-21T13:48:47.890" v="12750" actId="1076"/>
          <ac:picMkLst>
            <pc:docMk/>
            <pc:sldMk cId="2265788906" sldId="450"/>
            <ac:picMk id="1176" creationId="{0C615C05-D2D1-CDEA-F3BD-F070213D69F6}"/>
          </ac:picMkLst>
        </pc:picChg>
        <pc:picChg chg="add mod">
          <ac:chgData name="good angel" userId="322f971a48f5a8c9" providerId="LiveId" clId="{F7F37F37-0364-4DB5-A963-0BF7A0D7E646}" dt="2024-02-21T13:48:47.890" v="12750" actId="1076"/>
          <ac:picMkLst>
            <pc:docMk/>
            <pc:sldMk cId="2265788906" sldId="450"/>
            <ac:picMk id="1177" creationId="{C3B50A91-17F3-0833-7783-17C978778095}"/>
          </ac:picMkLst>
        </pc:picChg>
        <pc:picChg chg="add mod">
          <ac:chgData name="good angel" userId="322f971a48f5a8c9" providerId="LiveId" clId="{F7F37F37-0364-4DB5-A963-0BF7A0D7E646}" dt="2024-02-21T13:48:47.890" v="12750" actId="1076"/>
          <ac:picMkLst>
            <pc:docMk/>
            <pc:sldMk cId="2265788906" sldId="450"/>
            <ac:picMk id="1178" creationId="{B6E24383-2627-8372-AA19-22C749D5AF8F}"/>
          </ac:picMkLst>
        </pc:picChg>
        <pc:picChg chg="add mod">
          <ac:chgData name="good angel" userId="322f971a48f5a8c9" providerId="LiveId" clId="{F7F37F37-0364-4DB5-A963-0BF7A0D7E646}" dt="2024-02-21T13:48:47.890" v="12750" actId="1076"/>
          <ac:picMkLst>
            <pc:docMk/>
            <pc:sldMk cId="2265788906" sldId="450"/>
            <ac:picMk id="1179" creationId="{B768E580-0AE0-D2B9-FDA1-DE27D1619FEF}"/>
          </ac:picMkLst>
        </pc:picChg>
        <pc:picChg chg="add mod">
          <ac:chgData name="good angel" userId="322f971a48f5a8c9" providerId="LiveId" clId="{F7F37F37-0364-4DB5-A963-0BF7A0D7E646}" dt="2024-02-21T13:48:47.890" v="12750" actId="1076"/>
          <ac:picMkLst>
            <pc:docMk/>
            <pc:sldMk cId="2265788906" sldId="450"/>
            <ac:picMk id="1180" creationId="{6422FA45-4B25-6ADC-42EA-9650389EFFB8}"/>
          </ac:picMkLst>
        </pc:picChg>
        <pc:picChg chg="add mod">
          <ac:chgData name="good angel" userId="322f971a48f5a8c9" providerId="LiveId" clId="{F7F37F37-0364-4DB5-A963-0BF7A0D7E646}" dt="2024-02-21T13:48:47.890" v="12750" actId="1076"/>
          <ac:picMkLst>
            <pc:docMk/>
            <pc:sldMk cId="2265788906" sldId="450"/>
            <ac:picMk id="1181" creationId="{A3582CD2-72A6-95A0-006F-0C93CB071966}"/>
          </ac:picMkLst>
        </pc:picChg>
        <pc:picChg chg="add mod">
          <ac:chgData name="good angel" userId="322f971a48f5a8c9" providerId="LiveId" clId="{F7F37F37-0364-4DB5-A963-0BF7A0D7E646}" dt="2024-02-21T13:48:47.890" v="12750" actId="1076"/>
          <ac:picMkLst>
            <pc:docMk/>
            <pc:sldMk cId="2265788906" sldId="450"/>
            <ac:picMk id="1182" creationId="{B9ECAF34-D9E0-C4AF-380C-55089D793698}"/>
          </ac:picMkLst>
        </pc:picChg>
        <pc:picChg chg="add mod">
          <ac:chgData name="good angel" userId="322f971a48f5a8c9" providerId="LiveId" clId="{F7F37F37-0364-4DB5-A963-0BF7A0D7E646}" dt="2024-02-21T13:48:47.890" v="12750" actId="1076"/>
          <ac:picMkLst>
            <pc:docMk/>
            <pc:sldMk cId="2265788906" sldId="450"/>
            <ac:picMk id="1183" creationId="{AAD1D7B5-04D9-8D67-D33B-F923A035C021}"/>
          </ac:picMkLst>
        </pc:picChg>
        <pc:picChg chg="add mod">
          <ac:chgData name="good angel" userId="322f971a48f5a8c9" providerId="LiveId" clId="{F7F37F37-0364-4DB5-A963-0BF7A0D7E646}" dt="2024-02-21T13:48:47.890" v="12750" actId="1076"/>
          <ac:picMkLst>
            <pc:docMk/>
            <pc:sldMk cId="2265788906" sldId="450"/>
            <ac:picMk id="1184" creationId="{678E677B-A1ED-C45A-C96E-5DE808DCA086}"/>
          </ac:picMkLst>
        </pc:picChg>
        <pc:picChg chg="add mod">
          <ac:chgData name="good angel" userId="322f971a48f5a8c9" providerId="LiveId" clId="{F7F37F37-0364-4DB5-A963-0BF7A0D7E646}" dt="2024-02-21T13:48:47.890" v="12750" actId="1076"/>
          <ac:picMkLst>
            <pc:docMk/>
            <pc:sldMk cId="2265788906" sldId="450"/>
            <ac:picMk id="1185" creationId="{2772369F-20A7-72A9-0220-C7A40D4BFF5D}"/>
          </ac:picMkLst>
        </pc:picChg>
        <pc:picChg chg="add mod">
          <ac:chgData name="good angel" userId="322f971a48f5a8c9" providerId="LiveId" clId="{F7F37F37-0364-4DB5-A963-0BF7A0D7E646}" dt="2024-02-21T13:48:47.890" v="12750" actId="1076"/>
          <ac:picMkLst>
            <pc:docMk/>
            <pc:sldMk cId="2265788906" sldId="450"/>
            <ac:picMk id="1186" creationId="{EC6CD0C4-5096-FAD1-5C18-196F16F18FB7}"/>
          </ac:picMkLst>
        </pc:picChg>
        <pc:picChg chg="add mod">
          <ac:chgData name="good angel" userId="322f971a48f5a8c9" providerId="LiveId" clId="{F7F37F37-0364-4DB5-A963-0BF7A0D7E646}" dt="2024-02-21T13:48:47.890" v="12750" actId="1076"/>
          <ac:picMkLst>
            <pc:docMk/>
            <pc:sldMk cId="2265788906" sldId="450"/>
            <ac:picMk id="1187" creationId="{BCBE070F-8EF1-1498-0A71-5B3B3444779D}"/>
          </ac:picMkLst>
        </pc:picChg>
        <pc:picChg chg="add mod">
          <ac:chgData name="good angel" userId="322f971a48f5a8c9" providerId="LiveId" clId="{F7F37F37-0364-4DB5-A963-0BF7A0D7E646}" dt="2024-02-21T13:48:47.890" v="12750" actId="1076"/>
          <ac:picMkLst>
            <pc:docMk/>
            <pc:sldMk cId="2265788906" sldId="450"/>
            <ac:picMk id="1188" creationId="{B634EA46-3CAD-04D5-251A-4E6FCDEE1CF2}"/>
          </ac:picMkLst>
        </pc:picChg>
        <pc:picChg chg="add mod">
          <ac:chgData name="good angel" userId="322f971a48f5a8c9" providerId="LiveId" clId="{F7F37F37-0364-4DB5-A963-0BF7A0D7E646}" dt="2024-02-21T13:48:47.890" v="12750" actId="1076"/>
          <ac:picMkLst>
            <pc:docMk/>
            <pc:sldMk cId="2265788906" sldId="450"/>
            <ac:picMk id="1189" creationId="{A5130E3B-2853-4002-B474-593670700173}"/>
          </ac:picMkLst>
        </pc:picChg>
        <pc:picChg chg="add mod">
          <ac:chgData name="good angel" userId="322f971a48f5a8c9" providerId="LiveId" clId="{F7F37F37-0364-4DB5-A963-0BF7A0D7E646}" dt="2024-02-21T13:48:47.890" v="12750" actId="1076"/>
          <ac:picMkLst>
            <pc:docMk/>
            <pc:sldMk cId="2265788906" sldId="450"/>
            <ac:picMk id="1190" creationId="{676DA250-E75F-EF48-9D6A-9FE2EB64B893}"/>
          </ac:picMkLst>
        </pc:picChg>
        <pc:picChg chg="add mod">
          <ac:chgData name="good angel" userId="322f971a48f5a8c9" providerId="LiveId" clId="{F7F37F37-0364-4DB5-A963-0BF7A0D7E646}" dt="2024-02-21T13:48:47.890" v="12750" actId="1076"/>
          <ac:picMkLst>
            <pc:docMk/>
            <pc:sldMk cId="2265788906" sldId="450"/>
            <ac:picMk id="1191" creationId="{B45BB39D-EEAE-140A-D75F-A7A113244778}"/>
          </ac:picMkLst>
        </pc:picChg>
        <pc:picChg chg="add del mod">
          <ac:chgData name="good angel" userId="322f971a48f5a8c9" providerId="LiveId" clId="{F7F37F37-0364-4DB5-A963-0BF7A0D7E646}" dt="2024-02-21T13:48:43.140" v="12749" actId="478"/>
          <ac:picMkLst>
            <pc:docMk/>
            <pc:sldMk cId="2265788906" sldId="450"/>
            <ac:picMk id="1192" creationId="{35E2ED4B-8542-E707-9B70-5DD457D9C0DA}"/>
          </ac:picMkLst>
        </pc:picChg>
        <pc:picChg chg="add del mod">
          <ac:chgData name="good angel" userId="322f971a48f5a8c9" providerId="LiveId" clId="{F7F37F37-0364-4DB5-A963-0BF7A0D7E646}" dt="2024-02-21T13:48:43.140" v="12749" actId="478"/>
          <ac:picMkLst>
            <pc:docMk/>
            <pc:sldMk cId="2265788906" sldId="450"/>
            <ac:picMk id="1193" creationId="{3308F8D3-BBFE-18A3-83D9-2A352E177D4B}"/>
          </ac:picMkLst>
        </pc:picChg>
        <pc:picChg chg="add del mod">
          <ac:chgData name="good angel" userId="322f971a48f5a8c9" providerId="LiveId" clId="{F7F37F37-0364-4DB5-A963-0BF7A0D7E646}" dt="2024-02-21T13:48:43.140" v="12749" actId="478"/>
          <ac:picMkLst>
            <pc:docMk/>
            <pc:sldMk cId="2265788906" sldId="450"/>
            <ac:picMk id="1194" creationId="{B995ED02-BBB6-8FA2-154E-092B7656A401}"/>
          </ac:picMkLst>
        </pc:picChg>
        <pc:picChg chg="add del mod">
          <ac:chgData name="good angel" userId="322f971a48f5a8c9" providerId="LiveId" clId="{F7F37F37-0364-4DB5-A963-0BF7A0D7E646}" dt="2024-02-21T13:48:43.140" v="12749" actId="478"/>
          <ac:picMkLst>
            <pc:docMk/>
            <pc:sldMk cId="2265788906" sldId="450"/>
            <ac:picMk id="1195" creationId="{F318AEDB-9284-548E-00A9-A1418AA12DED}"/>
          </ac:picMkLst>
        </pc:picChg>
        <pc:picChg chg="add del mod">
          <ac:chgData name="good angel" userId="322f971a48f5a8c9" providerId="LiveId" clId="{F7F37F37-0364-4DB5-A963-0BF7A0D7E646}" dt="2024-02-21T13:48:43.140" v="12749" actId="478"/>
          <ac:picMkLst>
            <pc:docMk/>
            <pc:sldMk cId="2265788906" sldId="450"/>
            <ac:picMk id="1196" creationId="{F7504CBC-2614-E7F6-9227-D3E9ABDBD46F}"/>
          </ac:picMkLst>
        </pc:picChg>
        <pc:picChg chg="add del mod">
          <ac:chgData name="good angel" userId="322f971a48f5a8c9" providerId="LiveId" clId="{F7F37F37-0364-4DB5-A963-0BF7A0D7E646}" dt="2024-02-21T13:48:43.140" v="12749" actId="478"/>
          <ac:picMkLst>
            <pc:docMk/>
            <pc:sldMk cId="2265788906" sldId="450"/>
            <ac:picMk id="1197" creationId="{73DB0BD2-7C52-E4B1-B991-999DF79DFE7C}"/>
          </ac:picMkLst>
        </pc:picChg>
        <pc:picChg chg="add del mod">
          <ac:chgData name="good angel" userId="322f971a48f5a8c9" providerId="LiveId" clId="{F7F37F37-0364-4DB5-A963-0BF7A0D7E646}" dt="2024-02-21T13:48:43.140" v="12749" actId="478"/>
          <ac:picMkLst>
            <pc:docMk/>
            <pc:sldMk cId="2265788906" sldId="450"/>
            <ac:picMk id="1198" creationId="{839F1D6B-9566-5480-D2D7-90B5DEAE365C}"/>
          </ac:picMkLst>
        </pc:picChg>
        <pc:picChg chg="add del mod">
          <ac:chgData name="good angel" userId="322f971a48f5a8c9" providerId="LiveId" clId="{F7F37F37-0364-4DB5-A963-0BF7A0D7E646}" dt="2024-02-21T13:48:43.140" v="12749" actId="478"/>
          <ac:picMkLst>
            <pc:docMk/>
            <pc:sldMk cId="2265788906" sldId="450"/>
            <ac:picMk id="1199" creationId="{E8C18772-F975-5631-8520-0C01E8D609CA}"/>
          </ac:picMkLst>
        </pc:picChg>
        <pc:picChg chg="add mod">
          <ac:chgData name="good angel" userId="322f971a48f5a8c9" providerId="LiveId" clId="{F7F37F37-0364-4DB5-A963-0BF7A0D7E646}" dt="2024-02-21T13:48:47.890" v="12750" actId="1076"/>
          <ac:picMkLst>
            <pc:docMk/>
            <pc:sldMk cId="2265788906" sldId="450"/>
            <ac:picMk id="1200" creationId="{E8F7E932-0C2B-2C3E-FE84-AD0CEDBC5C1D}"/>
          </ac:picMkLst>
        </pc:picChg>
        <pc:picChg chg="add mod">
          <ac:chgData name="good angel" userId="322f971a48f5a8c9" providerId="LiveId" clId="{F7F37F37-0364-4DB5-A963-0BF7A0D7E646}" dt="2024-02-21T13:48:47.890" v="12750" actId="1076"/>
          <ac:picMkLst>
            <pc:docMk/>
            <pc:sldMk cId="2265788906" sldId="450"/>
            <ac:picMk id="1201" creationId="{56E13391-D3FB-083A-E2E7-1C8B41F6DA08}"/>
          </ac:picMkLst>
        </pc:picChg>
        <pc:picChg chg="add mod">
          <ac:chgData name="good angel" userId="322f971a48f5a8c9" providerId="LiveId" clId="{F7F37F37-0364-4DB5-A963-0BF7A0D7E646}" dt="2024-02-21T13:48:47.890" v="12750" actId="1076"/>
          <ac:picMkLst>
            <pc:docMk/>
            <pc:sldMk cId="2265788906" sldId="450"/>
            <ac:picMk id="1202" creationId="{DC8469F0-6D6B-B492-6E88-3AB0C35FEC16}"/>
          </ac:picMkLst>
        </pc:picChg>
        <pc:picChg chg="add mod">
          <ac:chgData name="good angel" userId="322f971a48f5a8c9" providerId="LiveId" clId="{F7F37F37-0364-4DB5-A963-0BF7A0D7E646}" dt="2024-02-21T13:48:47.890" v="12750" actId="1076"/>
          <ac:picMkLst>
            <pc:docMk/>
            <pc:sldMk cId="2265788906" sldId="450"/>
            <ac:picMk id="1203" creationId="{D642B318-12E1-F1CB-D6DA-8E4753859DDE}"/>
          </ac:picMkLst>
        </pc:picChg>
        <pc:picChg chg="add mod">
          <ac:chgData name="good angel" userId="322f971a48f5a8c9" providerId="LiveId" clId="{F7F37F37-0364-4DB5-A963-0BF7A0D7E646}" dt="2024-02-21T13:43:13.031" v="12530"/>
          <ac:picMkLst>
            <pc:docMk/>
            <pc:sldMk cId="2265788906" sldId="450"/>
            <ac:picMk id="1204" creationId="{A71C8FEB-9405-2F3A-9F76-D9DFA7608E35}"/>
          </ac:picMkLst>
        </pc:picChg>
        <pc:picChg chg="add mod">
          <ac:chgData name="good angel" userId="322f971a48f5a8c9" providerId="LiveId" clId="{F7F37F37-0364-4DB5-A963-0BF7A0D7E646}" dt="2024-02-21T13:43:13.031" v="12530"/>
          <ac:picMkLst>
            <pc:docMk/>
            <pc:sldMk cId="2265788906" sldId="450"/>
            <ac:picMk id="1205" creationId="{31518D8A-F567-B8C9-6C24-3650106D5D2E}"/>
          </ac:picMkLst>
        </pc:picChg>
        <pc:picChg chg="add mod">
          <ac:chgData name="good angel" userId="322f971a48f5a8c9" providerId="LiveId" clId="{F7F37F37-0364-4DB5-A963-0BF7A0D7E646}" dt="2024-02-21T13:43:13.031" v="12530"/>
          <ac:picMkLst>
            <pc:docMk/>
            <pc:sldMk cId="2265788906" sldId="450"/>
            <ac:picMk id="1206" creationId="{A4D8F0ED-AD9B-1B94-04C9-CF36A1BD8E52}"/>
          </ac:picMkLst>
        </pc:picChg>
        <pc:picChg chg="add mod">
          <ac:chgData name="good angel" userId="322f971a48f5a8c9" providerId="LiveId" clId="{F7F37F37-0364-4DB5-A963-0BF7A0D7E646}" dt="2024-02-21T13:43:13.031" v="12530"/>
          <ac:picMkLst>
            <pc:docMk/>
            <pc:sldMk cId="2265788906" sldId="450"/>
            <ac:picMk id="1207" creationId="{3D9C1EAB-4EA5-1C32-7B42-345B8433238D}"/>
          </ac:picMkLst>
        </pc:picChg>
        <pc:picChg chg="add mod">
          <ac:chgData name="good angel" userId="322f971a48f5a8c9" providerId="LiveId" clId="{F7F37F37-0364-4DB5-A963-0BF7A0D7E646}" dt="2024-02-21T13:43:13.031" v="12530"/>
          <ac:picMkLst>
            <pc:docMk/>
            <pc:sldMk cId="2265788906" sldId="450"/>
            <ac:picMk id="1208" creationId="{C5EB9EC9-A4AC-5DD2-06B4-79D339B082CA}"/>
          </ac:picMkLst>
        </pc:picChg>
        <pc:picChg chg="add mod">
          <ac:chgData name="good angel" userId="322f971a48f5a8c9" providerId="LiveId" clId="{F7F37F37-0364-4DB5-A963-0BF7A0D7E646}" dt="2024-02-21T13:43:13.031" v="12530"/>
          <ac:picMkLst>
            <pc:docMk/>
            <pc:sldMk cId="2265788906" sldId="450"/>
            <ac:picMk id="1209" creationId="{7684E970-DA9A-AC3B-D0EC-FA39FEFCD506}"/>
          </ac:picMkLst>
        </pc:picChg>
        <pc:picChg chg="add mod">
          <ac:chgData name="good angel" userId="322f971a48f5a8c9" providerId="LiveId" clId="{F7F37F37-0364-4DB5-A963-0BF7A0D7E646}" dt="2024-02-21T13:43:13.031" v="12530"/>
          <ac:picMkLst>
            <pc:docMk/>
            <pc:sldMk cId="2265788906" sldId="450"/>
            <ac:picMk id="1210" creationId="{70B402BC-7FB9-1411-CB55-21327A2A76CF}"/>
          </ac:picMkLst>
        </pc:picChg>
        <pc:picChg chg="add mod">
          <ac:chgData name="good angel" userId="322f971a48f5a8c9" providerId="LiveId" clId="{F7F37F37-0364-4DB5-A963-0BF7A0D7E646}" dt="2024-02-21T13:43:13.031" v="12530"/>
          <ac:picMkLst>
            <pc:docMk/>
            <pc:sldMk cId="2265788906" sldId="450"/>
            <ac:picMk id="1211" creationId="{BA04A745-D310-401D-C36E-376208BA927D}"/>
          </ac:picMkLst>
        </pc:picChg>
        <pc:picChg chg="add mod">
          <ac:chgData name="good angel" userId="322f971a48f5a8c9" providerId="LiveId" clId="{F7F37F37-0364-4DB5-A963-0BF7A0D7E646}" dt="2024-02-21T13:43:13.031" v="12530"/>
          <ac:picMkLst>
            <pc:docMk/>
            <pc:sldMk cId="2265788906" sldId="450"/>
            <ac:picMk id="1212" creationId="{44795AA0-65C1-18EA-CCE7-D93674E0B358}"/>
          </ac:picMkLst>
        </pc:picChg>
        <pc:picChg chg="add mod">
          <ac:chgData name="good angel" userId="322f971a48f5a8c9" providerId="LiveId" clId="{F7F37F37-0364-4DB5-A963-0BF7A0D7E646}" dt="2024-02-21T13:43:13.031" v="12530"/>
          <ac:picMkLst>
            <pc:docMk/>
            <pc:sldMk cId="2265788906" sldId="450"/>
            <ac:picMk id="1213" creationId="{F669B142-C8B9-E9BA-4E1A-61D4127277D5}"/>
          </ac:picMkLst>
        </pc:picChg>
        <pc:picChg chg="add mod">
          <ac:chgData name="good angel" userId="322f971a48f5a8c9" providerId="LiveId" clId="{F7F37F37-0364-4DB5-A963-0BF7A0D7E646}" dt="2024-02-21T13:43:13.031" v="12530"/>
          <ac:picMkLst>
            <pc:docMk/>
            <pc:sldMk cId="2265788906" sldId="450"/>
            <ac:picMk id="1214" creationId="{DC2C9ABF-4207-9FA7-2782-04AAB73AA381}"/>
          </ac:picMkLst>
        </pc:picChg>
        <pc:picChg chg="add mod">
          <ac:chgData name="good angel" userId="322f971a48f5a8c9" providerId="LiveId" clId="{F7F37F37-0364-4DB5-A963-0BF7A0D7E646}" dt="2024-02-21T13:43:13.031" v="12530"/>
          <ac:picMkLst>
            <pc:docMk/>
            <pc:sldMk cId="2265788906" sldId="450"/>
            <ac:picMk id="1215" creationId="{5EA7F243-9B99-E240-805B-349A9CC477E4}"/>
          </ac:picMkLst>
        </pc:picChg>
        <pc:picChg chg="add mod">
          <ac:chgData name="good angel" userId="322f971a48f5a8c9" providerId="LiveId" clId="{F7F37F37-0364-4DB5-A963-0BF7A0D7E646}" dt="2024-02-21T13:43:13.031" v="12530"/>
          <ac:picMkLst>
            <pc:docMk/>
            <pc:sldMk cId="2265788906" sldId="450"/>
            <ac:picMk id="1216" creationId="{3A374817-D699-9F4F-94BB-B92E5E33BD26}"/>
          </ac:picMkLst>
        </pc:picChg>
        <pc:picChg chg="add mod">
          <ac:chgData name="good angel" userId="322f971a48f5a8c9" providerId="LiveId" clId="{F7F37F37-0364-4DB5-A963-0BF7A0D7E646}" dt="2024-02-21T13:43:13.031" v="12530"/>
          <ac:picMkLst>
            <pc:docMk/>
            <pc:sldMk cId="2265788906" sldId="450"/>
            <ac:picMk id="1217" creationId="{D137AC0F-D6ED-5D4F-810F-D255DBB0E7F3}"/>
          </ac:picMkLst>
        </pc:picChg>
        <pc:picChg chg="add mod">
          <ac:chgData name="good angel" userId="322f971a48f5a8c9" providerId="LiveId" clId="{F7F37F37-0364-4DB5-A963-0BF7A0D7E646}" dt="2024-02-21T13:43:13.031" v="12530"/>
          <ac:picMkLst>
            <pc:docMk/>
            <pc:sldMk cId="2265788906" sldId="450"/>
            <ac:picMk id="1218" creationId="{354F75E4-5832-83C2-98AE-AA7881B89812}"/>
          </ac:picMkLst>
        </pc:picChg>
        <pc:picChg chg="add mod">
          <ac:chgData name="good angel" userId="322f971a48f5a8c9" providerId="LiveId" clId="{F7F37F37-0364-4DB5-A963-0BF7A0D7E646}" dt="2024-02-21T13:43:13.031" v="12530"/>
          <ac:picMkLst>
            <pc:docMk/>
            <pc:sldMk cId="2265788906" sldId="450"/>
            <ac:picMk id="1219" creationId="{DE4A4169-84A7-A796-D66D-1A9E409DC0DC}"/>
          </ac:picMkLst>
        </pc:picChg>
        <pc:picChg chg="add mod">
          <ac:chgData name="good angel" userId="322f971a48f5a8c9" providerId="LiveId" clId="{F7F37F37-0364-4DB5-A963-0BF7A0D7E646}" dt="2024-02-21T13:43:13.031" v="12530"/>
          <ac:picMkLst>
            <pc:docMk/>
            <pc:sldMk cId="2265788906" sldId="450"/>
            <ac:picMk id="1220" creationId="{4FBBF6DB-F777-A7F2-A2FE-B4BCB500E866}"/>
          </ac:picMkLst>
        </pc:picChg>
        <pc:picChg chg="add mod">
          <ac:chgData name="good angel" userId="322f971a48f5a8c9" providerId="LiveId" clId="{F7F37F37-0364-4DB5-A963-0BF7A0D7E646}" dt="2024-02-21T13:43:13.031" v="12530"/>
          <ac:picMkLst>
            <pc:docMk/>
            <pc:sldMk cId="2265788906" sldId="450"/>
            <ac:picMk id="1221" creationId="{4E923256-566C-8344-4238-D93956137300}"/>
          </ac:picMkLst>
        </pc:picChg>
        <pc:picChg chg="add mod">
          <ac:chgData name="good angel" userId="322f971a48f5a8c9" providerId="LiveId" clId="{F7F37F37-0364-4DB5-A963-0BF7A0D7E646}" dt="2024-02-21T13:43:13.031" v="12530"/>
          <ac:picMkLst>
            <pc:docMk/>
            <pc:sldMk cId="2265788906" sldId="450"/>
            <ac:picMk id="1222" creationId="{F87FED6B-9943-C0B3-F111-8D7826E734B6}"/>
          </ac:picMkLst>
        </pc:picChg>
        <pc:picChg chg="add mod">
          <ac:chgData name="good angel" userId="322f971a48f5a8c9" providerId="LiveId" clId="{F7F37F37-0364-4DB5-A963-0BF7A0D7E646}" dt="2024-02-21T13:43:13.031" v="12530"/>
          <ac:picMkLst>
            <pc:docMk/>
            <pc:sldMk cId="2265788906" sldId="450"/>
            <ac:picMk id="1223" creationId="{D321E26E-626E-EDCA-4159-F7C5CEA7298E}"/>
          </ac:picMkLst>
        </pc:picChg>
        <pc:picChg chg="add mod">
          <ac:chgData name="good angel" userId="322f971a48f5a8c9" providerId="LiveId" clId="{F7F37F37-0364-4DB5-A963-0BF7A0D7E646}" dt="2024-02-21T13:43:13.031" v="12530"/>
          <ac:picMkLst>
            <pc:docMk/>
            <pc:sldMk cId="2265788906" sldId="450"/>
            <ac:picMk id="1224" creationId="{941D03EF-79A6-AF80-5305-C1EEA0EEB3AD}"/>
          </ac:picMkLst>
        </pc:picChg>
        <pc:picChg chg="add mod">
          <ac:chgData name="good angel" userId="322f971a48f5a8c9" providerId="LiveId" clId="{F7F37F37-0364-4DB5-A963-0BF7A0D7E646}" dt="2024-02-21T13:43:13.031" v="12530"/>
          <ac:picMkLst>
            <pc:docMk/>
            <pc:sldMk cId="2265788906" sldId="450"/>
            <ac:picMk id="1225" creationId="{9A0CB397-6A72-1674-54BC-471E2EB5BD0E}"/>
          </ac:picMkLst>
        </pc:picChg>
        <pc:picChg chg="add mod">
          <ac:chgData name="good angel" userId="322f971a48f5a8c9" providerId="LiveId" clId="{F7F37F37-0364-4DB5-A963-0BF7A0D7E646}" dt="2024-02-21T13:43:13.031" v="12530"/>
          <ac:picMkLst>
            <pc:docMk/>
            <pc:sldMk cId="2265788906" sldId="450"/>
            <ac:picMk id="1226" creationId="{015BBC04-1BEA-0F18-C9CB-F7C10C3E6030}"/>
          </ac:picMkLst>
        </pc:picChg>
        <pc:picChg chg="add mod">
          <ac:chgData name="good angel" userId="322f971a48f5a8c9" providerId="LiveId" clId="{F7F37F37-0364-4DB5-A963-0BF7A0D7E646}" dt="2024-02-21T13:43:13.031" v="12530"/>
          <ac:picMkLst>
            <pc:docMk/>
            <pc:sldMk cId="2265788906" sldId="450"/>
            <ac:picMk id="1227" creationId="{393EB433-81AA-3075-F64B-6BDC73F62751}"/>
          </ac:picMkLst>
        </pc:picChg>
        <pc:picChg chg="add mod">
          <ac:chgData name="good angel" userId="322f971a48f5a8c9" providerId="LiveId" clId="{F7F37F37-0364-4DB5-A963-0BF7A0D7E646}" dt="2024-02-21T13:43:13.031" v="12530"/>
          <ac:picMkLst>
            <pc:docMk/>
            <pc:sldMk cId="2265788906" sldId="450"/>
            <ac:picMk id="1228" creationId="{8CC0BAB6-A1D9-FC8D-AF1E-1B89B52C2368}"/>
          </ac:picMkLst>
        </pc:picChg>
        <pc:picChg chg="add mod">
          <ac:chgData name="good angel" userId="322f971a48f5a8c9" providerId="LiveId" clId="{F7F37F37-0364-4DB5-A963-0BF7A0D7E646}" dt="2024-02-21T13:43:13.031" v="12530"/>
          <ac:picMkLst>
            <pc:docMk/>
            <pc:sldMk cId="2265788906" sldId="450"/>
            <ac:picMk id="1229" creationId="{96B9058B-B971-0F1E-43DB-7A7F6417FB88}"/>
          </ac:picMkLst>
        </pc:picChg>
        <pc:picChg chg="add mod">
          <ac:chgData name="good angel" userId="322f971a48f5a8c9" providerId="LiveId" clId="{F7F37F37-0364-4DB5-A963-0BF7A0D7E646}" dt="2024-02-21T13:43:13.031" v="12530"/>
          <ac:picMkLst>
            <pc:docMk/>
            <pc:sldMk cId="2265788906" sldId="450"/>
            <ac:picMk id="1230" creationId="{88AD6BD3-A7CC-EE66-74F3-DA2947435DA3}"/>
          </ac:picMkLst>
        </pc:picChg>
        <pc:picChg chg="add mod">
          <ac:chgData name="good angel" userId="322f971a48f5a8c9" providerId="LiveId" clId="{F7F37F37-0364-4DB5-A963-0BF7A0D7E646}" dt="2024-02-21T13:43:13.031" v="12530"/>
          <ac:picMkLst>
            <pc:docMk/>
            <pc:sldMk cId="2265788906" sldId="450"/>
            <ac:picMk id="1231" creationId="{7E7087BD-603B-AEC7-2DE7-367030CEF062}"/>
          </ac:picMkLst>
        </pc:picChg>
        <pc:picChg chg="add mod">
          <ac:chgData name="good angel" userId="322f971a48f5a8c9" providerId="LiveId" clId="{F7F37F37-0364-4DB5-A963-0BF7A0D7E646}" dt="2024-02-21T13:43:13.031" v="12530"/>
          <ac:picMkLst>
            <pc:docMk/>
            <pc:sldMk cId="2265788906" sldId="450"/>
            <ac:picMk id="1232" creationId="{894C2768-50AE-64E5-CB3A-7142B8C29501}"/>
          </ac:picMkLst>
        </pc:picChg>
        <pc:picChg chg="add mod">
          <ac:chgData name="good angel" userId="322f971a48f5a8c9" providerId="LiveId" clId="{F7F37F37-0364-4DB5-A963-0BF7A0D7E646}" dt="2024-02-21T13:43:13.031" v="12530"/>
          <ac:picMkLst>
            <pc:docMk/>
            <pc:sldMk cId="2265788906" sldId="450"/>
            <ac:picMk id="1233" creationId="{2A8D5F25-F77D-17AC-5F62-91D82D4BC08B}"/>
          </ac:picMkLst>
        </pc:picChg>
        <pc:picChg chg="add mod">
          <ac:chgData name="good angel" userId="322f971a48f5a8c9" providerId="LiveId" clId="{F7F37F37-0364-4DB5-A963-0BF7A0D7E646}" dt="2024-02-21T13:43:13.031" v="12530"/>
          <ac:picMkLst>
            <pc:docMk/>
            <pc:sldMk cId="2265788906" sldId="450"/>
            <ac:picMk id="1234" creationId="{8AC7D3D5-D5F2-8E49-4313-09B703B8B1FF}"/>
          </ac:picMkLst>
        </pc:picChg>
        <pc:picChg chg="add mod">
          <ac:chgData name="good angel" userId="322f971a48f5a8c9" providerId="LiveId" clId="{F7F37F37-0364-4DB5-A963-0BF7A0D7E646}" dt="2024-02-21T13:43:13.031" v="12530"/>
          <ac:picMkLst>
            <pc:docMk/>
            <pc:sldMk cId="2265788906" sldId="450"/>
            <ac:picMk id="1235" creationId="{F80AB2BC-BB0D-7159-09CB-8384C38B17AE}"/>
          </ac:picMkLst>
        </pc:picChg>
        <pc:picChg chg="add mod">
          <ac:chgData name="good angel" userId="322f971a48f5a8c9" providerId="LiveId" clId="{F7F37F37-0364-4DB5-A963-0BF7A0D7E646}" dt="2024-02-21T13:43:27.695" v="12533" actId="1076"/>
          <ac:picMkLst>
            <pc:docMk/>
            <pc:sldMk cId="2265788906" sldId="450"/>
            <ac:picMk id="1236" creationId="{7BB17CDA-2BF3-2521-0CF2-9EEDF21E24D6}"/>
          </ac:picMkLst>
        </pc:picChg>
        <pc:picChg chg="add mod">
          <ac:chgData name="good angel" userId="322f971a48f5a8c9" providerId="LiveId" clId="{F7F37F37-0364-4DB5-A963-0BF7A0D7E646}" dt="2024-02-21T13:43:27.695" v="12533" actId="1076"/>
          <ac:picMkLst>
            <pc:docMk/>
            <pc:sldMk cId="2265788906" sldId="450"/>
            <ac:picMk id="1237" creationId="{D621A627-8C5A-0E84-2C5F-260C3AE57E9D}"/>
          </ac:picMkLst>
        </pc:picChg>
        <pc:picChg chg="add mod">
          <ac:chgData name="good angel" userId="322f971a48f5a8c9" providerId="LiveId" clId="{F7F37F37-0364-4DB5-A963-0BF7A0D7E646}" dt="2024-02-21T13:43:27.695" v="12533" actId="1076"/>
          <ac:picMkLst>
            <pc:docMk/>
            <pc:sldMk cId="2265788906" sldId="450"/>
            <ac:picMk id="1238" creationId="{C9963B77-7578-C44C-E8AD-5AF44E905AE7}"/>
          </ac:picMkLst>
        </pc:picChg>
        <pc:picChg chg="add mod">
          <ac:chgData name="good angel" userId="322f971a48f5a8c9" providerId="LiveId" clId="{F7F37F37-0364-4DB5-A963-0BF7A0D7E646}" dt="2024-02-21T13:43:27.695" v="12533" actId="1076"/>
          <ac:picMkLst>
            <pc:docMk/>
            <pc:sldMk cId="2265788906" sldId="450"/>
            <ac:picMk id="1239" creationId="{A1ED483B-FBBD-00BC-653C-43A172147B6F}"/>
          </ac:picMkLst>
        </pc:picChg>
      </pc:sldChg>
      <pc:sldChg chg="addSp delSp modSp add mod ord modTransition modAnim">
        <pc:chgData name="good angel" userId="322f971a48f5a8c9" providerId="LiveId" clId="{F7F37F37-0364-4DB5-A963-0BF7A0D7E646}" dt="2024-02-21T13:52:09.762" v="12794"/>
        <pc:sldMkLst>
          <pc:docMk/>
          <pc:sldMk cId="3901282198" sldId="451"/>
        </pc:sldMkLst>
        <pc:picChg chg="mod">
          <ac:chgData name="good angel" userId="322f971a48f5a8c9" providerId="LiveId" clId="{F7F37F37-0364-4DB5-A963-0BF7A0D7E646}" dt="2024-02-21T13:44:02.594" v="12546" actId="1076"/>
          <ac:picMkLst>
            <pc:docMk/>
            <pc:sldMk cId="3901282198" sldId="451"/>
            <ac:picMk id="6" creationId="{2841A272-8DA4-0198-E5C5-89C341D7EECD}"/>
          </ac:picMkLst>
        </pc:picChg>
        <pc:picChg chg="add mod">
          <ac:chgData name="good angel" userId="322f971a48f5a8c9" providerId="LiveId" clId="{F7F37F37-0364-4DB5-A963-0BF7A0D7E646}" dt="2024-02-21T13:52:09.762" v="12794"/>
          <ac:picMkLst>
            <pc:docMk/>
            <pc:sldMk cId="3901282198" sldId="451"/>
            <ac:picMk id="8" creationId="{FD3F1183-7D0F-0179-394F-4CA4D46511D7}"/>
          </ac:picMkLst>
        </pc:picChg>
        <pc:picChg chg="mod">
          <ac:chgData name="good angel" userId="322f971a48f5a8c9" providerId="LiveId" clId="{F7F37F37-0364-4DB5-A963-0BF7A0D7E646}" dt="2024-02-21T13:43:57.800" v="12544" actId="1076"/>
          <ac:picMkLst>
            <pc:docMk/>
            <pc:sldMk cId="3901282198" sldId="451"/>
            <ac:picMk id="10" creationId="{D4AB1F6E-A8B4-262A-E27E-A47926B1ECF7}"/>
          </ac:picMkLst>
        </pc:picChg>
        <pc:picChg chg="add mod">
          <ac:chgData name="good angel" userId="322f971a48f5a8c9" providerId="LiveId" clId="{F7F37F37-0364-4DB5-A963-0BF7A0D7E646}" dt="2024-02-21T13:52:09.762" v="12794"/>
          <ac:picMkLst>
            <pc:docMk/>
            <pc:sldMk cId="3901282198" sldId="451"/>
            <ac:picMk id="11" creationId="{CC26C25C-88DC-65FD-3E44-9A3C28AC2F6B}"/>
          </ac:picMkLst>
        </pc:picChg>
        <pc:picChg chg="mod">
          <ac:chgData name="good angel" userId="322f971a48f5a8c9" providerId="LiveId" clId="{F7F37F37-0364-4DB5-A963-0BF7A0D7E646}" dt="2024-02-21T13:44:05.450" v="12549" actId="1076"/>
          <ac:picMkLst>
            <pc:docMk/>
            <pc:sldMk cId="3901282198" sldId="451"/>
            <ac:picMk id="12" creationId="{F0F3F005-4262-0DCC-FBA0-C9678594BCD3}"/>
          </ac:picMkLst>
        </pc:picChg>
        <pc:picChg chg="mod">
          <ac:chgData name="good angel" userId="322f971a48f5a8c9" providerId="LiveId" clId="{F7F37F37-0364-4DB5-A963-0BF7A0D7E646}" dt="2024-02-21T13:44:06.756" v="12550" actId="1076"/>
          <ac:picMkLst>
            <pc:docMk/>
            <pc:sldMk cId="3901282198" sldId="451"/>
            <ac:picMk id="14" creationId="{682F0F91-0559-54BB-4035-AD3CE84F16BD}"/>
          </ac:picMkLst>
        </pc:picChg>
        <pc:picChg chg="mod">
          <ac:chgData name="good angel" userId="322f971a48f5a8c9" providerId="LiveId" clId="{F7F37F37-0364-4DB5-A963-0BF7A0D7E646}" dt="2024-02-21T13:46:44.599" v="12691" actId="1076"/>
          <ac:picMkLst>
            <pc:docMk/>
            <pc:sldMk cId="3901282198" sldId="451"/>
            <ac:picMk id="15" creationId="{9D8E3CD3-2298-A108-520E-8086458EA5C6}"/>
          </ac:picMkLst>
        </pc:picChg>
        <pc:picChg chg="mod">
          <ac:chgData name="good angel" userId="322f971a48f5a8c9" providerId="LiveId" clId="{F7F37F37-0364-4DB5-A963-0BF7A0D7E646}" dt="2024-02-21T13:43:53.062" v="12541" actId="1076"/>
          <ac:picMkLst>
            <pc:docMk/>
            <pc:sldMk cId="3901282198" sldId="451"/>
            <ac:picMk id="18" creationId="{19465A29-6575-AE9F-6715-714A65EC48C5}"/>
          </ac:picMkLst>
        </pc:picChg>
        <pc:picChg chg="mod">
          <ac:chgData name="good angel" userId="322f971a48f5a8c9" providerId="LiveId" clId="{F7F37F37-0364-4DB5-A963-0BF7A0D7E646}" dt="2024-02-21T13:46:15.711" v="12671" actId="1076"/>
          <ac:picMkLst>
            <pc:docMk/>
            <pc:sldMk cId="3901282198" sldId="451"/>
            <ac:picMk id="19" creationId="{DBAA44B1-606A-EA94-4F35-0551A7C1DFF0}"/>
          </ac:picMkLst>
        </pc:picChg>
        <pc:picChg chg="mod">
          <ac:chgData name="good angel" userId="322f971a48f5a8c9" providerId="LiveId" clId="{F7F37F37-0364-4DB5-A963-0BF7A0D7E646}" dt="2024-02-21T13:44:04.458" v="12548" actId="1076"/>
          <ac:picMkLst>
            <pc:docMk/>
            <pc:sldMk cId="3901282198" sldId="451"/>
            <ac:picMk id="20" creationId="{06BA9904-0744-FA18-16F3-82234D524231}"/>
          </ac:picMkLst>
        </pc:picChg>
        <pc:picChg chg="mod">
          <ac:chgData name="good angel" userId="322f971a48f5a8c9" providerId="LiveId" clId="{F7F37F37-0364-4DB5-A963-0BF7A0D7E646}" dt="2024-02-21T13:44:01.119" v="12545" actId="1076"/>
          <ac:picMkLst>
            <pc:docMk/>
            <pc:sldMk cId="3901282198" sldId="451"/>
            <ac:picMk id="21" creationId="{0AD7DA91-8F2F-E94F-6B16-9FC88E6E1064}"/>
          </ac:picMkLst>
        </pc:picChg>
        <pc:picChg chg="mod">
          <ac:chgData name="good angel" userId="322f971a48f5a8c9" providerId="LiveId" clId="{F7F37F37-0364-4DB5-A963-0BF7A0D7E646}" dt="2024-02-21T13:43:48.946" v="12537" actId="1076"/>
          <ac:picMkLst>
            <pc:docMk/>
            <pc:sldMk cId="3901282198" sldId="451"/>
            <ac:picMk id="22" creationId="{38D7A5B0-CAA1-2E9C-6764-1F8C8F954F49}"/>
          </ac:picMkLst>
        </pc:picChg>
        <pc:picChg chg="add mod">
          <ac:chgData name="good angel" userId="322f971a48f5a8c9" providerId="LiveId" clId="{F7F37F37-0364-4DB5-A963-0BF7A0D7E646}" dt="2024-02-21T13:52:09.762" v="12794"/>
          <ac:picMkLst>
            <pc:docMk/>
            <pc:sldMk cId="3901282198" sldId="451"/>
            <ac:picMk id="23" creationId="{5CA3A381-F5A9-36AA-0FA0-F72ECF1910BE}"/>
          </ac:picMkLst>
        </pc:picChg>
        <pc:picChg chg="mod">
          <ac:chgData name="good angel" userId="322f971a48f5a8c9" providerId="LiveId" clId="{F7F37F37-0364-4DB5-A963-0BF7A0D7E646}" dt="2024-02-21T13:47:05.554" v="12705" actId="1076"/>
          <ac:picMkLst>
            <pc:docMk/>
            <pc:sldMk cId="3901282198" sldId="451"/>
            <ac:picMk id="46" creationId="{ABDECE50-43B3-4A86-15EC-DCCF00A9776C}"/>
          </ac:picMkLst>
        </pc:picChg>
        <pc:picChg chg="mod">
          <ac:chgData name="good angel" userId="322f971a48f5a8c9" providerId="LiveId" clId="{F7F37F37-0364-4DB5-A963-0BF7A0D7E646}" dt="2024-02-21T13:46:59.761" v="12702" actId="1076"/>
          <ac:picMkLst>
            <pc:docMk/>
            <pc:sldMk cId="3901282198" sldId="451"/>
            <ac:picMk id="47" creationId="{0FF51112-6CDC-395D-77C7-1881B52EB35A}"/>
          </ac:picMkLst>
        </pc:picChg>
        <pc:picChg chg="mod">
          <ac:chgData name="good angel" userId="322f971a48f5a8c9" providerId="LiveId" clId="{F7F37F37-0364-4DB5-A963-0BF7A0D7E646}" dt="2024-02-21T13:47:01.005" v="12703" actId="1076"/>
          <ac:picMkLst>
            <pc:docMk/>
            <pc:sldMk cId="3901282198" sldId="451"/>
            <ac:picMk id="50" creationId="{1EE201D9-0545-5ECF-CCD4-C1FFAE66002A}"/>
          </ac:picMkLst>
        </pc:picChg>
        <pc:picChg chg="mod">
          <ac:chgData name="good angel" userId="322f971a48f5a8c9" providerId="LiveId" clId="{F7F37F37-0364-4DB5-A963-0BF7A0D7E646}" dt="2024-02-21T13:47:02.127" v="12704" actId="1076"/>
          <ac:picMkLst>
            <pc:docMk/>
            <pc:sldMk cId="3901282198" sldId="451"/>
            <ac:picMk id="51" creationId="{6BD24675-C2ED-840D-BFF2-C86FAE021463}"/>
          </ac:picMkLst>
        </pc:picChg>
        <pc:picChg chg="mod">
          <ac:chgData name="good angel" userId="322f971a48f5a8c9" providerId="LiveId" clId="{F7F37F37-0364-4DB5-A963-0BF7A0D7E646}" dt="2024-02-21T13:47:53.851" v="12744" actId="1076"/>
          <ac:picMkLst>
            <pc:docMk/>
            <pc:sldMk cId="3901282198" sldId="451"/>
            <ac:picMk id="52" creationId="{7BA49600-CB58-6E8E-21DE-97E35B6DB7A7}"/>
          </ac:picMkLst>
        </pc:picChg>
        <pc:picChg chg="mod">
          <ac:chgData name="good angel" userId="322f971a48f5a8c9" providerId="LiveId" clId="{F7F37F37-0364-4DB5-A963-0BF7A0D7E646}" dt="2024-02-21T13:43:54.201" v="12542" actId="1076"/>
          <ac:picMkLst>
            <pc:docMk/>
            <pc:sldMk cId="3901282198" sldId="451"/>
            <ac:picMk id="55" creationId="{2FA11F4A-E78E-4503-3967-C178E02F3632}"/>
          </ac:picMkLst>
        </pc:picChg>
        <pc:picChg chg="mod">
          <ac:chgData name="good angel" userId="322f971a48f5a8c9" providerId="LiveId" clId="{F7F37F37-0364-4DB5-A963-0BF7A0D7E646}" dt="2024-02-21T13:46:32.830" v="12684" actId="1076"/>
          <ac:picMkLst>
            <pc:docMk/>
            <pc:sldMk cId="3901282198" sldId="451"/>
            <ac:picMk id="57" creationId="{490E2695-A9DF-BB1A-5F23-E5E14B55985A}"/>
          </ac:picMkLst>
        </pc:picChg>
        <pc:picChg chg="mod">
          <ac:chgData name="good angel" userId="322f971a48f5a8c9" providerId="LiveId" clId="{F7F37F37-0364-4DB5-A963-0BF7A0D7E646}" dt="2024-02-21T13:46:45.855" v="12692" actId="1076"/>
          <ac:picMkLst>
            <pc:docMk/>
            <pc:sldMk cId="3901282198" sldId="451"/>
            <ac:picMk id="58" creationId="{94DE81FF-DC7D-CC2F-D1CE-D72022FC8141}"/>
          </ac:picMkLst>
        </pc:picChg>
        <pc:picChg chg="mod">
          <ac:chgData name="good angel" userId="322f971a48f5a8c9" providerId="LiveId" clId="{F7F37F37-0364-4DB5-A963-0BF7A0D7E646}" dt="2024-02-21T13:44:03.605" v="12547" actId="1076"/>
          <ac:picMkLst>
            <pc:docMk/>
            <pc:sldMk cId="3901282198" sldId="451"/>
            <ac:picMk id="59" creationId="{D38529F8-41C0-72E4-C376-5FCA4C2DE1F7}"/>
          </ac:picMkLst>
        </pc:picChg>
        <pc:picChg chg="mod">
          <ac:chgData name="good angel" userId="322f971a48f5a8c9" providerId="LiveId" clId="{F7F37F37-0364-4DB5-A963-0BF7A0D7E646}" dt="2024-02-21T13:43:51.842" v="12540" actId="1076"/>
          <ac:picMkLst>
            <pc:docMk/>
            <pc:sldMk cId="3901282198" sldId="451"/>
            <ac:picMk id="60" creationId="{5A937428-2A08-3518-03F6-26CA4C394934}"/>
          </ac:picMkLst>
        </pc:picChg>
        <pc:picChg chg="mod">
          <ac:chgData name="good angel" userId="322f971a48f5a8c9" providerId="LiveId" clId="{F7F37F37-0364-4DB5-A963-0BF7A0D7E646}" dt="2024-02-21T13:44:26.869" v="12570" actId="1076"/>
          <ac:picMkLst>
            <pc:docMk/>
            <pc:sldMk cId="3901282198" sldId="451"/>
            <ac:picMk id="61" creationId="{EBB42D8E-5857-E954-ACE8-3CA82E2F699A}"/>
          </ac:picMkLst>
        </pc:picChg>
        <pc:picChg chg="mod">
          <ac:chgData name="good angel" userId="322f971a48f5a8c9" providerId="LiveId" clId="{F7F37F37-0364-4DB5-A963-0BF7A0D7E646}" dt="2024-02-21T13:46:47.610" v="12693" actId="1076"/>
          <ac:picMkLst>
            <pc:docMk/>
            <pc:sldMk cId="3901282198" sldId="451"/>
            <ac:picMk id="62" creationId="{398190E7-BD75-5CCD-55AF-3DBEA1B3FA27}"/>
          </ac:picMkLst>
        </pc:picChg>
        <pc:picChg chg="mod">
          <ac:chgData name="good angel" userId="322f971a48f5a8c9" providerId="LiveId" clId="{F7F37F37-0364-4DB5-A963-0BF7A0D7E646}" dt="2024-02-21T13:45:39.646" v="12634" actId="1076"/>
          <ac:picMkLst>
            <pc:docMk/>
            <pc:sldMk cId="3901282198" sldId="451"/>
            <ac:picMk id="63" creationId="{3BC34B3A-59AB-C171-D099-F64452175087}"/>
          </ac:picMkLst>
        </pc:picChg>
        <pc:picChg chg="mod">
          <ac:chgData name="good angel" userId="322f971a48f5a8c9" providerId="LiveId" clId="{F7F37F37-0364-4DB5-A963-0BF7A0D7E646}" dt="2024-02-21T13:45:57.006" v="12652" actId="1076"/>
          <ac:picMkLst>
            <pc:docMk/>
            <pc:sldMk cId="3901282198" sldId="451"/>
            <ac:picMk id="1024" creationId="{67E9057A-700D-C971-DC38-583A05E0940F}"/>
          </ac:picMkLst>
        </pc:picChg>
        <pc:picChg chg="mod">
          <ac:chgData name="good angel" userId="322f971a48f5a8c9" providerId="LiveId" clId="{F7F37F37-0364-4DB5-A963-0BF7A0D7E646}" dt="2024-02-21T13:47:23.698" v="12719" actId="1076"/>
          <ac:picMkLst>
            <pc:docMk/>
            <pc:sldMk cId="3901282198" sldId="451"/>
            <ac:picMk id="1025" creationId="{DC76B344-3F64-5114-CB78-1FAF2BF03521}"/>
          </ac:picMkLst>
        </pc:picChg>
        <pc:picChg chg="mod">
          <ac:chgData name="good angel" userId="322f971a48f5a8c9" providerId="LiveId" clId="{F7F37F37-0364-4DB5-A963-0BF7A0D7E646}" dt="2024-02-21T13:45:40.571" v="12635" actId="1076"/>
          <ac:picMkLst>
            <pc:docMk/>
            <pc:sldMk cId="3901282198" sldId="451"/>
            <ac:picMk id="1027" creationId="{8DCBEA7A-0F05-F83E-AD11-50AB45A16A79}"/>
          </ac:picMkLst>
        </pc:picChg>
        <pc:picChg chg="mod">
          <ac:chgData name="good angel" userId="322f971a48f5a8c9" providerId="LiveId" clId="{F7F37F37-0364-4DB5-A963-0BF7A0D7E646}" dt="2024-02-21T13:46:57.086" v="12700" actId="1076"/>
          <ac:picMkLst>
            <pc:docMk/>
            <pc:sldMk cId="3901282198" sldId="451"/>
            <ac:picMk id="1028" creationId="{C7494E28-977F-B14B-59CA-C34FC0BAFC35}"/>
          </ac:picMkLst>
        </pc:picChg>
        <pc:picChg chg="mod">
          <ac:chgData name="good angel" userId="322f971a48f5a8c9" providerId="LiveId" clId="{F7F37F37-0364-4DB5-A963-0BF7A0D7E646}" dt="2024-02-21T13:43:55.349" v="12543" actId="1076"/>
          <ac:picMkLst>
            <pc:docMk/>
            <pc:sldMk cId="3901282198" sldId="451"/>
            <ac:picMk id="1029" creationId="{90829362-CCD8-4725-B586-117B0C2C58D8}"/>
          </ac:picMkLst>
        </pc:picChg>
        <pc:picChg chg="mod">
          <ac:chgData name="good angel" userId="322f971a48f5a8c9" providerId="LiveId" clId="{F7F37F37-0364-4DB5-A963-0BF7A0D7E646}" dt="2024-02-21T13:45:38.468" v="12633" actId="1076"/>
          <ac:picMkLst>
            <pc:docMk/>
            <pc:sldMk cId="3901282198" sldId="451"/>
            <ac:picMk id="1030" creationId="{892565E6-2BD9-D1FE-5080-89DB5680B37F}"/>
          </ac:picMkLst>
        </pc:picChg>
        <pc:picChg chg="mod">
          <ac:chgData name="good angel" userId="322f971a48f5a8c9" providerId="LiveId" clId="{F7F37F37-0364-4DB5-A963-0BF7A0D7E646}" dt="2024-02-21T13:44:27.918" v="12571" actId="1076"/>
          <ac:picMkLst>
            <pc:docMk/>
            <pc:sldMk cId="3901282198" sldId="451"/>
            <ac:picMk id="1031" creationId="{86AE8AC0-B409-8BD5-8536-1B5BC0F068A6}"/>
          </ac:picMkLst>
        </pc:picChg>
        <pc:picChg chg="mod">
          <ac:chgData name="good angel" userId="322f971a48f5a8c9" providerId="LiveId" clId="{F7F37F37-0364-4DB5-A963-0BF7A0D7E646}" dt="2024-02-21T13:46:11.246" v="12667" actId="1076"/>
          <ac:picMkLst>
            <pc:docMk/>
            <pc:sldMk cId="3901282198" sldId="451"/>
            <ac:picMk id="1032" creationId="{3EB62AE9-141E-63F7-CD52-F0CEA68AB496}"/>
          </ac:picMkLst>
        </pc:picChg>
        <pc:picChg chg="mod">
          <ac:chgData name="good angel" userId="322f971a48f5a8c9" providerId="LiveId" clId="{F7F37F37-0364-4DB5-A963-0BF7A0D7E646}" dt="2024-02-21T13:44:08.791" v="12552" actId="1076"/>
          <ac:picMkLst>
            <pc:docMk/>
            <pc:sldMk cId="3901282198" sldId="451"/>
            <ac:picMk id="1033" creationId="{BAE59ADB-80D5-34AF-8CB1-F899FBF47A6B}"/>
          </ac:picMkLst>
        </pc:picChg>
        <pc:picChg chg="mod">
          <ac:chgData name="good angel" userId="322f971a48f5a8c9" providerId="LiveId" clId="{F7F37F37-0364-4DB5-A963-0BF7A0D7E646}" dt="2024-02-21T13:46:05.772" v="12661" actId="1076"/>
          <ac:picMkLst>
            <pc:docMk/>
            <pc:sldMk cId="3901282198" sldId="451"/>
            <ac:picMk id="1034" creationId="{B25C7279-D367-F65D-097C-BB64289608B1}"/>
          </ac:picMkLst>
        </pc:picChg>
        <pc:picChg chg="mod">
          <ac:chgData name="good angel" userId="322f971a48f5a8c9" providerId="LiveId" clId="{F7F37F37-0364-4DB5-A963-0BF7A0D7E646}" dt="2024-02-21T13:46:04.901" v="12660" actId="1076"/>
          <ac:picMkLst>
            <pc:docMk/>
            <pc:sldMk cId="3901282198" sldId="451"/>
            <ac:picMk id="1035" creationId="{7EE0D0E1-0981-6886-CCED-2D43FA0A9E10}"/>
          </ac:picMkLst>
        </pc:picChg>
        <pc:picChg chg="mod">
          <ac:chgData name="good angel" userId="322f971a48f5a8c9" providerId="LiveId" clId="{F7F37F37-0364-4DB5-A963-0BF7A0D7E646}" dt="2024-02-21T13:44:38.719" v="12583" actId="1076"/>
          <ac:picMkLst>
            <pc:docMk/>
            <pc:sldMk cId="3901282198" sldId="451"/>
            <ac:picMk id="1036" creationId="{C6B436BA-678D-1F10-6DBE-C924C2A0B789}"/>
          </ac:picMkLst>
        </pc:picChg>
        <pc:picChg chg="mod">
          <ac:chgData name="good angel" userId="322f971a48f5a8c9" providerId="LiveId" clId="{F7F37F37-0364-4DB5-A963-0BF7A0D7E646}" dt="2024-02-21T13:45:25.915" v="12622" actId="1076"/>
          <ac:picMkLst>
            <pc:docMk/>
            <pc:sldMk cId="3901282198" sldId="451"/>
            <ac:picMk id="1037" creationId="{D2BDC74E-C1A7-FFFE-F921-FD4D7F290450}"/>
          </ac:picMkLst>
        </pc:picChg>
        <pc:picChg chg="mod">
          <ac:chgData name="good angel" userId="322f971a48f5a8c9" providerId="LiveId" clId="{F7F37F37-0364-4DB5-A963-0BF7A0D7E646}" dt="2024-02-21T13:46:14.794" v="12670" actId="1076"/>
          <ac:picMkLst>
            <pc:docMk/>
            <pc:sldMk cId="3901282198" sldId="451"/>
            <ac:picMk id="1038" creationId="{FEB14EC5-FD33-55A5-56EB-989CF7450C9F}"/>
          </ac:picMkLst>
        </pc:picChg>
        <pc:picChg chg="mod">
          <ac:chgData name="good angel" userId="322f971a48f5a8c9" providerId="LiveId" clId="{F7F37F37-0364-4DB5-A963-0BF7A0D7E646}" dt="2024-02-21T13:44:07.838" v="12551" actId="1076"/>
          <ac:picMkLst>
            <pc:docMk/>
            <pc:sldMk cId="3901282198" sldId="451"/>
            <ac:picMk id="1039" creationId="{B234AF17-71E7-470C-AD8D-982F662B8825}"/>
          </ac:picMkLst>
        </pc:picChg>
        <pc:picChg chg="mod">
          <ac:chgData name="good angel" userId="322f971a48f5a8c9" providerId="LiveId" clId="{F7F37F37-0364-4DB5-A963-0BF7A0D7E646}" dt="2024-02-21T13:46:06.814" v="12662" actId="1076"/>
          <ac:picMkLst>
            <pc:docMk/>
            <pc:sldMk cId="3901282198" sldId="451"/>
            <ac:picMk id="1040" creationId="{7CA49DD4-2DC9-BE2E-810A-EEBD89996E05}"/>
          </ac:picMkLst>
        </pc:picChg>
        <pc:picChg chg="mod">
          <ac:chgData name="good angel" userId="322f971a48f5a8c9" providerId="LiveId" clId="{F7F37F37-0364-4DB5-A963-0BF7A0D7E646}" dt="2024-02-21T13:45:41.714" v="12636" actId="1076"/>
          <ac:picMkLst>
            <pc:docMk/>
            <pc:sldMk cId="3901282198" sldId="451"/>
            <ac:picMk id="1041" creationId="{52432709-2D4E-432C-BFE0-68D5450745DA}"/>
          </ac:picMkLst>
        </pc:picChg>
        <pc:picChg chg="mod">
          <ac:chgData name="good angel" userId="322f971a48f5a8c9" providerId="LiveId" clId="{F7F37F37-0364-4DB5-A963-0BF7A0D7E646}" dt="2024-02-21T13:45:35.066" v="12631" actId="1076"/>
          <ac:picMkLst>
            <pc:docMk/>
            <pc:sldMk cId="3901282198" sldId="451"/>
            <ac:picMk id="1042" creationId="{E6C251CA-988B-79F3-6C72-46D7AE55CDDA}"/>
          </ac:picMkLst>
        </pc:picChg>
        <pc:picChg chg="mod">
          <ac:chgData name="good angel" userId="322f971a48f5a8c9" providerId="LiveId" clId="{F7F37F37-0364-4DB5-A963-0BF7A0D7E646}" dt="2024-02-21T13:45:47.063" v="12641" actId="1076"/>
          <ac:picMkLst>
            <pc:docMk/>
            <pc:sldMk cId="3901282198" sldId="451"/>
            <ac:picMk id="1043" creationId="{1C5BBA5E-DA82-0FA8-E471-07F4232AADE8}"/>
          </ac:picMkLst>
        </pc:picChg>
        <pc:picChg chg="mod">
          <ac:chgData name="good angel" userId="322f971a48f5a8c9" providerId="LiveId" clId="{F7F37F37-0364-4DB5-A963-0BF7A0D7E646}" dt="2024-02-21T13:47:06.767" v="12706" actId="1076"/>
          <ac:picMkLst>
            <pc:docMk/>
            <pc:sldMk cId="3901282198" sldId="451"/>
            <ac:picMk id="1044" creationId="{D27B6105-C149-D175-F15A-D8DEAABAD4E1}"/>
          </ac:picMkLst>
        </pc:picChg>
        <pc:picChg chg="mod">
          <ac:chgData name="good angel" userId="322f971a48f5a8c9" providerId="LiveId" clId="{F7F37F37-0364-4DB5-A963-0BF7A0D7E646}" dt="2024-02-21T13:45:45.842" v="12640" actId="1076"/>
          <ac:picMkLst>
            <pc:docMk/>
            <pc:sldMk cId="3901282198" sldId="451"/>
            <ac:picMk id="1045" creationId="{E0BFD312-9E6D-CC33-7D63-5E7CB63D5476}"/>
          </ac:picMkLst>
        </pc:picChg>
        <pc:picChg chg="mod">
          <ac:chgData name="good angel" userId="322f971a48f5a8c9" providerId="LiveId" clId="{F7F37F37-0364-4DB5-A963-0BF7A0D7E646}" dt="2024-02-21T13:45:57.897" v="12653" actId="1076"/>
          <ac:picMkLst>
            <pc:docMk/>
            <pc:sldMk cId="3901282198" sldId="451"/>
            <ac:picMk id="1046" creationId="{0229E145-2ED3-3D1D-E647-3F1E1C537375}"/>
          </ac:picMkLst>
        </pc:picChg>
        <pc:picChg chg="mod">
          <ac:chgData name="good angel" userId="322f971a48f5a8c9" providerId="LiveId" clId="{F7F37F37-0364-4DB5-A963-0BF7A0D7E646}" dt="2024-02-21T13:44:25.411" v="12569" actId="1076"/>
          <ac:picMkLst>
            <pc:docMk/>
            <pc:sldMk cId="3901282198" sldId="451"/>
            <ac:picMk id="1047" creationId="{EE9D9920-639C-BD78-CBA3-E7044EC28840}"/>
          </ac:picMkLst>
        </pc:picChg>
        <pc:picChg chg="mod">
          <ac:chgData name="good angel" userId="322f971a48f5a8c9" providerId="LiveId" clId="{F7F37F37-0364-4DB5-A963-0BF7A0D7E646}" dt="2024-02-21T13:46:58.596" v="12701" actId="1076"/>
          <ac:picMkLst>
            <pc:docMk/>
            <pc:sldMk cId="3901282198" sldId="451"/>
            <ac:picMk id="1048" creationId="{89477895-0475-8642-D912-15E3D2DB8A6F}"/>
          </ac:picMkLst>
        </pc:picChg>
        <pc:picChg chg="mod">
          <ac:chgData name="good angel" userId="322f971a48f5a8c9" providerId="LiveId" clId="{F7F37F37-0364-4DB5-A963-0BF7A0D7E646}" dt="2024-02-21T13:46:12.443" v="12668" actId="1076"/>
          <ac:picMkLst>
            <pc:docMk/>
            <pc:sldMk cId="3901282198" sldId="451"/>
            <ac:picMk id="1049" creationId="{7B40AFBE-B45E-23DE-3297-50E567297E3C}"/>
          </ac:picMkLst>
        </pc:picChg>
        <pc:picChg chg="mod">
          <ac:chgData name="good angel" userId="322f971a48f5a8c9" providerId="LiveId" clId="{F7F37F37-0364-4DB5-A963-0BF7A0D7E646}" dt="2024-02-21T13:45:04.324" v="12604" actId="1076"/>
          <ac:picMkLst>
            <pc:docMk/>
            <pc:sldMk cId="3901282198" sldId="451"/>
            <ac:picMk id="1050" creationId="{9F958026-6EF9-1B71-96C1-D3656FB7DB78}"/>
          </ac:picMkLst>
        </pc:picChg>
        <pc:picChg chg="mod">
          <ac:chgData name="good angel" userId="322f971a48f5a8c9" providerId="LiveId" clId="{F7F37F37-0364-4DB5-A963-0BF7A0D7E646}" dt="2024-02-21T13:46:07.722" v="12663" actId="1076"/>
          <ac:picMkLst>
            <pc:docMk/>
            <pc:sldMk cId="3901282198" sldId="451"/>
            <ac:picMk id="1051" creationId="{44D94F0D-CCBA-B80B-5433-595599ECB842}"/>
          </ac:picMkLst>
        </pc:picChg>
        <pc:picChg chg="mod">
          <ac:chgData name="good angel" userId="322f971a48f5a8c9" providerId="LiveId" clId="{F7F37F37-0364-4DB5-A963-0BF7A0D7E646}" dt="2024-02-21T13:45:02.618" v="12602" actId="1076"/>
          <ac:picMkLst>
            <pc:docMk/>
            <pc:sldMk cId="3901282198" sldId="451"/>
            <ac:picMk id="1052" creationId="{2CDE4ED1-97FC-D64D-9873-E64D3FDD953D}"/>
          </ac:picMkLst>
        </pc:picChg>
        <pc:picChg chg="mod">
          <ac:chgData name="good angel" userId="322f971a48f5a8c9" providerId="LiveId" clId="{F7F37F37-0364-4DB5-A963-0BF7A0D7E646}" dt="2024-02-21T13:45:42.740" v="12637" actId="1076"/>
          <ac:picMkLst>
            <pc:docMk/>
            <pc:sldMk cId="3901282198" sldId="451"/>
            <ac:picMk id="1053" creationId="{6A3E23C7-18DA-B77E-FD17-B5BA0B37A40A}"/>
          </ac:picMkLst>
        </pc:picChg>
        <pc:picChg chg="mod">
          <ac:chgData name="good angel" userId="322f971a48f5a8c9" providerId="LiveId" clId="{F7F37F37-0364-4DB5-A963-0BF7A0D7E646}" dt="2024-02-21T13:46:35.328" v="12685" actId="1076"/>
          <ac:picMkLst>
            <pc:docMk/>
            <pc:sldMk cId="3901282198" sldId="451"/>
            <ac:picMk id="1054" creationId="{B48038E3-AD58-73F7-080C-EDB5F0A95C01}"/>
          </ac:picMkLst>
        </pc:picChg>
        <pc:picChg chg="mod">
          <ac:chgData name="good angel" userId="322f971a48f5a8c9" providerId="LiveId" clId="{F7F37F37-0364-4DB5-A963-0BF7A0D7E646}" dt="2024-02-21T13:46:13.517" v="12669" actId="1076"/>
          <ac:picMkLst>
            <pc:docMk/>
            <pc:sldMk cId="3901282198" sldId="451"/>
            <ac:picMk id="1055" creationId="{3FD84B71-9CE1-BC9A-E27A-7003A20BA072}"/>
          </ac:picMkLst>
        </pc:picChg>
        <pc:picChg chg="mod">
          <ac:chgData name="good angel" userId="322f971a48f5a8c9" providerId="LiveId" clId="{F7F37F37-0364-4DB5-A963-0BF7A0D7E646}" dt="2024-02-21T13:47:22.408" v="12718" actId="1076"/>
          <ac:picMkLst>
            <pc:docMk/>
            <pc:sldMk cId="3901282198" sldId="451"/>
            <ac:picMk id="1056" creationId="{A306E17F-D25E-1A54-0A54-53B0315FF2EA}"/>
          </ac:picMkLst>
        </pc:picChg>
        <pc:picChg chg="mod">
          <ac:chgData name="good angel" userId="322f971a48f5a8c9" providerId="LiveId" clId="{F7F37F37-0364-4DB5-A963-0BF7A0D7E646}" dt="2024-02-21T13:44:49.730" v="12589" actId="1076"/>
          <ac:picMkLst>
            <pc:docMk/>
            <pc:sldMk cId="3901282198" sldId="451"/>
            <ac:picMk id="1057" creationId="{711240AC-E02B-70C3-4A26-EFD6DB54C97F}"/>
          </ac:picMkLst>
        </pc:picChg>
        <pc:picChg chg="mod">
          <ac:chgData name="good angel" userId="322f971a48f5a8c9" providerId="LiveId" clId="{F7F37F37-0364-4DB5-A963-0BF7A0D7E646}" dt="2024-02-21T13:45:58.734" v="12654" actId="1076"/>
          <ac:picMkLst>
            <pc:docMk/>
            <pc:sldMk cId="3901282198" sldId="451"/>
            <ac:picMk id="1058" creationId="{3CC9A469-5121-EC6D-9A6D-7F6D83574F61}"/>
          </ac:picMkLst>
        </pc:picChg>
        <pc:picChg chg="mod">
          <ac:chgData name="good angel" userId="322f971a48f5a8c9" providerId="LiveId" clId="{F7F37F37-0364-4DB5-A963-0BF7A0D7E646}" dt="2024-02-21T13:47:52.662" v="12743" actId="1076"/>
          <ac:picMkLst>
            <pc:docMk/>
            <pc:sldMk cId="3901282198" sldId="451"/>
            <ac:picMk id="1059" creationId="{9EDDCCF9-1BF7-4F7D-F9A9-60423434BF75}"/>
          </ac:picMkLst>
        </pc:picChg>
        <pc:picChg chg="mod">
          <ac:chgData name="good angel" userId="322f971a48f5a8c9" providerId="LiveId" clId="{F7F37F37-0364-4DB5-A963-0BF7A0D7E646}" dt="2024-02-21T13:45:20.095" v="12617" actId="1076"/>
          <ac:picMkLst>
            <pc:docMk/>
            <pc:sldMk cId="3901282198" sldId="451"/>
            <ac:picMk id="1060" creationId="{57D30954-EB5D-EBF8-39DE-27481FABF4E6}"/>
          </ac:picMkLst>
        </pc:picChg>
        <pc:picChg chg="mod">
          <ac:chgData name="good angel" userId="322f971a48f5a8c9" providerId="LiveId" clId="{F7F37F37-0364-4DB5-A963-0BF7A0D7E646}" dt="2024-02-21T13:47:18.669" v="12715" actId="1076"/>
          <ac:picMkLst>
            <pc:docMk/>
            <pc:sldMk cId="3901282198" sldId="451"/>
            <ac:picMk id="1061" creationId="{7917EC9A-1E03-615F-ABAB-328B59C9BE06}"/>
          </ac:picMkLst>
        </pc:picChg>
        <pc:picChg chg="mod">
          <ac:chgData name="good angel" userId="322f971a48f5a8c9" providerId="LiveId" clId="{F7F37F37-0364-4DB5-A963-0BF7A0D7E646}" dt="2024-02-21T13:47:44.146" v="12736" actId="1076"/>
          <ac:picMkLst>
            <pc:docMk/>
            <pc:sldMk cId="3901282198" sldId="451"/>
            <ac:picMk id="1062" creationId="{24F5F725-FFDB-4E40-3D4A-F7C239E01F3F}"/>
          </ac:picMkLst>
        </pc:picChg>
        <pc:picChg chg="mod">
          <ac:chgData name="good angel" userId="322f971a48f5a8c9" providerId="LiveId" clId="{F7F37F37-0364-4DB5-A963-0BF7A0D7E646}" dt="2024-02-21T13:47:46.335" v="12738" actId="1076"/>
          <ac:picMkLst>
            <pc:docMk/>
            <pc:sldMk cId="3901282198" sldId="451"/>
            <ac:picMk id="1063" creationId="{91924811-AB03-830F-B6EF-B48501EFB842}"/>
          </ac:picMkLst>
        </pc:picChg>
        <pc:picChg chg="mod">
          <ac:chgData name="good angel" userId="322f971a48f5a8c9" providerId="LiveId" clId="{F7F37F37-0364-4DB5-A963-0BF7A0D7E646}" dt="2024-02-21T13:47:47.485" v="12739" actId="1076"/>
          <ac:picMkLst>
            <pc:docMk/>
            <pc:sldMk cId="3901282198" sldId="451"/>
            <ac:picMk id="1064" creationId="{0472B11A-59B9-611C-721B-EAA54BF62F26}"/>
          </ac:picMkLst>
        </pc:picChg>
        <pc:picChg chg="mod">
          <ac:chgData name="good angel" userId="322f971a48f5a8c9" providerId="LiveId" clId="{F7F37F37-0364-4DB5-A963-0BF7A0D7E646}" dt="2024-02-21T13:47:45.258" v="12737" actId="1076"/>
          <ac:picMkLst>
            <pc:docMk/>
            <pc:sldMk cId="3901282198" sldId="451"/>
            <ac:picMk id="1065" creationId="{B456DEC1-7EB2-3008-9DCF-CE5E74C09F5D}"/>
          </ac:picMkLst>
        </pc:picChg>
        <pc:picChg chg="mod">
          <ac:chgData name="good angel" userId="322f971a48f5a8c9" providerId="LiveId" clId="{F7F37F37-0364-4DB5-A963-0BF7A0D7E646}" dt="2024-02-21T13:46:38.027" v="12687" actId="1076"/>
          <ac:picMkLst>
            <pc:docMk/>
            <pc:sldMk cId="3901282198" sldId="451"/>
            <ac:picMk id="1066" creationId="{43B06D41-A4AA-D3FE-0C43-B4B761A9D649}"/>
          </ac:picMkLst>
        </pc:picChg>
        <pc:picChg chg="mod">
          <ac:chgData name="good angel" userId="322f971a48f5a8c9" providerId="LiveId" clId="{F7F37F37-0364-4DB5-A963-0BF7A0D7E646}" dt="2024-02-21T13:44:37.825" v="12582" actId="1076"/>
          <ac:picMkLst>
            <pc:docMk/>
            <pc:sldMk cId="3901282198" sldId="451"/>
            <ac:picMk id="1067" creationId="{589EAE44-2908-55A1-D35F-B60BFD191491}"/>
          </ac:picMkLst>
        </pc:picChg>
        <pc:picChg chg="mod">
          <ac:chgData name="good angel" userId="322f971a48f5a8c9" providerId="LiveId" clId="{F7F37F37-0364-4DB5-A963-0BF7A0D7E646}" dt="2024-02-21T13:44:24.534" v="12568" actId="1076"/>
          <ac:picMkLst>
            <pc:docMk/>
            <pc:sldMk cId="3901282198" sldId="451"/>
            <ac:picMk id="1068" creationId="{E750EA6D-B4C0-9C0F-6BA9-6BA6AD03B837}"/>
          </ac:picMkLst>
        </pc:picChg>
        <pc:picChg chg="mod">
          <ac:chgData name="good angel" userId="322f971a48f5a8c9" providerId="LiveId" clId="{F7F37F37-0364-4DB5-A963-0BF7A0D7E646}" dt="2024-02-21T13:44:09.844" v="12553" actId="1076"/>
          <ac:picMkLst>
            <pc:docMk/>
            <pc:sldMk cId="3901282198" sldId="451"/>
            <ac:picMk id="1069" creationId="{C2DE04C3-6D47-B5D7-CB6C-A62A31EA0F05}"/>
          </ac:picMkLst>
        </pc:picChg>
        <pc:picChg chg="mod">
          <ac:chgData name="good angel" userId="322f971a48f5a8c9" providerId="LiveId" clId="{F7F37F37-0364-4DB5-A963-0BF7A0D7E646}" dt="2024-02-21T13:46:39.621" v="12688" actId="1076"/>
          <ac:picMkLst>
            <pc:docMk/>
            <pc:sldMk cId="3901282198" sldId="451"/>
            <ac:picMk id="1070" creationId="{59DBA503-5CFD-BE77-9745-AB93E6FDEF65}"/>
          </ac:picMkLst>
        </pc:picChg>
        <pc:picChg chg="mod">
          <ac:chgData name="good angel" userId="322f971a48f5a8c9" providerId="LiveId" clId="{F7F37F37-0364-4DB5-A963-0BF7A0D7E646}" dt="2024-02-21T13:47:33.317" v="12727" actId="1076"/>
          <ac:picMkLst>
            <pc:docMk/>
            <pc:sldMk cId="3901282198" sldId="451"/>
            <ac:picMk id="1071" creationId="{353E5FBA-9693-446A-6FAE-DED39C6FA25D}"/>
          </ac:picMkLst>
        </pc:picChg>
        <pc:picChg chg="mod">
          <ac:chgData name="good angel" userId="322f971a48f5a8c9" providerId="LiveId" clId="{F7F37F37-0364-4DB5-A963-0BF7A0D7E646}" dt="2024-02-21T13:45:56.135" v="12651" actId="1076"/>
          <ac:picMkLst>
            <pc:docMk/>
            <pc:sldMk cId="3901282198" sldId="451"/>
            <ac:picMk id="1072" creationId="{9143FB4C-C5C3-9F6F-2E8B-CEAC8C7A4ED7}"/>
          </ac:picMkLst>
        </pc:picChg>
        <pc:picChg chg="mod">
          <ac:chgData name="good angel" userId="322f971a48f5a8c9" providerId="LiveId" clId="{F7F37F37-0364-4DB5-A963-0BF7A0D7E646}" dt="2024-02-21T13:45:47.919" v="12642" actId="1076"/>
          <ac:picMkLst>
            <pc:docMk/>
            <pc:sldMk cId="3901282198" sldId="451"/>
            <ac:picMk id="1073" creationId="{5FC50785-3BB9-D53D-8288-2B2F65922097}"/>
          </ac:picMkLst>
        </pc:picChg>
        <pc:picChg chg="mod">
          <ac:chgData name="good angel" userId="322f971a48f5a8c9" providerId="LiveId" clId="{F7F37F37-0364-4DB5-A963-0BF7A0D7E646}" dt="2024-02-21T13:47:30.828" v="12725" actId="1076"/>
          <ac:picMkLst>
            <pc:docMk/>
            <pc:sldMk cId="3901282198" sldId="451"/>
            <ac:picMk id="1074" creationId="{3D772788-FBCF-92E4-89D1-AA8570F9A410}"/>
          </ac:picMkLst>
        </pc:picChg>
        <pc:picChg chg="mod">
          <ac:chgData name="good angel" userId="322f971a48f5a8c9" providerId="LiveId" clId="{F7F37F37-0364-4DB5-A963-0BF7A0D7E646}" dt="2024-02-21T13:45:24.663" v="12621" actId="1076"/>
          <ac:picMkLst>
            <pc:docMk/>
            <pc:sldMk cId="3901282198" sldId="451"/>
            <ac:picMk id="1075" creationId="{FAE6D948-A3A2-E00F-01E1-885E8C44B07B}"/>
          </ac:picMkLst>
        </pc:picChg>
        <pc:picChg chg="mod">
          <ac:chgData name="good angel" userId="322f971a48f5a8c9" providerId="LiveId" clId="{F7F37F37-0364-4DB5-A963-0BF7A0D7E646}" dt="2024-02-21T13:47:32.070" v="12726" actId="1076"/>
          <ac:picMkLst>
            <pc:docMk/>
            <pc:sldMk cId="3901282198" sldId="451"/>
            <ac:picMk id="1076" creationId="{270A6795-2874-8AB7-B088-A530A641DC60}"/>
          </ac:picMkLst>
        </pc:picChg>
        <pc:picChg chg="mod">
          <ac:chgData name="good angel" userId="322f971a48f5a8c9" providerId="LiveId" clId="{F7F37F37-0364-4DB5-A963-0BF7A0D7E646}" dt="2024-02-21T13:47:21.216" v="12717" actId="1076"/>
          <ac:picMkLst>
            <pc:docMk/>
            <pc:sldMk cId="3901282198" sldId="451"/>
            <ac:picMk id="1077" creationId="{FC3294EE-1618-3A56-567E-25A9972DAF40}"/>
          </ac:picMkLst>
        </pc:picChg>
        <pc:picChg chg="mod">
          <ac:chgData name="good angel" userId="322f971a48f5a8c9" providerId="LiveId" clId="{F7F37F37-0364-4DB5-A963-0BF7A0D7E646}" dt="2024-02-21T13:47:51.168" v="12742" actId="1076"/>
          <ac:picMkLst>
            <pc:docMk/>
            <pc:sldMk cId="3901282198" sldId="451"/>
            <ac:picMk id="1078" creationId="{FF24C81B-36CC-55B3-A9A8-1FD5DC4FBB77}"/>
          </ac:picMkLst>
        </pc:picChg>
        <pc:picChg chg="mod">
          <ac:chgData name="good angel" userId="322f971a48f5a8c9" providerId="LiveId" clId="{F7F37F37-0364-4DB5-A963-0BF7A0D7E646}" dt="2024-02-21T13:46:54.544" v="12698" actId="1076"/>
          <ac:picMkLst>
            <pc:docMk/>
            <pc:sldMk cId="3901282198" sldId="451"/>
            <ac:picMk id="1079" creationId="{5DFEFB4C-1BC7-60F2-2882-D34BFA7474F6}"/>
          </ac:picMkLst>
        </pc:picChg>
        <pc:picChg chg="mod">
          <ac:chgData name="good angel" userId="322f971a48f5a8c9" providerId="LiveId" clId="{F7F37F37-0364-4DB5-A963-0BF7A0D7E646}" dt="2024-02-21T13:47:17.398" v="12714" actId="1076"/>
          <ac:picMkLst>
            <pc:docMk/>
            <pc:sldMk cId="3901282198" sldId="451"/>
            <ac:picMk id="1080" creationId="{33011E12-DE72-69A5-E972-BCD264627471}"/>
          </ac:picMkLst>
        </pc:picChg>
        <pc:picChg chg="mod">
          <ac:chgData name="good angel" userId="322f971a48f5a8c9" providerId="LiveId" clId="{F7F37F37-0364-4DB5-A963-0BF7A0D7E646}" dt="2024-02-21T13:45:05.189" v="12605" actId="1076"/>
          <ac:picMkLst>
            <pc:docMk/>
            <pc:sldMk cId="3901282198" sldId="451"/>
            <ac:picMk id="1081" creationId="{F161CBC0-699C-D9EB-7FDF-1470B41AC6F4}"/>
          </ac:picMkLst>
        </pc:picChg>
        <pc:picChg chg="mod">
          <ac:chgData name="good angel" userId="322f971a48f5a8c9" providerId="LiveId" clId="{F7F37F37-0364-4DB5-A963-0BF7A0D7E646}" dt="2024-02-21T13:47:55.528" v="12745" actId="1076"/>
          <ac:picMkLst>
            <pc:docMk/>
            <pc:sldMk cId="3901282198" sldId="451"/>
            <ac:picMk id="1082" creationId="{8B6CFDBE-93B4-8082-AFD8-868FA50EE7BC}"/>
          </ac:picMkLst>
        </pc:picChg>
        <pc:picChg chg="mod">
          <ac:chgData name="good angel" userId="322f971a48f5a8c9" providerId="LiveId" clId="{F7F37F37-0364-4DB5-A963-0BF7A0D7E646}" dt="2024-02-21T13:47:09.380" v="12708" actId="1076"/>
          <ac:picMkLst>
            <pc:docMk/>
            <pc:sldMk cId="3901282198" sldId="451"/>
            <ac:picMk id="1083" creationId="{A3B45AAA-7BD1-A87B-565C-CC60BD45FA7E}"/>
          </ac:picMkLst>
        </pc:picChg>
        <pc:picChg chg="mod">
          <ac:chgData name="good angel" userId="322f971a48f5a8c9" providerId="LiveId" clId="{F7F37F37-0364-4DB5-A963-0BF7A0D7E646}" dt="2024-02-21T13:46:10.357" v="12666" actId="1076"/>
          <ac:picMkLst>
            <pc:docMk/>
            <pc:sldMk cId="3901282198" sldId="451"/>
            <ac:picMk id="1084" creationId="{23954843-F3A1-AB2D-CC06-9A96FCD91FAA}"/>
          </ac:picMkLst>
        </pc:picChg>
        <pc:picChg chg="mod">
          <ac:chgData name="good angel" userId="322f971a48f5a8c9" providerId="LiveId" clId="{F7F37F37-0364-4DB5-A963-0BF7A0D7E646}" dt="2024-02-21T13:47:48.652" v="12740" actId="1076"/>
          <ac:picMkLst>
            <pc:docMk/>
            <pc:sldMk cId="3901282198" sldId="451"/>
            <ac:picMk id="1085" creationId="{A12725A7-F87E-D0A8-D75D-7000F51297E5}"/>
          </ac:picMkLst>
        </pc:picChg>
        <pc:picChg chg="del mod">
          <ac:chgData name="good angel" userId="322f971a48f5a8c9" providerId="LiveId" clId="{F7F37F37-0364-4DB5-A963-0BF7A0D7E646}" dt="2024-02-21T13:48:53.976" v="12753" actId="478"/>
          <ac:picMkLst>
            <pc:docMk/>
            <pc:sldMk cId="3901282198" sldId="451"/>
            <ac:picMk id="1086" creationId="{F91A3488-6C8D-26CF-756E-BB6A6575553C}"/>
          </ac:picMkLst>
        </pc:picChg>
        <pc:picChg chg="mod">
          <ac:chgData name="good angel" userId="322f971a48f5a8c9" providerId="LiveId" clId="{F7F37F37-0364-4DB5-A963-0BF7A0D7E646}" dt="2024-02-21T13:47:26.015" v="12721" actId="1076"/>
          <ac:picMkLst>
            <pc:docMk/>
            <pc:sldMk cId="3901282198" sldId="451"/>
            <ac:picMk id="1087" creationId="{BFC33EDF-BC64-9ECF-196C-E751D1210623}"/>
          </ac:picMkLst>
        </pc:picChg>
        <pc:picChg chg="mod">
          <ac:chgData name="good angel" userId="322f971a48f5a8c9" providerId="LiveId" clId="{F7F37F37-0364-4DB5-A963-0BF7A0D7E646}" dt="2024-02-21T13:44:39.651" v="12584" actId="1076"/>
          <ac:picMkLst>
            <pc:docMk/>
            <pc:sldMk cId="3901282198" sldId="451"/>
            <ac:picMk id="1088" creationId="{A87B5BF1-C618-5DA1-07B8-7C4AC17560DB}"/>
          </ac:picMkLst>
        </pc:picChg>
        <pc:picChg chg="mod">
          <ac:chgData name="good angel" userId="322f971a48f5a8c9" providerId="LiveId" clId="{F7F37F37-0364-4DB5-A963-0BF7A0D7E646}" dt="2024-02-21T13:46:53.384" v="12697" actId="1076"/>
          <ac:picMkLst>
            <pc:docMk/>
            <pc:sldMk cId="3901282198" sldId="451"/>
            <ac:picMk id="1089" creationId="{4941A7FA-467E-C28E-0A96-2261FFF55AA6}"/>
          </ac:picMkLst>
        </pc:picChg>
        <pc:picChg chg="mod">
          <ac:chgData name="good angel" userId="322f971a48f5a8c9" providerId="LiveId" clId="{F7F37F37-0364-4DB5-A963-0BF7A0D7E646}" dt="2024-02-21T13:44:17.107" v="12560" actId="1076"/>
          <ac:picMkLst>
            <pc:docMk/>
            <pc:sldMk cId="3901282198" sldId="451"/>
            <ac:picMk id="1090" creationId="{EEEFB864-0D87-2478-49BC-8D314329B1EC}"/>
          </ac:picMkLst>
        </pc:picChg>
        <pc:picChg chg="mod">
          <ac:chgData name="good angel" userId="322f971a48f5a8c9" providerId="LiveId" clId="{F7F37F37-0364-4DB5-A963-0BF7A0D7E646}" dt="2024-02-21T13:45:10.290" v="12608" actId="1076"/>
          <ac:picMkLst>
            <pc:docMk/>
            <pc:sldMk cId="3901282198" sldId="451"/>
            <ac:picMk id="1091" creationId="{4B8DACAB-4C9A-732F-321C-4DDEC07CF4B6}"/>
          </ac:picMkLst>
        </pc:picChg>
        <pc:picChg chg="mod">
          <ac:chgData name="good angel" userId="322f971a48f5a8c9" providerId="LiveId" clId="{F7F37F37-0364-4DB5-A963-0BF7A0D7E646}" dt="2024-02-21T13:45:18.993" v="12616" actId="1076"/>
          <ac:picMkLst>
            <pc:docMk/>
            <pc:sldMk cId="3901282198" sldId="451"/>
            <ac:picMk id="1092" creationId="{BDCBCFC9-5AC0-4F5A-2A98-C6DF13A6B2EA}"/>
          </ac:picMkLst>
        </pc:picChg>
        <pc:picChg chg="mod">
          <ac:chgData name="good angel" userId="322f971a48f5a8c9" providerId="LiveId" clId="{F7F37F37-0364-4DB5-A963-0BF7A0D7E646}" dt="2024-02-21T13:45:31.805" v="12628" actId="1076"/>
          <ac:picMkLst>
            <pc:docMk/>
            <pc:sldMk cId="3901282198" sldId="451"/>
            <ac:picMk id="1093" creationId="{3FBCDBC7-300B-366D-881F-332026B99201}"/>
          </ac:picMkLst>
        </pc:picChg>
        <pc:picChg chg="mod">
          <ac:chgData name="good angel" userId="322f971a48f5a8c9" providerId="LiveId" clId="{F7F37F37-0364-4DB5-A963-0BF7A0D7E646}" dt="2024-02-21T13:45:28.806" v="12625" actId="1076"/>
          <ac:picMkLst>
            <pc:docMk/>
            <pc:sldMk cId="3901282198" sldId="451"/>
            <ac:picMk id="1094" creationId="{1BB913F7-D01D-AA26-7E10-A2E773513C04}"/>
          </ac:picMkLst>
        </pc:picChg>
        <pc:picChg chg="mod">
          <ac:chgData name="good angel" userId="322f971a48f5a8c9" providerId="LiveId" clId="{F7F37F37-0364-4DB5-A963-0BF7A0D7E646}" dt="2024-02-21T13:46:09.397" v="12665" actId="1076"/>
          <ac:picMkLst>
            <pc:docMk/>
            <pc:sldMk cId="3901282198" sldId="451"/>
            <ac:picMk id="1095" creationId="{77D2A61B-A933-E9D6-E31A-B7A890016C09}"/>
          </ac:picMkLst>
        </pc:picChg>
        <pc:picChg chg="mod">
          <ac:chgData name="good angel" userId="322f971a48f5a8c9" providerId="LiveId" clId="{F7F37F37-0364-4DB5-A963-0BF7A0D7E646}" dt="2024-02-21T13:45:11.423" v="12609" actId="1076"/>
          <ac:picMkLst>
            <pc:docMk/>
            <pc:sldMk cId="3901282198" sldId="451"/>
            <ac:picMk id="1096" creationId="{CCDC3CF4-0BEA-E409-BE8F-8CDF875C3628}"/>
          </ac:picMkLst>
        </pc:picChg>
        <pc:picChg chg="mod">
          <ac:chgData name="good angel" userId="322f971a48f5a8c9" providerId="LiveId" clId="{F7F37F37-0364-4DB5-A963-0BF7A0D7E646}" dt="2024-02-21T13:45:49.671" v="12644" actId="1076"/>
          <ac:picMkLst>
            <pc:docMk/>
            <pc:sldMk cId="3901282198" sldId="451"/>
            <ac:picMk id="1097" creationId="{79C329AA-0894-2F6E-79A3-1A15EFD32211}"/>
          </ac:picMkLst>
        </pc:picChg>
        <pc:picChg chg="mod">
          <ac:chgData name="good angel" userId="322f971a48f5a8c9" providerId="LiveId" clId="{F7F37F37-0364-4DB5-A963-0BF7A0D7E646}" dt="2024-02-21T13:44:23.706" v="12567" actId="1076"/>
          <ac:picMkLst>
            <pc:docMk/>
            <pc:sldMk cId="3901282198" sldId="451"/>
            <ac:picMk id="1098" creationId="{EF8087E0-5D37-4680-31F7-B0871F0A70D1}"/>
          </ac:picMkLst>
        </pc:picChg>
        <pc:picChg chg="del mod">
          <ac:chgData name="good angel" userId="322f971a48f5a8c9" providerId="LiveId" clId="{F7F37F37-0364-4DB5-A963-0BF7A0D7E646}" dt="2024-02-21T13:48:52.665" v="12752" actId="478"/>
          <ac:picMkLst>
            <pc:docMk/>
            <pc:sldMk cId="3901282198" sldId="451"/>
            <ac:picMk id="1099" creationId="{9FE23BB8-CD73-C864-205F-550B9B5F65C9}"/>
          </ac:picMkLst>
        </pc:picChg>
        <pc:picChg chg="mod">
          <ac:chgData name="good angel" userId="322f971a48f5a8c9" providerId="LiveId" clId="{F7F37F37-0364-4DB5-A963-0BF7A0D7E646}" dt="2024-02-21T13:45:13.781" v="12611" actId="1076"/>
          <ac:picMkLst>
            <pc:docMk/>
            <pc:sldMk cId="3901282198" sldId="451"/>
            <ac:picMk id="1100" creationId="{5D3F4018-778C-6383-D229-C47D20611499}"/>
          </ac:picMkLst>
        </pc:picChg>
        <pc:picChg chg="mod">
          <ac:chgData name="good angel" userId="322f971a48f5a8c9" providerId="LiveId" clId="{F7F37F37-0364-4DB5-A963-0BF7A0D7E646}" dt="2024-02-21T13:45:22.028" v="12619" actId="1076"/>
          <ac:picMkLst>
            <pc:docMk/>
            <pc:sldMk cId="3901282198" sldId="451"/>
            <ac:picMk id="1101" creationId="{09D4A120-0380-4DD3-2EC5-B931402AC310}"/>
          </ac:picMkLst>
        </pc:picChg>
        <pc:picChg chg="mod">
          <ac:chgData name="good angel" userId="322f971a48f5a8c9" providerId="LiveId" clId="{F7F37F37-0364-4DB5-A963-0BF7A0D7E646}" dt="2024-02-21T13:43:50.922" v="12539" actId="1076"/>
          <ac:picMkLst>
            <pc:docMk/>
            <pc:sldMk cId="3901282198" sldId="451"/>
            <ac:picMk id="1102" creationId="{1D6FC6B4-91FC-F79F-CDAC-3CFF2C8D27F9}"/>
          </ac:picMkLst>
        </pc:picChg>
        <pc:picChg chg="mod">
          <ac:chgData name="good angel" userId="322f971a48f5a8c9" providerId="LiveId" clId="{F7F37F37-0364-4DB5-A963-0BF7A0D7E646}" dt="2024-02-21T13:43:49.941" v="12538" actId="1076"/>
          <ac:picMkLst>
            <pc:docMk/>
            <pc:sldMk cId="3901282198" sldId="451"/>
            <ac:picMk id="1104" creationId="{08625121-291C-B3EB-5268-0F15759DA6B2}"/>
          </ac:picMkLst>
        </pc:picChg>
        <pc:picChg chg="mod">
          <ac:chgData name="good angel" userId="322f971a48f5a8c9" providerId="LiveId" clId="{F7F37F37-0364-4DB5-A963-0BF7A0D7E646}" dt="2024-02-21T13:46:16.755" v="12672" actId="1076"/>
          <ac:picMkLst>
            <pc:docMk/>
            <pc:sldMk cId="3901282198" sldId="451"/>
            <ac:picMk id="1106" creationId="{B1095FA1-E406-0DF6-21B4-7B972E018C43}"/>
          </ac:picMkLst>
        </pc:picChg>
        <pc:picChg chg="mod">
          <ac:chgData name="good angel" userId="322f971a48f5a8c9" providerId="LiveId" clId="{F7F37F37-0364-4DB5-A963-0BF7A0D7E646}" dt="2024-02-21T13:45:36.145" v="12632" actId="1076"/>
          <ac:picMkLst>
            <pc:docMk/>
            <pc:sldMk cId="3901282198" sldId="451"/>
            <ac:picMk id="1107" creationId="{206A68FF-473D-6CD6-30BE-82E2542C9E8F}"/>
          </ac:picMkLst>
        </pc:picChg>
        <pc:picChg chg="mod">
          <ac:chgData name="good angel" userId="322f971a48f5a8c9" providerId="LiveId" clId="{F7F37F37-0364-4DB5-A963-0BF7A0D7E646}" dt="2024-02-21T13:43:47.948" v="12536" actId="1076"/>
          <ac:picMkLst>
            <pc:docMk/>
            <pc:sldMk cId="3901282198" sldId="451"/>
            <ac:picMk id="1108" creationId="{B4B4EE80-CF0A-55E3-A24C-BD94E608F5B1}"/>
          </ac:picMkLst>
        </pc:picChg>
        <pc:picChg chg="mod">
          <ac:chgData name="good angel" userId="322f971a48f5a8c9" providerId="LiveId" clId="{F7F37F37-0364-4DB5-A963-0BF7A0D7E646}" dt="2024-02-21T13:43:46.853" v="12535" actId="1076"/>
          <ac:picMkLst>
            <pc:docMk/>
            <pc:sldMk cId="3901282198" sldId="451"/>
            <ac:picMk id="1109" creationId="{2AD34ACC-CE2F-3BBB-DF46-0984C48F7DDC}"/>
          </ac:picMkLst>
        </pc:picChg>
        <pc:picChg chg="mod">
          <ac:chgData name="good angel" userId="322f971a48f5a8c9" providerId="LiveId" clId="{F7F37F37-0364-4DB5-A963-0BF7A0D7E646}" dt="2024-02-21T13:47:24.820" v="12720" actId="1076"/>
          <ac:picMkLst>
            <pc:docMk/>
            <pc:sldMk cId="3901282198" sldId="451"/>
            <ac:picMk id="1110" creationId="{4E1F27E0-ABF0-E7F5-7E4C-38B4CC586C17}"/>
          </ac:picMkLst>
        </pc:picChg>
        <pc:picChg chg="mod">
          <ac:chgData name="good angel" userId="322f971a48f5a8c9" providerId="LiveId" clId="{F7F37F37-0364-4DB5-A963-0BF7A0D7E646}" dt="2024-02-21T13:46:22.185" v="12675" actId="1076"/>
          <ac:picMkLst>
            <pc:docMk/>
            <pc:sldMk cId="3901282198" sldId="451"/>
            <ac:picMk id="1111" creationId="{8666BE28-4707-1790-F744-79BF5C4A317B}"/>
          </ac:picMkLst>
        </pc:picChg>
        <pc:picChg chg="mod">
          <ac:chgData name="good angel" userId="322f971a48f5a8c9" providerId="LiveId" clId="{F7F37F37-0364-4DB5-A963-0BF7A0D7E646}" dt="2024-02-21T13:44:50.843" v="12590" actId="1076"/>
          <ac:picMkLst>
            <pc:docMk/>
            <pc:sldMk cId="3901282198" sldId="451"/>
            <ac:picMk id="1112" creationId="{4136D812-9D4C-781B-2EBC-E32169493760}"/>
          </ac:picMkLst>
        </pc:picChg>
        <pc:picChg chg="mod">
          <ac:chgData name="good angel" userId="322f971a48f5a8c9" providerId="LiveId" clId="{F7F37F37-0364-4DB5-A963-0BF7A0D7E646}" dt="2024-02-21T13:45:26.841" v="12623" actId="1076"/>
          <ac:picMkLst>
            <pc:docMk/>
            <pc:sldMk cId="3901282198" sldId="451"/>
            <ac:picMk id="1113" creationId="{6D0E96DF-4590-9283-6396-996150372F86}"/>
          </ac:picMkLst>
        </pc:picChg>
        <pc:picChg chg="mod">
          <ac:chgData name="good angel" userId="322f971a48f5a8c9" providerId="LiveId" clId="{F7F37F37-0364-4DB5-A963-0BF7A0D7E646}" dt="2024-02-21T13:44:36.989" v="12581" actId="1076"/>
          <ac:picMkLst>
            <pc:docMk/>
            <pc:sldMk cId="3901282198" sldId="451"/>
            <ac:picMk id="1114" creationId="{298E5977-1766-80A1-4C6C-6E938A19BE6D}"/>
          </ac:picMkLst>
        </pc:picChg>
        <pc:picChg chg="mod">
          <ac:chgData name="good angel" userId="322f971a48f5a8c9" providerId="LiveId" clId="{F7F37F37-0364-4DB5-A963-0BF7A0D7E646}" dt="2024-02-21T13:45:03.493" v="12603" actId="1076"/>
          <ac:picMkLst>
            <pc:docMk/>
            <pc:sldMk cId="3901282198" sldId="451"/>
            <ac:picMk id="1115" creationId="{10B465BB-0489-3287-B392-8415ACD552C6}"/>
          </ac:picMkLst>
        </pc:picChg>
        <pc:picChg chg="mod">
          <ac:chgData name="good angel" userId="322f971a48f5a8c9" providerId="LiveId" clId="{F7F37F37-0364-4DB5-A963-0BF7A0D7E646}" dt="2024-02-21T13:45:00.636" v="12600" actId="1076"/>
          <ac:picMkLst>
            <pc:docMk/>
            <pc:sldMk cId="3901282198" sldId="451"/>
            <ac:picMk id="1116" creationId="{681F2BBC-3324-D29A-C3FA-5655AF7240EC}"/>
          </ac:picMkLst>
        </pc:picChg>
        <pc:picChg chg="mod">
          <ac:chgData name="good angel" userId="322f971a48f5a8c9" providerId="LiveId" clId="{F7F37F37-0364-4DB5-A963-0BF7A0D7E646}" dt="2024-02-21T13:45:44.767" v="12639" actId="1076"/>
          <ac:picMkLst>
            <pc:docMk/>
            <pc:sldMk cId="3901282198" sldId="451"/>
            <ac:picMk id="1117" creationId="{7467A1B9-F309-AA90-118F-DF016B01ED93}"/>
          </ac:picMkLst>
        </pc:picChg>
        <pc:picChg chg="mod">
          <ac:chgData name="good angel" userId="322f971a48f5a8c9" providerId="LiveId" clId="{F7F37F37-0364-4DB5-A963-0BF7A0D7E646}" dt="2024-02-21T13:45:01.658" v="12601" actId="1076"/>
          <ac:picMkLst>
            <pc:docMk/>
            <pc:sldMk cId="3901282198" sldId="451"/>
            <ac:picMk id="1118" creationId="{FD6627E2-E8E5-9AC5-9A0F-1CB037FBC452}"/>
          </ac:picMkLst>
        </pc:picChg>
        <pc:picChg chg="mod">
          <ac:chgData name="good angel" userId="322f971a48f5a8c9" providerId="LiveId" clId="{F7F37F37-0364-4DB5-A963-0BF7A0D7E646}" dt="2024-02-21T13:45:34.085" v="12630" actId="1076"/>
          <ac:picMkLst>
            <pc:docMk/>
            <pc:sldMk cId="3901282198" sldId="451"/>
            <ac:picMk id="1119" creationId="{CCAE2A39-F0D2-ADAF-CD71-6DB036DA3F56}"/>
          </ac:picMkLst>
        </pc:picChg>
        <pc:picChg chg="mod">
          <ac:chgData name="good angel" userId="322f971a48f5a8c9" providerId="LiveId" clId="{F7F37F37-0364-4DB5-A963-0BF7A0D7E646}" dt="2024-02-21T13:46:03.919" v="12659" actId="1076"/>
          <ac:picMkLst>
            <pc:docMk/>
            <pc:sldMk cId="3901282198" sldId="451"/>
            <ac:picMk id="1120" creationId="{56CF0477-9822-0DFA-A459-051EE8B21469}"/>
          </ac:picMkLst>
        </pc:picChg>
        <pc:picChg chg="mod">
          <ac:chgData name="good angel" userId="322f971a48f5a8c9" providerId="LiveId" clId="{F7F37F37-0364-4DB5-A963-0BF7A0D7E646}" dt="2024-02-21T13:45:21.046" v="12618" actId="1076"/>
          <ac:picMkLst>
            <pc:docMk/>
            <pc:sldMk cId="3901282198" sldId="451"/>
            <ac:picMk id="1121" creationId="{2AC79D39-C762-6FBE-378F-F7495DFFEBFF}"/>
          </ac:picMkLst>
        </pc:picChg>
        <pc:picChg chg="mod">
          <ac:chgData name="good angel" userId="322f971a48f5a8c9" providerId="LiveId" clId="{F7F37F37-0364-4DB5-A963-0BF7A0D7E646}" dt="2024-02-21T13:46:55.789" v="12699" actId="1076"/>
          <ac:picMkLst>
            <pc:docMk/>
            <pc:sldMk cId="3901282198" sldId="451"/>
            <ac:picMk id="1122" creationId="{F6705574-E714-FEF2-A926-073097E4A515}"/>
          </ac:picMkLst>
        </pc:picChg>
        <pc:picChg chg="mod">
          <ac:chgData name="good angel" userId="322f971a48f5a8c9" providerId="LiveId" clId="{F7F37F37-0364-4DB5-A963-0BF7A0D7E646}" dt="2024-02-21T13:46:08.549" v="12664" actId="1076"/>
          <ac:picMkLst>
            <pc:docMk/>
            <pc:sldMk cId="3901282198" sldId="451"/>
            <ac:picMk id="1123" creationId="{23743256-51D0-5EC8-0B5D-9EFD067759F1}"/>
          </ac:picMkLst>
        </pc:picChg>
        <pc:picChg chg="mod">
          <ac:chgData name="good angel" userId="322f971a48f5a8c9" providerId="LiveId" clId="{F7F37F37-0364-4DB5-A963-0BF7A0D7E646}" dt="2024-02-21T13:47:35.261" v="12729" actId="1076"/>
          <ac:picMkLst>
            <pc:docMk/>
            <pc:sldMk cId="3901282198" sldId="451"/>
            <ac:picMk id="1124" creationId="{048B0123-E301-E19A-82E4-968B1029B915}"/>
          </ac:picMkLst>
        </pc:picChg>
        <pc:picChg chg="mod">
          <ac:chgData name="good angel" userId="322f971a48f5a8c9" providerId="LiveId" clId="{F7F37F37-0364-4DB5-A963-0BF7A0D7E646}" dt="2024-02-21T13:45:43.753" v="12638" actId="1076"/>
          <ac:picMkLst>
            <pc:docMk/>
            <pc:sldMk cId="3901282198" sldId="451"/>
            <ac:picMk id="1125" creationId="{D3941488-8319-6B15-6540-02BC3C73C097}"/>
          </ac:picMkLst>
        </pc:picChg>
        <pc:picChg chg="mod">
          <ac:chgData name="good angel" userId="322f971a48f5a8c9" providerId="LiveId" clId="{F7F37F37-0364-4DB5-A963-0BF7A0D7E646}" dt="2024-02-21T13:45:27.803" v="12624" actId="1076"/>
          <ac:picMkLst>
            <pc:docMk/>
            <pc:sldMk cId="3901282198" sldId="451"/>
            <ac:picMk id="1126" creationId="{0EB40CD1-4CA1-60B8-EF34-22746D09D1A8}"/>
          </ac:picMkLst>
        </pc:picChg>
        <pc:picChg chg="mod">
          <ac:chgData name="good angel" userId="322f971a48f5a8c9" providerId="LiveId" clId="{F7F37F37-0364-4DB5-A963-0BF7A0D7E646}" dt="2024-02-21T13:44:28.878" v="12572" actId="1076"/>
          <ac:picMkLst>
            <pc:docMk/>
            <pc:sldMk cId="3901282198" sldId="451"/>
            <ac:picMk id="1127" creationId="{FDB6DAAD-B532-451C-6CBE-EBA1BE85A5C5}"/>
          </ac:picMkLst>
        </pc:picChg>
        <pc:picChg chg="mod">
          <ac:chgData name="good angel" userId="322f971a48f5a8c9" providerId="LiveId" clId="{F7F37F37-0364-4DB5-A963-0BF7A0D7E646}" dt="2024-02-21T13:45:33.067" v="12629" actId="1076"/>
          <ac:picMkLst>
            <pc:docMk/>
            <pc:sldMk cId="3901282198" sldId="451"/>
            <ac:picMk id="1128" creationId="{B41D47A8-A4E6-2FD0-F96A-FB197CD469F8}"/>
          </ac:picMkLst>
        </pc:picChg>
        <pc:picChg chg="mod">
          <ac:chgData name="good angel" userId="322f971a48f5a8c9" providerId="LiveId" clId="{F7F37F37-0364-4DB5-A963-0BF7A0D7E646}" dt="2024-02-21T13:47:41.995" v="12734" actId="1076"/>
          <ac:picMkLst>
            <pc:docMk/>
            <pc:sldMk cId="3901282198" sldId="451"/>
            <ac:picMk id="1129" creationId="{45DBD26E-6B4F-B5B8-3471-889B53FCE8DB}"/>
          </ac:picMkLst>
        </pc:picChg>
        <pc:picChg chg="mod">
          <ac:chgData name="good angel" userId="322f971a48f5a8c9" providerId="LiveId" clId="{F7F37F37-0364-4DB5-A963-0BF7A0D7E646}" dt="2024-02-21T13:45:23.536" v="12620" actId="1076"/>
          <ac:picMkLst>
            <pc:docMk/>
            <pc:sldMk cId="3901282198" sldId="451"/>
            <ac:picMk id="1130" creationId="{278F582F-DBE5-1096-3C4A-75715CC15B2F}"/>
          </ac:picMkLst>
        </pc:picChg>
        <pc:picChg chg="mod">
          <ac:chgData name="good angel" userId="322f971a48f5a8c9" providerId="LiveId" clId="{F7F37F37-0364-4DB5-A963-0BF7A0D7E646}" dt="2024-02-21T13:47:19.724" v="12716" actId="1076"/>
          <ac:picMkLst>
            <pc:docMk/>
            <pc:sldMk cId="3901282198" sldId="451"/>
            <ac:picMk id="1131" creationId="{977378D0-6300-8B67-D121-FFC3158AFDF3}"/>
          </ac:picMkLst>
        </pc:picChg>
        <pc:picChg chg="mod">
          <ac:chgData name="good angel" userId="322f971a48f5a8c9" providerId="LiveId" clId="{F7F37F37-0364-4DB5-A963-0BF7A0D7E646}" dt="2024-02-21T13:47:34.361" v="12728" actId="1076"/>
          <ac:picMkLst>
            <pc:docMk/>
            <pc:sldMk cId="3901282198" sldId="451"/>
            <ac:picMk id="1132" creationId="{8489369F-B494-1BE2-88DE-74799B0A10FB}"/>
          </ac:picMkLst>
        </pc:picChg>
        <pc:picChg chg="mod">
          <ac:chgData name="good angel" userId="322f971a48f5a8c9" providerId="LiveId" clId="{F7F37F37-0364-4DB5-A963-0BF7A0D7E646}" dt="2024-02-21T13:44:36.041" v="12580" actId="1076"/>
          <ac:picMkLst>
            <pc:docMk/>
            <pc:sldMk cId="3901282198" sldId="451"/>
            <ac:picMk id="1133" creationId="{FD5EACCE-16EA-D1D5-E8F8-7B87C55BB402}"/>
          </ac:picMkLst>
        </pc:picChg>
        <pc:picChg chg="mod">
          <ac:chgData name="good angel" userId="322f971a48f5a8c9" providerId="LiveId" clId="{F7F37F37-0364-4DB5-A963-0BF7A0D7E646}" dt="2024-02-21T13:45:48.778" v="12643" actId="1076"/>
          <ac:picMkLst>
            <pc:docMk/>
            <pc:sldMk cId="3901282198" sldId="451"/>
            <ac:picMk id="1134" creationId="{85E59E7A-92EE-A15E-CD50-842C450366D0}"/>
          </ac:picMkLst>
        </pc:picChg>
        <pc:picChg chg="mod">
          <ac:chgData name="good angel" userId="322f971a48f5a8c9" providerId="LiveId" clId="{F7F37F37-0364-4DB5-A963-0BF7A0D7E646}" dt="2024-02-21T13:45:29.878" v="12626" actId="1076"/>
          <ac:picMkLst>
            <pc:docMk/>
            <pc:sldMk cId="3901282198" sldId="451"/>
            <ac:picMk id="1135" creationId="{2FAF2CE5-D46D-4E27-6324-6F1F52FE141B}"/>
          </ac:picMkLst>
        </pc:picChg>
        <pc:picChg chg="mod">
          <ac:chgData name="good angel" userId="322f971a48f5a8c9" providerId="LiveId" clId="{F7F37F37-0364-4DB5-A963-0BF7A0D7E646}" dt="2024-02-21T13:47:49.853" v="12741" actId="1076"/>
          <ac:picMkLst>
            <pc:docMk/>
            <pc:sldMk cId="3901282198" sldId="451"/>
            <ac:picMk id="1136" creationId="{2201D175-377C-2A1F-37D0-1844E4781D16}"/>
          </ac:picMkLst>
        </pc:picChg>
        <pc:picChg chg="mod">
          <ac:chgData name="good angel" userId="322f971a48f5a8c9" providerId="LiveId" clId="{F7F37F37-0364-4DB5-A963-0BF7A0D7E646}" dt="2024-02-21T13:46:36.646" v="12686" actId="1076"/>
          <ac:picMkLst>
            <pc:docMk/>
            <pc:sldMk cId="3901282198" sldId="451"/>
            <ac:picMk id="1137" creationId="{67372E9E-9C7B-F075-AF36-586E45F1726F}"/>
          </ac:picMkLst>
        </pc:picChg>
        <pc:picChg chg="mod">
          <ac:chgData name="good angel" userId="322f971a48f5a8c9" providerId="LiveId" clId="{F7F37F37-0364-4DB5-A963-0BF7A0D7E646}" dt="2024-02-21T13:47:28.530" v="12723" actId="1076"/>
          <ac:picMkLst>
            <pc:docMk/>
            <pc:sldMk cId="3901282198" sldId="451"/>
            <ac:picMk id="1138" creationId="{201B5341-6A34-D6C7-F356-9CF1C85A5857}"/>
          </ac:picMkLst>
        </pc:picChg>
        <pc:picChg chg="mod">
          <ac:chgData name="good angel" userId="322f971a48f5a8c9" providerId="LiveId" clId="{F7F37F37-0364-4DB5-A963-0BF7A0D7E646}" dt="2024-02-21T13:46:31.472" v="12683" actId="1076"/>
          <ac:picMkLst>
            <pc:docMk/>
            <pc:sldMk cId="3901282198" sldId="451"/>
            <ac:picMk id="1139" creationId="{2D86654E-59A4-06EA-07F2-B560398C6B9E}"/>
          </ac:picMkLst>
        </pc:picChg>
        <pc:picChg chg="mod">
          <ac:chgData name="good angel" userId="322f971a48f5a8c9" providerId="LiveId" clId="{F7F37F37-0364-4DB5-A963-0BF7A0D7E646}" dt="2024-02-21T13:44:59.603" v="12599" actId="1076"/>
          <ac:picMkLst>
            <pc:docMk/>
            <pc:sldMk cId="3901282198" sldId="451"/>
            <ac:picMk id="1140" creationId="{A1FCBB07-EBD2-F1C1-A28F-3B5BF41C72B2}"/>
          </ac:picMkLst>
        </pc:picChg>
        <pc:picChg chg="mod">
          <ac:chgData name="good angel" userId="322f971a48f5a8c9" providerId="LiveId" clId="{F7F37F37-0364-4DB5-A963-0BF7A0D7E646}" dt="2024-02-21T13:46:02.730" v="12658" actId="1076"/>
          <ac:picMkLst>
            <pc:docMk/>
            <pc:sldMk cId="3901282198" sldId="451"/>
            <ac:picMk id="1141" creationId="{A79F7225-CACD-4876-D6C2-ED9857C58ADA}"/>
          </ac:picMkLst>
        </pc:picChg>
        <pc:picChg chg="mod">
          <ac:chgData name="good angel" userId="322f971a48f5a8c9" providerId="LiveId" clId="{F7F37F37-0364-4DB5-A963-0BF7A0D7E646}" dt="2024-02-21T13:47:43.059" v="12735" actId="1076"/>
          <ac:picMkLst>
            <pc:docMk/>
            <pc:sldMk cId="3901282198" sldId="451"/>
            <ac:picMk id="1144" creationId="{03F2C5BB-DD04-C2B3-1DA3-B9E53AF900FC}"/>
          </ac:picMkLst>
        </pc:picChg>
        <pc:picChg chg="mod">
          <ac:chgData name="good angel" userId="322f971a48f5a8c9" providerId="LiveId" clId="{F7F37F37-0364-4DB5-A963-0BF7A0D7E646}" dt="2024-02-21T13:47:29.605" v="12724" actId="1076"/>
          <ac:picMkLst>
            <pc:docMk/>
            <pc:sldMk cId="3901282198" sldId="451"/>
            <ac:picMk id="1145" creationId="{763FC65F-DAC8-FD55-21AD-39DE1F8BA37C}"/>
          </ac:picMkLst>
        </pc:picChg>
        <pc:picChg chg="mod">
          <ac:chgData name="good angel" userId="322f971a48f5a8c9" providerId="LiveId" clId="{F7F37F37-0364-4DB5-A963-0BF7A0D7E646}" dt="2024-02-21T13:46:01.683" v="12657" actId="1076"/>
          <ac:picMkLst>
            <pc:docMk/>
            <pc:sldMk cId="3901282198" sldId="451"/>
            <ac:picMk id="1146" creationId="{4156717B-AF1E-F1BC-4950-86E5717C1378}"/>
          </ac:picMkLst>
        </pc:picChg>
        <pc:picChg chg="mod">
          <ac:chgData name="good angel" userId="322f971a48f5a8c9" providerId="LiveId" clId="{F7F37F37-0364-4DB5-A963-0BF7A0D7E646}" dt="2024-02-21T13:44:35.027" v="12579" actId="1076"/>
          <ac:picMkLst>
            <pc:docMk/>
            <pc:sldMk cId="3901282198" sldId="451"/>
            <ac:picMk id="1147" creationId="{4FFA6C87-2EA5-DA55-67E1-0C23F0DB5C40}"/>
          </ac:picMkLst>
        </pc:picChg>
        <pc:picChg chg="mod">
          <ac:chgData name="good angel" userId="322f971a48f5a8c9" providerId="LiveId" clId="{F7F37F37-0364-4DB5-A963-0BF7A0D7E646}" dt="2024-02-21T13:46:42.249" v="12690" actId="1076"/>
          <ac:picMkLst>
            <pc:docMk/>
            <pc:sldMk cId="3901282198" sldId="451"/>
            <ac:picMk id="1148" creationId="{0251B88F-C756-E4D8-C08C-26DBC506BFC9}"/>
          </ac:picMkLst>
        </pc:picChg>
        <pc:picChg chg="mod">
          <ac:chgData name="good angel" userId="322f971a48f5a8c9" providerId="LiveId" clId="{F7F37F37-0364-4DB5-A963-0BF7A0D7E646}" dt="2024-02-21T13:44:45.539" v="12587" actId="1076"/>
          <ac:picMkLst>
            <pc:docMk/>
            <pc:sldMk cId="3901282198" sldId="451"/>
            <ac:picMk id="1149" creationId="{D1253096-90A2-700F-6417-B2B7E6CC67DF}"/>
          </ac:picMkLst>
        </pc:picChg>
        <pc:picChg chg="mod">
          <ac:chgData name="good angel" userId="322f971a48f5a8c9" providerId="LiveId" clId="{F7F37F37-0364-4DB5-A963-0BF7A0D7E646}" dt="2024-02-21T13:46:40.876" v="12689" actId="1076"/>
          <ac:picMkLst>
            <pc:docMk/>
            <pc:sldMk cId="3901282198" sldId="451"/>
            <ac:picMk id="1150" creationId="{4C3DD0F9-3829-0C5E-E0E9-7CEB8214C603}"/>
          </ac:picMkLst>
        </pc:picChg>
        <pc:picChg chg="mod">
          <ac:chgData name="good angel" userId="322f971a48f5a8c9" providerId="LiveId" clId="{F7F37F37-0364-4DB5-A963-0BF7A0D7E646}" dt="2024-02-21T13:44:29.716" v="12573" actId="1076"/>
          <ac:picMkLst>
            <pc:docMk/>
            <pc:sldMk cId="3901282198" sldId="451"/>
            <ac:picMk id="1151" creationId="{14B470E9-09F8-7076-A41B-041782CB4394}"/>
          </ac:picMkLst>
        </pc:picChg>
        <pc:picChg chg="mod">
          <ac:chgData name="good angel" userId="322f971a48f5a8c9" providerId="LiveId" clId="{F7F37F37-0364-4DB5-A963-0BF7A0D7E646}" dt="2024-02-21T13:47:12.950" v="12711" actId="1076"/>
          <ac:picMkLst>
            <pc:docMk/>
            <pc:sldMk cId="3901282198" sldId="451"/>
            <ac:picMk id="1152" creationId="{8A3C08C4-B060-24DB-CEFB-079C1C612491}"/>
          </ac:picMkLst>
        </pc:picChg>
        <pc:picChg chg="mod">
          <ac:chgData name="good angel" userId="322f971a48f5a8c9" providerId="LiveId" clId="{F7F37F37-0364-4DB5-A963-0BF7A0D7E646}" dt="2024-02-21T13:47:27.366" v="12722" actId="1076"/>
          <ac:picMkLst>
            <pc:docMk/>
            <pc:sldMk cId="3901282198" sldId="451"/>
            <ac:picMk id="1153" creationId="{C90DF686-3BF0-F53F-D6FE-02932D75C0D8}"/>
          </ac:picMkLst>
        </pc:picChg>
        <pc:picChg chg="mod">
          <ac:chgData name="good angel" userId="322f971a48f5a8c9" providerId="LiveId" clId="{F7F37F37-0364-4DB5-A963-0BF7A0D7E646}" dt="2024-02-21T13:45:54.619" v="12649" actId="1076"/>
          <ac:picMkLst>
            <pc:docMk/>
            <pc:sldMk cId="3901282198" sldId="451"/>
            <ac:picMk id="1154" creationId="{8815EC62-4C61-88BC-AF85-811D528FBC24}"/>
          </ac:picMkLst>
        </pc:picChg>
        <pc:picChg chg="mod">
          <ac:chgData name="good angel" userId="322f971a48f5a8c9" providerId="LiveId" clId="{F7F37F37-0364-4DB5-A963-0BF7A0D7E646}" dt="2024-02-21T13:45:55.408" v="12650" actId="1076"/>
          <ac:picMkLst>
            <pc:docMk/>
            <pc:sldMk cId="3901282198" sldId="451"/>
            <ac:picMk id="1155" creationId="{F1F0FB51-AAA8-AD41-FED2-5C99B2A0FDCE}"/>
          </ac:picMkLst>
        </pc:picChg>
        <pc:picChg chg="mod">
          <ac:chgData name="good angel" userId="322f971a48f5a8c9" providerId="LiveId" clId="{F7F37F37-0364-4DB5-A963-0BF7A0D7E646}" dt="2024-02-21T13:45:50.833" v="12645" actId="1076"/>
          <ac:picMkLst>
            <pc:docMk/>
            <pc:sldMk cId="3901282198" sldId="451"/>
            <ac:picMk id="1156" creationId="{7F276C44-C911-125B-61D0-98C53828F9F4}"/>
          </ac:picMkLst>
        </pc:picChg>
        <pc:picChg chg="mod">
          <ac:chgData name="good angel" userId="322f971a48f5a8c9" providerId="LiveId" clId="{F7F37F37-0364-4DB5-A963-0BF7A0D7E646}" dt="2024-02-21T13:47:10.591" v="12709" actId="1076"/>
          <ac:picMkLst>
            <pc:docMk/>
            <pc:sldMk cId="3901282198" sldId="451"/>
            <ac:picMk id="1157" creationId="{EEAF572F-FA67-7897-4B32-E23975DFE579}"/>
          </ac:picMkLst>
        </pc:picChg>
        <pc:picChg chg="mod">
          <ac:chgData name="good angel" userId="322f971a48f5a8c9" providerId="LiveId" clId="{F7F37F37-0364-4DB5-A963-0BF7A0D7E646}" dt="2024-02-21T13:46:48.761" v="12694" actId="1076"/>
          <ac:picMkLst>
            <pc:docMk/>
            <pc:sldMk cId="3901282198" sldId="451"/>
            <ac:picMk id="1158" creationId="{8A95DD8C-E18E-B2B4-2ED3-FB5157065F2B}"/>
          </ac:picMkLst>
        </pc:picChg>
        <pc:picChg chg="mod">
          <ac:chgData name="good angel" userId="322f971a48f5a8c9" providerId="LiveId" clId="{F7F37F37-0364-4DB5-A963-0BF7A0D7E646}" dt="2024-02-21T13:46:24.288" v="12676" actId="1076"/>
          <ac:picMkLst>
            <pc:docMk/>
            <pc:sldMk cId="3901282198" sldId="451"/>
            <ac:picMk id="1159" creationId="{F617FDAC-A88B-82E1-3519-BB7704B93715}"/>
          </ac:picMkLst>
        </pc:picChg>
        <pc:picChg chg="mod">
          <ac:chgData name="good angel" userId="322f971a48f5a8c9" providerId="LiveId" clId="{F7F37F37-0364-4DB5-A963-0BF7A0D7E646}" dt="2024-02-21T13:46:00.586" v="12656" actId="1076"/>
          <ac:picMkLst>
            <pc:docMk/>
            <pc:sldMk cId="3901282198" sldId="451"/>
            <ac:picMk id="1160" creationId="{06E49126-604C-112B-B469-9048A1000F39}"/>
          </ac:picMkLst>
        </pc:picChg>
        <pc:picChg chg="mod">
          <ac:chgData name="good angel" userId="322f971a48f5a8c9" providerId="LiveId" clId="{F7F37F37-0364-4DB5-A963-0BF7A0D7E646}" dt="2024-02-21T13:44:51.757" v="12591" actId="1076"/>
          <ac:picMkLst>
            <pc:docMk/>
            <pc:sldMk cId="3901282198" sldId="451"/>
            <ac:picMk id="1161" creationId="{457428BD-8AB1-7E35-EAEF-102CE67D2500}"/>
          </ac:picMkLst>
        </pc:picChg>
        <pc:picChg chg="mod">
          <ac:chgData name="good angel" userId="322f971a48f5a8c9" providerId="LiveId" clId="{F7F37F37-0364-4DB5-A963-0BF7A0D7E646}" dt="2024-02-21T13:45:59.607" v="12655" actId="1076"/>
          <ac:picMkLst>
            <pc:docMk/>
            <pc:sldMk cId="3901282198" sldId="451"/>
            <ac:picMk id="1162" creationId="{DA46D31E-31DE-270A-8763-C16F612B8BED}"/>
          </ac:picMkLst>
        </pc:picChg>
        <pc:picChg chg="mod">
          <ac:chgData name="good angel" userId="322f971a48f5a8c9" providerId="LiveId" clId="{F7F37F37-0364-4DB5-A963-0BF7A0D7E646}" dt="2024-02-21T13:44:46.845" v="12588" actId="1076"/>
          <ac:picMkLst>
            <pc:docMk/>
            <pc:sldMk cId="3901282198" sldId="451"/>
            <ac:picMk id="1163" creationId="{D7B4AF47-75DD-9963-87C0-60C548ADF276}"/>
          </ac:picMkLst>
        </pc:picChg>
        <pc:picChg chg="mod">
          <ac:chgData name="good angel" userId="322f971a48f5a8c9" providerId="LiveId" clId="{F7F37F37-0364-4DB5-A963-0BF7A0D7E646}" dt="2024-02-21T13:45:17.996" v="12615" actId="1076"/>
          <ac:picMkLst>
            <pc:docMk/>
            <pc:sldMk cId="3901282198" sldId="451"/>
            <ac:picMk id="1164" creationId="{C9EE5C13-5107-013F-A52F-8AE8724D000D}"/>
          </ac:picMkLst>
        </pc:picChg>
        <pc:picChg chg="mod">
          <ac:chgData name="good angel" userId="322f971a48f5a8c9" providerId="LiveId" clId="{F7F37F37-0364-4DB5-A963-0BF7A0D7E646}" dt="2024-02-21T13:44:34.109" v="12578" actId="1076"/>
          <ac:picMkLst>
            <pc:docMk/>
            <pc:sldMk cId="3901282198" sldId="451"/>
            <ac:picMk id="1165" creationId="{A062172F-B833-9CD8-0DE6-8178AD1AB288}"/>
          </ac:picMkLst>
        </pc:picChg>
        <pc:picChg chg="del mod">
          <ac:chgData name="good angel" userId="322f971a48f5a8c9" providerId="LiveId" clId="{F7F37F37-0364-4DB5-A963-0BF7A0D7E646}" dt="2024-02-21T13:48:55.066" v="12754" actId="478"/>
          <ac:picMkLst>
            <pc:docMk/>
            <pc:sldMk cId="3901282198" sldId="451"/>
            <ac:picMk id="1166" creationId="{9E89761F-BF4D-41F0-EE33-1002984A3B5E}"/>
          </ac:picMkLst>
        </pc:picChg>
        <pc:picChg chg="mod">
          <ac:chgData name="good angel" userId="322f971a48f5a8c9" providerId="LiveId" clId="{F7F37F37-0364-4DB5-A963-0BF7A0D7E646}" dt="2024-02-21T13:44:32.345" v="12576" actId="1076"/>
          <ac:picMkLst>
            <pc:docMk/>
            <pc:sldMk cId="3901282198" sldId="451"/>
            <ac:picMk id="1167" creationId="{192C8328-9D8A-07C9-C194-1D4C2DCC77DB}"/>
          </ac:picMkLst>
        </pc:picChg>
        <pc:picChg chg="mod">
          <ac:chgData name="good angel" userId="322f971a48f5a8c9" providerId="LiveId" clId="{F7F37F37-0364-4DB5-A963-0BF7A0D7E646}" dt="2024-02-21T13:45:12.534" v="12610" actId="1076"/>
          <ac:picMkLst>
            <pc:docMk/>
            <pc:sldMk cId="3901282198" sldId="451"/>
            <ac:picMk id="1168" creationId="{ABA1A2BE-D906-A5BD-5815-3C7E79F1F88F}"/>
          </ac:picMkLst>
        </pc:picChg>
        <pc:picChg chg="mod">
          <ac:chgData name="good angel" userId="322f971a48f5a8c9" providerId="LiveId" clId="{F7F37F37-0364-4DB5-A963-0BF7A0D7E646}" dt="2024-02-21T13:45:14.988" v="12612" actId="1076"/>
          <ac:picMkLst>
            <pc:docMk/>
            <pc:sldMk cId="3901282198" sldId="451"/>
            <ac:picMk id="1169" creationId="{4F703235-DE55-CC28-6A87-EDF8090BCF23}"/>
          </ac:picMkLst>
        </pc:picChg>
        <pc:picChg chg="mod">
          <ac:chgData name="good angel" userId="322f971a48f5a8c9" providerId="LiveId" clId="{F7F37F37-0364-4DB5-A963-0BF7A0D7E646}" dt="2024-02-21T13:44:56.495" v="12596" actId="1076"/>
          <ac:picMkLst>
            <pc:docMk/>
            <pc:sldMk cId="3901282198" sldId="451"/>
            <ac:picMk id="1170" creationId="{AFBB933A-E911-86D3-6F9D-7DB59C5E44F2}"/>
          </ac:picMkLst>
        </pc:picChg>
        <pc:picChg chg="mod">
          <ac:chgData name="good angel" userId="322f971a48f5a8c9" providerId="LiveId" clId="{F7F37F37-0364-4DB5-A963-0BF7A0D7E646}" dt="2024-02-21T13:46:30.063" v="12682" actId="1076"/>
          <ac:picMkLst>
            <pc:docMk/>
            <pc:sldMk cId="3901282198" sldId="451"/>
            <ac:picMk id="1171" creationId="{FE3C2F69-C01D-8976-44F0-75D85007C8F4}"/>
          </ac:picMkLst>
        </pc:picChg>
        <pc:picChg chg="mod">
          <ac:chgData name="good angel" userId="322f971a48f5a8c9" providerId="LiveId" clId="{F7F37F37-0364-4DB5-A963-0BF7A0D7E646}" dt="2024-02-21T13:45:51.729" v="12646" actId="1076"/>
          <ac:picMkLst>
            <pc:docMk/>
            <pc:sldMk cId="3901282198" sldId="451"/>
            <ac:picMk id="1172" creationId="{7966B034-B505-ACB6-8622-EF08BBE01F14}"/>
          </ac:picMkLst>
        </pc:picChg>
        <pc:picChg chg="mod">
          <ac:chgData name="good angel" userId="322f971a48f5a8c9" providerId="LiveId" clId="{F7F37F37-0364-4DB5-A963-0BF7A0D7E646}" dt="2024-02-21T13:46:27.037" v="12679" actId="1076"/>
          <ac:picMkLst>
            <pc:docMk/>
            <pc:sldMk cId="3901282198" sldId="451"/>
            <ac:picMk id="1173" creationId="{4A935A70-386F-6ED8-C6CE-BC64B05D2A2A}"/>
          </ac:picMkLst>
        </pc:picChg>
        <pc:picChg chg="del mod">
          <ac:chgData name="good angel" userId="322f971a48f5a8c9" providerId="LiveId" clId="{F7F37F37-0364-4DB5-A963-0BF7A0D7E646}" dt="2024-02-21T13:48:56.476" v="12755" actId="478"/>
          <ac:picMkLst>
            <pc:docMk/>
            <pc:sldMk cId="3901282198" sldId="451"/>
            <ac:picMk id="1174" creationId="{FCF77F19-1D98-9DA7-78F4-E1DCB4FBC9DC}"/>
          </ac:picMkLst>
        </pc:picChg>
        <pc:picChg chg="mod">
          <ac:chgData name="good angel" userId="322f971a48f5a8c9" providerId="LiveId" clId="{F7F37F37-0364-4DB5-A963-0BF7A0D7E646}" dt="2024-02-21T13:44:19.098" v="12562" actId="1076"/>
          <ac:picMkLst>
            <pc:docMk/>
            <pc:sldMk cId="3901282198" sldId="451"/>
            <ac:picMk id="1175" creationId="{5E860C00-3E85-4721-1724-A1307345A697}"/>
          </ac:picMkLst>
        </pc:picChg>
        <pc:picChg chg="del mod">
          <ac:chgData name="good angel" userId="322f971a48f5a8c9" providerId="LiveId" clId="{F7F37F37-0364-4DB5-A963-0BF7A0D7E646}" dt="2024-02-21T13:48:59.089" v="12757" actId="478"/>
          <ac:picMkLst>
            <pc:docMk/>
            <pc:sldMk cId="3901282198" sldId="451"/>
            <ac:picMk id="1176" creationId="{563637E7-E24C-F752-DD42-28A51FB1ABFF}"/>
          </ac:picMkLst>
        </pc:picChg>
        <pc:picChg chg="mod">
          <ac:chgData name="good angel" userId="322f971a48f5a8c9" providerId="LiveId" clId="{F7F37F37-0364-4DB5-A963-0BF7A0D7E646}" dt="2024-02-21T13:44:52.801" v="12592" actId="1076"/>
          <ac:picMkLst>
            <pc:docMk/>
            <pc:sldMk cId="3901282198" sldId="451"/>
            <ac:picMk id="1177" creationId="{01664090-0F86-17D3-967B-538EDCDD5D4F}"/>
          </ac:picMkLst>
        </pc:picChg>
        <pc:picChg chg="del mod">
          <ac:chgData name="good angel" userId="322f971a48f5a8c9" providerId="LiveId" clId="{F7F37F37-0364-4DB5-A963-0BF7A0D7E646}" dt="2024-02-21T13:48:57.830" v="12756" actId="478"/>
          <ac:picMkLst>
            <pc:docMk/>
            <pc:sldMk cId="3901282198" sldId="451"/>
            <ac:picMk id="1178" creationId="{FEBB04DD-8F85-0537-CEEC-7A51D122D7DD}"/>
          </ac:picMkLst>
        </pc:picChg>
        <pc:picChg chg="mod">
          <ac:chgData name="good angel" userId="322f971a48f5a8c9" providerId="LiveId" clId="{F7F37F37-0364-4DB5-A963-0BF7A0D7E646}" dt="2024-02-21T13:46:26.078" v="12678" actId="1076"/>
          <ac:picMkLst>
            <pc:docMk/>
            <pc:sldMk cId="3901282198" sldId="451"/>
            <ac:picMk id="1179" creationId="{10720753-7004-1CD9-0AEF-66A655C25D20}"/>
          </ac:picMkLst>
        </pc:picChg>
        <pc:picChg chg="mod">
          <ac:chgData name="good angel" userId="322f971a48f5a8c9" providerId="LiveId" clId="{F7F37F37-0364-4DB5-A963-0BF7A0D7E646}" dt="2024-02-21T13:45:53.705" v="12648" actId="1076"/>
          <ac:picMkLst>
            <pc:docMk/>
            <pc:sldMk cId="3901282198" sldId="451"/>
            <ac:picMk id="1180" creationId="{83E8AD5C-D739-0F39-6BF1-83F712D8B76D}"/>
          </ac:picMkLst>
        </pc:picChg>
        <pc:picChg chg="mod">
          <ac:chgData name="good angel" userId="322f971a48f5a8c9" providerId="LiveId" clId="{F7F37F37-0364-4DB5-A963-0BF7A0D7E646}" dt="2024-02-21T13:44:21.675" v="12565" actId="1076"/>
          <ac:picMkLst>
            <pc:docMk/>
            <pc:sldMk cId="3901282198" sldId="451"/>
            <ac:picMk id="1181" creationId="{1E7FCE9D-4CA6-69F0-D03C-ADFEB83F3CD5}"/>
          </ac:picMkLst>
        </pc:picChg>
        <pc:picChg chg="mod">
          <ac:chgData name="good angel" userId="322f971a48f5a8c9" providerId="LiveId" clId="{F7F37F37-0364-4DB5-A963-0BF7A0D7E646}" dt="2024-02-21T13:44:22.496" v="12566" actId="1076"/>
          <ac:picMkLst>
            <pc:docMk/>
            <pc:sldMk cId="3901282198" sldId="451"/>
            <ac:picMk id="1182" creationId="{06E2CE55-A7ED-6E7B-B520-B45E730241B0}"/>
          </ac:picMkLst>
        </pc:picChg>
        <pc:picChg chg="mod">
          <ac:chgData name="good angel" userId="322f971a48f5a8c9" providerId="LiveId" clId="{F7F37F37-0364-4DB5-A963-0BF7A0D7E646}" dt="2024-02-21T13:47:40.890" v="12733" actId="1076"/>
          <ac:picMkLst>
            <pc:docMk/>
            <pc:sldMk cId="3901282198" sldId="451"/>
            <ac:picMk id="1183" creationId="{C4316E16-FD8A-1842-8AED-32AC8A01F7F6}"/>
          </ac:picMkLst>
        </pc:picChg>
        <pc:picChg chg="mod">
          <ac:chgData name="good angel" userId="322f971a48f5a8c9" providerId="LiveId" clId="{F7F37F37-0364-4DB5-A963-0BF7A0D7E646}" dt="2024-02-21T13:47:37.583" v="12730" actId="1076"/>
          <ac:picMkLst>
            <pc:docMk/>
            <pc:sldMk cId="3901282198" sldId="451"/>
            <ac:picMk id="1184" creationId="{7D390471-199E-90AA-79DB-7C53FB0906E5}"/>
          </ac:picMkLst>
        </pc:picChg>
        <pc:picChg chg="mod">
          <ac:chgData name="good angel" userId="322f971a48f5a8c9" providerId="LiveId" clId="{F7F37F37-0364-4DB5-A963-0BF7A0D7E646}" dt="2024-02-21T13:47:39.624" v="12732" actId="1076"/>
          <ac:picMkLst>
            <pc:docMk/>
            <pc:sldMk cId="3901282198" sldId="451"/>
            <ac:picMk id="1185" creationId="{05D21D18-A24A-950D-823E-42D6ABFCC413}"/>
          </ac:picMkLst>
        </pc:picChg>
        <pc:picChg chg="mod">
          <ac:chgData name="good angel" userId="322f971a48f5a8c9" providerId="LiveId" clId="{F7F37F37-0364-4DB5-A963-0BF7A0D7E646}" dt="2024-02-21T13:44:18.190" v="12561" actId="1076"/>
          <ac:picMkLst>
            <pc:docMk/>
            <pc:sldMk cId="3901282198" sldId="451"/>
            <ac:picMk id="1186" creationId="{584C191C-A2F5-426F-5F14-027CF6A05582}"/>
          </ac:picMkLst>
        </pc:picChg>
        <pc:picChg chg="mod">
          <ac:chgData name="good angel" userId="322f971a48f5a8c9" providerId="LiveId" clId="{F7F37F37-0364-4DB5-A963-0BF7A0D7E646}" dt="2024-02-21T13:45:15.951" v="12613" actId="1076"/>
          <ac:picMkLst>
            <pc:docMk/>
            <pc:sldMk cId="3901282198" sldId="451"/>
            <ac:picMk id="1187" creationId="{48F7D97B-CBB3-9F1C-7C4A-252A508BA191}"/>
          </ac:picMkLst>
        </pc:picChg>
        <pc:picChg chg="mod">
          <ac:chgData name="good angel" userId="322f971a48f5a8c9" providerId="LiveId" clId="{F7F37F37-0364-4DB5-A963-0BF7A0D7E646}" dt="2024-02-21T13:44:13.206" v="12556" actId="1076"/>
          <ac:picMkLst>
            <pc:docMk/>
            <pc:sldMk cId="3901282198" sldId="451"/>
            <ac:picMk id="1188" creationId="{B3111E33-A281-F26D-FC14-7BCAD086C4B3}"/>
          </ac:picMkLst>
        </pc:picChg>
        <pc:picChg chg="mod">
          <ac:chgData name="good angel" userId="322f971a48f5a8c9" providerId="LiveId" clId="{F7F37F37-0364-4DB5-A963-0BF7A0D7E646}" dt="2024-02-21T13:44:14.833" v="12558" actId="1076"/>
          <ac:picMkLst>
            <pc:docMk/>
            <pc:sldMk cId="3901282198" sldId="451"/>
            <ac:picMk id="1189" creationId="{5325CCAB-5F46-6F11-B956-E28A7C2E39B9}"/>
          </ac:picMkLst>
        </pc:picChg>
        <pc:picChg chg="mod">
          <ac:chgData name="good angel" userId="322f971a48f5a8c9" providerId="LiveId" clId="{F7F37F37-0364-4DB5-A963-0BF7A0D7E646}" dt="2024-02-21T13:44:33.217" v="12577" actId="1076"/>
          <ac:picMkLst>
            <pc:docMk/>
            <pc:sldMk cId="3901282198" sldId="451"/>
            <ac:picMk id="1190" creationId="{95BFFC8F-6C3C-D83D-A28D-BEA0A903BD87}"/>
          </ac:picMkLst>
        </pc:picChg>
        <pc:picChg chg="mod">
          <ac:chgData name="good angel" userId="322f971a48f5a8c9" providerId="LiveId" clId="{F7F37F37-0364-4DB5-A963-0BF7A0D7E646}" dt="2024-02-21T13:47:38.646" v="12731" actId="1076"/>
          <ac:picMkLst>
            <pc:docMk/>
            <pc:sldMk cId="3901282198" sldId="451"/>
            <ac:picMk id="1191" creationId="{85FC54A6-C1C2-6BC2-F085-216C68ABDD5F}"/>
          </ac:picMkLst>
        </pc:picChg>
        <pc:picChg chg="mod">
          <ac:chgData name="good angel" userId="322f971a48f5a8c9" providerId="LiveId" clId="{F7F37F37-0364-4DB5-A963-0BF7A0D7E646}" dt="2024-02-21T13:46:25.167" v="12677" actId="1076"/>
          <ac:picMkLst>
            <pc:docMk/>
            <pc:sldMk cId="3901282198" sldId="451"/>
            <ac:picMk id="1192" creationId="{8D0362E3-DB1A-1EC8-58F6-C8D777142FB8}"/>
          </ac:picMkLst>
        </pc:picChg>
        <pc:picChg chg="mod">
          <ac:chgData name="good angel" userId="322f971a48f5a8c9" providerId="LiveId" clId="{F7F37F37-0364-4DB5-A963-0BF7A0D7E646}" dt="2024-02-21T13:44:55.429" v="12595" actId="1076"/>
          <ac:picMkLst>
            <pc:docMk/>
            <pc:sldMk cId="3901282198" sldId="451"/>
            <ac:picMk id="1193" creationId="{2DFA3744-546C-5A8F-CDAA-2127F9CE27A3}"/>
          </ac:picMkLst>
        </pc:picChg>
        <pc:picChg chg="mod">
          <ac:chgData name="good angel" userId="322f971a48f5a8c9" providerId="LiveId" clId="{F7F37F37-0364-4DB5-A963-0BF7A0D7E646}" dt="2024-02-21T13:44:15.814" v="12559" actId="1076"/>
          <ac:picMkLst>
            <pc:docMk/>
            <pc:sldMk cId="3901282198" sldId="451"/>
            <ac:picMk id="1194" creationId="{DB93CD72-D95E-A5A9-EF3A-5674DF92F673}"/>
          </ac:picMkLst>
        </pc:picChg>
        <pc:picChg chg="mod">
          <ac:chgData name="good angel" userId="322f971a48f5a8c9" providerId="LiveId" clId="{F7F37F37-0364-4DB5-A963-0BF7A0D7E646}" dt="2024-02-21T13:44:54.526" v="12594" actId="1076"/>
          <ac:picMkLst>
            <pc:docMk/>
            <pc:sldMk cId="3901282198" sldId="451"/>
            <ac:picMk id="1195" creationId="{B37F5247-6988-107F-70CA-E75D53EDF242}"/>
          </ac:picMkLst>
        </pc:picChg>
        <pc:picChg chg="mod">
          <ac:chgData name="good angel" userId="322f971a48f5a8c9" providerId="LiveId" clId="{F7F37F37-0364-4DB5-A963-0BF7A0D7E646}" dt="2024-02-21T13:45:16.940" v="12614" actId="1076"/>
          <ac:picMkLst>
            <pc:docMk/>
            <pc:sldMk cId="3901282198" sldId="451"/>
            <ac:picMk id="1196" creationId="{4306CB24-7600-5117-A647-680F5404E504}"/>
          </ac:picMkLst>
        </pc:picChg>
        <pc:picChg chg="mod">
          <ac:chgData name="good angel" userId="322f971a48f5a8c9" providerId="LiveId" clId="{F7F37F37-0364-4DB5-A963-0BF7A0D7E646}" dt="2024-02-21T13:46:28.149" v="12680" actId="1076"/>
          <ac:picMkLst>
            <pc:docMk/>
            <pc:sldMk cId="3901282198" sldId="451"/>
            <ac:picMk id="1197" creationId="{C581EB92-19A4-FF0D-24CF-61D5DE8B88C1}"/>
          </ac:picMkLst>
        </pc:picChg>
        <pc:picChg chg="mod">
          <ac:chgData name="good angel" userId="322f971a48f5a8c9" providerId="LiveId" clId="{F7F37F37-0364-4DB5-A963-0BF7A0D7E646}" dt="2024-02-21T13:46:29.096" v="12681" actId="1076"/>
          <ac:picMkLst>
            <pc:docMk/>
            <pc:sldMk cId="3901282198" sldId="451"/>
            <ac:picMk id="1198" creationId="{F13CFBE1-77A0-B40C-968F-9BDB94AEACCF}"/>
          </ac:picMkLst>
        </pc:picChg>
        <pc:picChg chg="del mod">
          <ac:chgData name="good angel" userId="322f971a48f5a8c9" providerId="LiveId" clId="{F7F37F37-0364-4DB5-A963-0BF7A0D7E646}" dt="2024-02-21T13:48:51.524" v="12751" actId="478"/>
          <ac:picMkLst>
            <pc:docMk/>
            <pc:sldMk cId="3901282198" sldId="451"/>
            <ac:picMk id="1199" creationId="{405FFA8E-B5CE-D281-6547-33ABB213C52E}"/>
          </ac:picMkLst>
        </pc:picChg>
        <pc:picChg chg="mod">
          <ac:chgData name="good angel" userId="322f971a48f5a8c9" providerId="LiveId" clId="{F7F37F37-0364-4DB5-A963-0BF7A0D7E646}" dt="2024-02-21T13:44:31.504" v="12575" actId="1076"/>
          <ac:picMkLst>
            <pc:docMk/>
            <pc:sldMk cId="3901282198" sldId="451"/>
            <ac:picMk id="1200" creationId="{55EE33A9-E754-26AC-D6B7-D5C8F705E68A}"/>
          </ac:picMkLst>
        </pc:picChg>
        <pc:picChg chg="mod">
          <ac:chgData name="good angel" userId="322f971a48f5a8c9" providerId="LiveId" clId="{F7F37F37-0364-4DB5-A963-0BF7A0D7E646}" dt="2024-02-21T13:47:11.840" v="12710" actId="1076"/>
          <ac:picMkLst>
            <pc:docMk/>
            <pc:sldMk cId="3901282198" sldId="451"/>
            <ac:picMk id="1201" creationId="{A8D281F9-3D7B-F155-ADAB-96DBD7D9F5F9}"/>
          </ac:picMkLst>
        </pc:picChg>
        <pc:picChg chg="mod">
          <ac:chgData name="good angel" userId="322f971a48f5a8c9" providerId="LiveId" clId="{F7F37F37-0364-4DB5-A963-0BF7A0D7E646}" dt="2024-02-21T13:44:30.519" v="12574" actId="1076"/>
          <ac:picMkLst>
            <pc:docMk/>
            <pc:sldMk cId="3901282198" sldId="451"/>
            <ac:picMk id="1202" creationId="{BC239DC0-5C53-A5AC-F2D2-F035AB8F0DA0}"/>
          </ac:picMkLst>
        </pc:picChg>
        <pc:picChg chg="mod">
          <ac:chgData name="good angel" userId="322f971a48f5a8c9" providerId="LiveId" clId="{F7F37F37-0364-4DB5-A963-0BF7A0D7E646}" dt="2024-02-21T13:45:52.699" v="12647" actId="1076"/>
          <ac:picMkLst>
            <pc:docMk/>
            <pc:sldMk cId="3901282198" sldId="451"/>
            <ac:picMk id="1203" creationId="{8AF34D43-0A3E-0FBB-264A-979404BE8275}"/>
          </ac:picMkLst>
        </pc:picChg>
        <pc:picChg chg="mod">
          <ac:chgData name="good angel" userId="322f971a48f5a8c9" providerId="LiveId" clId="{F7F37F37-0364-4DB5-A963-0BF7A0D7E646}" dt="2024-02-21T13:47:16.123" v="12713" actId="1076"/>
          <ac:picMkLst>
            <pc:docMk/>
            <pc:sldMk cId="3901282198" sldId="451"/>
            <ac:picMk id="1236" creationId="{221C9FED-8E33-99F0-21AE-291909A9862A}"/>
          </ac:picMkLst>
        </pc:picChg>
        <pc:picChg chg="mod">
          <ac:chgData name="good angel" userId="322f971a48f5a8c9" providerId="LiveId" clId="{F7F37F37-0364-4DB5-A963-0BF7A0D7E646}" dt="2024-02-21T13:44:20.842" v="12564" actId="1076"/>
          <ac:picMkLst>
            <pc:docMk/>
            <pc:sldMk cId="3901282198" sldId="451"/>
            <ac:picMk id="1237" creationId="{0341AC83-61CE-FEC3-11F0-34ACB72AD67C}"/>
          </ac:picMkLst>
        </pc:picChg>
        <pc:picChg chg="mod">
          <ac:chgData name="good angel" userId="322f971a48f5a8c9" providerId="LiveId" clId="{F7F37F37-0364-4DB5-A963-0BF7A0D7E646}" dt="2024-02-21T13:46:50.671" v="12695" actId="1076"/>
          <ac:picMkLst>
            <pc:docMk/>
            <pc:sldMk cId="3901282198" sldId="451"/>
            <ac:picMk id="1238" creationId="{C45E4397-197A-57B9-8546-F4BB2DB628F6}"/>
          </ac:picMkLst>
        </pc:picChg>
        <pc:picChg chg="mod">
          <ac:chgData name="good angel" userId="322f971a48f5a8c9" providerId="LiveId" clId="{F7F37F37-0364-4DB5-A963-0BF7A0D7E646}" dt="2024-02-21T13:47:14.196" v="12712" actId="1076"/>
          <ac:picMkLst>
            <pc:docMk/>
            <pc:sldMk cId="3901282198" sldId="451"/>
            <ac:picMk id="1239" creationId="{D547C0E1-5D6B-33D7-3EB7-45E9142470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2E2090-9071-4FCC-9FB9-52398CC6DB9C}" type="datetimeFigureOut">
              <a:rPr lang="fr-FR" smtClean="0"/>
              <a:t>22/02/2024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54D48A-EEF6-446E-BB21-A284ED001404}" type="slidenum">
              <a:rPr lang="fr-FR" smtClean="0"/>
              <a:t>‹N°›</a:t>
            </a:fld>
            <a:endParaRPr lang="fr-FR"/>
          </a:p>
        </p:txBody>
      </p:sp>
    </p:spTree>
    <p:extLst>
      <p:ext uri="{BB962C8B-B14F-4D97-AF65-F5344CB8AC3E}">
        <p14:creationId xmlns:p14="http://schemas.microsoft.com/office/powerpoint/2010/main" val="2678623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54D48A-EEF6-446E-BB21-A284ED001404}" type="slidenum">
              <a:rPr lang="fr-FR" smtClean="0"/>
              <a:t>1</a:t>
            </a:fld>
            <a:endParaRPr lang="fr-FR"/>
          </a:p>
        </p:txBody>
      </p:sp>
    </p:spTree>
    <p:extLst>
      <p:ext uri="{BB962C8B-B14F-4D97-AF65-F5344CB8AC3E}">
        <p14:creationId xmlns:p14="http://schemas.microsoft.com/office/powerpoint/2010/main" val="2238166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54D48A-EEF6-446E-BB21-A284ED001404}" type="slidenum">
              <a:rPr lang="fr-FR" smtClean="0"/>
              <a:t>47</a:t>
            </a:fld>
            <a:endParaRPr lang="fr-FR"/>
          </a:p>
        </p:txBody>
      </p:sp>
    </p:spTree>
    <p:extLst>
      <p:ext uri="{BB962C8B-B14F-4D97-AF65-F5344CB8AC3E}">
        <p14:creationId xmlns:p14="http://schemas.microsoft.com/office/powerpoint/2010/main" val="3422717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6FF39F-41F7-7482-662C-EA9DBC5C520D}"/>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8F8A0CE0-DA54-C0A1-88A0-C9FF1D1AF2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04118EA8-FAB0-FFFF-8F08-7EBD8A8C55F3}"/>
              </a:ext>
            </a:extLst>
          </p:cNvPr>
          <p:cNvSpPr>
            <a:spLocks noGrp="1"/>
          </p:cNvSpPr>
          <p:nvPr>
            <p:ph type="dt" sz="half" idx="10"/>
          </p:nvPr>
        </p:nvSpPr>
        <p:spPr/>
        <p:txBody>
          <a:bodyPr/>
          <a:lstStyle/>
          <a:p>
            <a:fld id="{8948ABC8-350A-4CF1-8C9B-2F353287E704}" type="datetimeFigureOut">
              <a:rPr lang="fr-FR" smtClean="0"/>
              <a:t>22/02/2024</a:t>
            </a:fld>
            <a:endParaRPr lang="fr-FR"/>
          </a:p>
        </p:txBody>
      </p:sp>
      <p:sp>
        <p:nvSpPr>
          <p:cNvPr id="5" name="Espace réservé du pied de page 4">
            <a:extLst>
              <a:ext uri="{FF2B5EF4-FFF2-40B4-BE49-F238E27FC236}">
                <a16:creationId xmlns:a16="http://schemas.microsoft.com/office/drawing/2014/main" id="{A5194D25-668D-7D38-40F9-7B3664B7DBE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D1C7E0A-EB4A-0E31-7413-F9D7FA4CE988}"/>
              </a:ext>
            </a:extLst>
          </p:cNvPr>
          <p:cNvSpPr>
            <a:spLocks noGrp="1"/>
          </p:cNvSpPr>
          <p:nvPr>
            <p:ph type="sldNum" sz="quarter" idx="12"/>
          </p:nvPr>
        </p:nvSpPr>
        <p:spPr/>
        <p:txBody>
          <a:bodyPr/>
          <a:lstStyle/>
          <a:p>
            <a:fld id="{A05273DA-68C8-443F-BA52-677E3A42767D}" type="slidenum">
              <a:rPr lang="fr-FR" smtClean="0"/>
              <a:t>‹N°›</a:t>
            </a:fld>
            <a:endParaRPr lang="fr-FR"/>
          </a:p>
        </p:txBody>
      </p:sp>
    </p:spTree>
    <p:extLst>
      <p:ext uri="{BB962C8B-B14F-4D97-AF65-F5344CB8AC3E}">
        <p14:creationId xmlns:p14="http://schemas.microsoft.com/office/powerpoint/2010/main" val="27598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4AF0BF-0101-5BD7-A799-ADF4FB4C2A4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D9A8F9BB-3CDD-46BB-FC89-CF0F37E0EF6F}"/>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2C119C1-60D3-38AD-5CEA-FFF29EBD5BAB}"/>
              </a:ext>
            </a:extLst>
          </p:cNvPr>
          <p:cNvSpPr>
            <a:spLocks noGrp="1"/>
          </p:cNvSpPr>
          <p:nvPr>
            <p:ph type="dt" sz="half" idx="10"/>
          </p:nvPr>
        </p:nvSpPr>
        <p:spPr/>
        <p:txBody>
          <a:bodyPr/>
          <a:lstStyle/>
          <a:p>
            <a:fld id="{8948ABC8-350A-4CF1-8C9B-2F353287E704}" type="datetimeFigureOut">
              <a:rPr lang="fr-FR" smtClean="0"/>
              <a:t>22/02/2024</a:t>
            </a:fld>
            <a:endParaRPr lang="fr-FR"/>
          </a:p>
        </p:txBody>
      </p:sp>
      <p:sp>
        <p:nvSpPr>
          <p:cNvPr id="5" name="Espace réservé du pied de page 4">
            <a:extLst>
              <a:ext uri="{FF2B5EF4-FFF2-40B4-BE49-F238E27FC236}">
                <a16:creationId xmlns:a16="http://schemas.microsoft.com/office/drawing/2014/main" id="{3B3CA72E-B790-82B9-F4D1-C8781939A15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0D490F3-0F0E-79BB-5158-10C141576E7E}"/>
              </a:ext>
            </a:extLst>
          </p:cNvPr>
          <p:cNvSpPr>
            <a:spLocks noGrp="1"/>
          </p:cNvSpPr>
          <p:nvPr>
            <p:ph type="sldNum" sz="quarter" idx="12"/>
          </p:nvPr>
        </p:nvSpPr>
        <p:spPr/>
        <p:txBody>
          <a:bodyPr/>
          <a:lstStyle/>
          <a:p>
            <a:fld id="{A05273DA-68C8-443F-BA52-677E3A42767D}" type="slidenum">
              <a:rPr lang="fr-FR" smtClean="0"/>
              <a:t>‹N°›</a:t>
            </a:fld>
            <a:endParaRPr lang="fr-FR"/>
          </a:p>
        </p:txBody>
      </p:sp>
    </p:spTree>
    <p:extLst>
      <p:ext uri="{BB962C8B-B14F-4D97-AF65-F5344CB8AC3E}">
        <p14:creationId xmlns:p14="http://schemas.microsoft.com/office/powerpoint/2010/main" val="3000099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C96A3AC-B569-437F-C36E-112096E91C67}"/>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5CFECE7-6003-0EC2-D398-4A4DCD88899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1EF9A4B-3D63-BD14-289F-631D7F60CB38}"/>
              </a:ext>
            </a:extLst>
          </p:cNvPr>
          <p:cNvSpPr>
            <a:spLocks noGrp="1"/>
          </p:cNvSpPr>
          <p:nvPr>
            <p:ph type="dt" sz="half" idx="10"/>
          </p:nvPr>
        </p:nvSpPr>
        <p:spPr/>
        <p:txBody>
          <a:bodyPr/>
          <a:lstStyle/>
          <a:p>
            <a:fld id="{8948ABC8-350A-4CF1-8C9B-2F353287E704}" type="datetimeFigureOut">
              <a:rPr lang="fr-FR" smtClean="0"/>
              <a:t>22/02/2024</a:t>
            </a:fld>
            <a:endParaRPr lang="fr-FR"/>
          </a:p>
        </p:txBody>
      </p:sp>
      <p:sp>
        <p:nvSpPr>
          <p:cNvPr id="5" name="Espace réservé du pied de page 4">
            <a:extLst>
              <a:ext uri="{FF2B5EF4-FFF2-40B4-BE49-F238E27FC236}">
                <a16:creationId xmlns:a16="http://schemas.microsoft.com/office/drawing/2014/main" id="{F5E3B16A-BDB2-8C3B-CB0B-98246F55152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EF68665-B0AC-2089-9B45-0512863D11FA}"/>
              </a:ext>
            </a:extLst>
          </p:cNvPr>
          <p:cNvSpPr>
            <a:spLocks noGrp="1"/>
          </p:cNvSpPr>
          <p:nvPr>
            <p:ph type="sldNum" sz="quarter" idx="12"/>
          </p:nvPr>
        </p:nvSpPr>
        <p:spPr/>
        <p:txBody>
          <a:bodyPr/>
          <a:lstStyle/>
          <a:p>
            <a:fld id="{A05273DA-68C8-443F-BA52-677E3A42767D}" type="slidenum">
              <a:rPr lang="fr-FR" smtClean="0"/>
              <a:t>‹N°›</a:t>
            </a:fld>
            <a:endParaRPr lang="fr-FR"/>
          </a:p>
        </p:txBody>
      </p:sp>
    </p:spTree>
    <p:extLst>
      <p:ext uri="{BB962C8B-B14F-4D97-AF65-F5344CB8AC3E}">
        <p14:creationId xmlns:p14="http://schemas.microsoft.com/office/powerpoint/2010/main" val="4113189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3996F4-7AC8-2B6D-58D9-08A4DA91808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EF9CA15-9AF7-6900-08D1-3AF3AD57E13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E3502AF-F26C-5C6A-6187-153BC4529A87}"/>
              </a:ext>
            </a:extLst>
          </p:cNvPr>
          <p:cNvSpPr>
            <a:spLocks noGrp="1"/>
          </p:cNvSpPr>
          <p:nvPr>
            <p:ph type="dt" sz="half" idx="10"/>
          </p:nvPr>
        </p:nvSpPr>
        <p:spPr/>
        <p:txBody>
          <a:bodyPr/>
          <a:lstStyle/>
          <a:p>
            <a:fld id="{8948ABC8-350A-4CF1-8C9B-2F353287E704}" type="datetimeFigureOut">
              <a:rPr lang="fr-FR" smtClean="0"/>
              <a:t>22/02/2024</a:t>
            </a:fld>
            <a:endParaRPr lang="fr-FR"/>
          </a:p>
        </p:txBody>
      </p:sp>
      <p:sp>
        <p:nvSpPr>
          <p:cNvPr id="5" name="Espace réservé du pied de page 4">
            <a:extLst>
              <a:ext uri="{FF2B5EF4-FFF2-40B4-BE49-F238E27FC236}">
                <a16:creationId xmlns:a16="http://schemas.microsoft.com/office/drawing/2014/main" id="{08B4872C-20A4-CFC5-218A-6C3AB2C125D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21BE058-33B2-F02A-3611-B2F55AFAD72A}"/>
              </a:ext>
            </a:extLst>
          </p:cNvPr>
          <p:cNvSpPr>
            <a:spLocks noGrp="1"/>
          </p:cNvSpPr>
          <p:nvPr>
            <p:ph type="sldNum" sz="quarter" idx="12"/>
          </p:nvPr>
        </p:nvSpPr>
        <p:spPr/>
        <p:txBody>
          <a:bodyPr/>
          <a:lstStyle/>
          <a:p>
            <a:fld id="{A05273DA-68C8-443F-BA52-677E3A42767D}" type="slidenum">
              <a:rPr lang="fr-FR" smtClean="0"/>
              <a:t>‹N°›</a:t>
            </a:fld>
            <a:endParaRPr lang="fr-FR"/>
          </a:p>
        </p:txBody>
      </p:sp>
    </p:spTree>
    <p:extLst>
      <p:ext uri="{BB962C8B-B14F-4D97-AF65-F5344CB8AC3E}">
        <p14:creationId xmlns:p14="http://schemas.microsoft.com/office/powerpoint/2010/main" val="2386924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7FC91B-158D-1406-6088-740733D8614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F0AC55A3-9E35-250B-CF81-9F5DB7E79F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7AE934A-56A7-05DC-DE3A-DE7B0AFBBF05}"/>
              </a:ext>
            </a:extLst>
          </p:cNvPr>
          <p:cNvSpPr>
            <a:spLocks noGrp="1"/>
          </p:cNvSpPr>
          <p:nvPr>
            <p:ph type="dt" sz="half" idx="10"/>
          </p:nvPr>
        </p:nvSpPr>
        <p:spPr/>
        <p:txBody>
          <a:bodyPr/>
          <a:lstStyle/>
          <a:p>
            <a:fld id="{8948ABC8-350A-4CF1-8C9B-2F353287E704}" type="datetimeFigureOut">
              <a:rPr lang="fr-FR" smtClean="0"/>
              <a:t>22/02/2024</a:t>
            </a:fld>
            <a:endParaRPr lang="fr-FR"/>
          </a:p>
        </p:txBody>
      </p:sp>
      <p:sp>
        <p:nvSpPr>
          <p:cNvPr id="5" name="Espace réservé du pied de page 4">
            <a:extLst>
              <a:ext uri="{FF2B5EF4-FFF2-40B4-BE49-F238E27FC236}">
                <a16:creationId xmlns:a16="http://schemas.microsoft.com/office/drawing/2014/main" id="{83B23B34-8FF1-3A39-C71E-06B1F498BD0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B13E151-9DE8-FE34-9EB7-460C89BB2A25}"/>
              </a:ext>
            </a:extLst>
          </p:cNvPr>
          <p:cNvSpPr>
            <a:spLocks noGrp="1"/>
          </p:cNvSpPr>
          <p:nvPr>
            <p:ph type="sldNum" sz="quarter" idx="12"/>
          </p:nvPr>
        </p:nvSpPr>
        <p:spPr/>
        <p:txBody>
          <a:bodyPr/>
          <a:lstStyle/>
          <a:p>
            <a:fld id="{A05273DA-68C8-443F-BA52-677E3A42767D}" type="slidenum">
              <a:rPr lang="fr-FR" smtClean="0"/>
              <a:t>‹N°›</a:t>
            </a:fld>
            <a:endParaRPr lang="fr-FR"/>
          </a:p>
        </p:txBody>
      </p:sp>
    </p:spTree>
    <p:extLst>
      <p:ext uri="{BB962C8B-B14F-4D97-AF65-F5344CB8AC3E}">
        <p14:creationId xmlns:p14="http://schemas.microsoft.com/office/powerpoint/2010/main" val="2181532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22631-3870-0204-3B01-8C2C3C339D1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95AE92B-0EF1-7BA3-6469-6A5E1B3E250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84520C7-8516-0199-37E2-027DD0A3AE7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4B7C0F9-E95E-264A-8E71-B249929B025E}"/>
              </a:ext>
            </a:extLst>
          </p:cNvPr>
          <p:cNvSpPr>
            <a:spLocks noGrp="1"/>
          </p:cNvSpPr>
          <p:nvPr>
            <p:ph type="dt" sz="half" idx="10"/>
          </p:nvPr>
        </p:nvSpPr>
        <p:spPr/>
        <p:txBody>
          <a:bodyPr/>
          <a:lstStyle/>
          <a:p>
            <a:fld id="{8948ABC8-350A-4CF1-8C9B-2F353287E704}" type="datetimeFigureOut">
              <a:rPr lang="fr-FR" smtClean="0"/>
              <a:t>22/02/2024</a:t>
            </a:fld>
            <a:endParaRPr lang="fr-FR"/>
          </a:p>
        </p:txBody>
      </p:sp>
      <p:sp>
        <p:nvSpPr>
          <p:cNvPr id="6" name="Espace réservé du pied de page 5">
            <a:extLst>
              <a:ext uri="{FF2B5EF4-FFF2-40B4-BE49-F238E27FC236}">
                <a16:creationId xmlns:a16="http://schemas.microsoft.com/office/drawing/2014/main" id="{B20D9E19-1B44-6C63-1A41-5D40468212F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B4BC643-EE05-084C-D8BE-C83DD651F925}"/>
              </a:ext>
            </a:extLst>
          </p:cNvPr>
          <p:cNvSpPr>
            <a:spLocks noGrp="1"/>
          </p:cNvSpPr>
          <p:nvPr>
            <p:ph type="sldNum" sz="quarter" idx="12"/>
          </p:nvPr>
        </p:nvSpPr>
        <p:spPr/>
        <p:txBody>
          <a:bodyPr/>
          <a:lstStyle/>
          <a:p>
            <a:fld id="{A05273DA-68C8-443F-BA52-677E3A42767D}" type="slidenum">
              <a:rPr lang="fr-FR" smtClean="0"/>
              <a:t>‹N°›</a:t>
            </a:fld>
            <a:endParaRPr lang="fr-FR"/>
          </a:p>
        </p:txBody>
      </p:sp>
    </p:spTree>
    <p:extLst>
      <p:ext uri="{BB962C8B-B14F-4D97-AF65-F5344CB8AC3E}">
        <p14:creationId xmlns:p14="http://schemas.microsoft.com/office/powerpoint/2010/main" val="1550381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CB8AC8-945D-1459-294D-3AE21193E8A6}"/>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0ED0B91-2349-996F-DD7E-386336DC46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4B2C6F1-2CA2-E547-D264-3DFC88A2422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A7EF654-2F14-F627-F522-DA4A3743D2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FFAD1F8-8C41-6CD4-822A-730A16BD36B2}"/>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9551FC8-A6FF-DFD8-092D-F9D2BB957507}"/>
              </a:ext>
            </a:extLst>
          </p:cNvPr>
          <p:cNvSpPr>
            <a:spLocks noGrp="1"/>
          </p:cNvSpPr>
          <p:nvPr>
            <p:ph type="dt" sz="half" idx="10"/>
          </p:nvPr>
        </p:nvSpPr>
        <p:spPr/>
        <p:txBody>
          <a:bodyPr/>
          <a:lstStyle/>
          <a:p>
            <a:fld id="{8948ABC8-350A-4CF1-8C9B-2F353287E704}" type="datetimeFigureOut">
              <a:rPr lang="fr-FR" smtClean="0"/>
              <a:t>22/02/2024</a:t>
            </a:fld>
            <a:endParaRPr lang="fr-FR"/>
          </a:p>
        </p:txBody>
      </p:sp>
      <p:sp>
        <p:nvSpPr>
          <p:cNvPr id="8" name="Espace réservé du pied de page 7">
            <a:extLst>
              <a:ext uri="{FF2B5EF4-FFF2-40B4-BE49-F238E27FC236}">
                <a16:creationId xmlns:a16="http://schemas.microsoft.com/office/drawing/2014/main" id="{C73E1D64-7843-1F43-4AA7-CE07E91E3C1F}"/>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08C4E56D-ACEE-A965-1E9D-4A77CE7DFF74}"/>
              </a:ext>
            </a:extLst>
          </p:cNvPr>
          <p:cNvSpPr>
            <a:spLocks noGrp="1"/>
          </p:cNvSpPr>
          <p:nvPr>
            <p:ph type="sldNum" sz="quarter" idx="12"/>
          </p:nvPr>
        </p:nvSpPr>
        <p:spPr/>
        <p:txBody>
          <a:bodyPr/>
          <a:lstStyle/>
          <a:p>
            <a:fld id="{A05273DA-68C8-443F-BA52-677E3A42767D}" type="slidenum">
              <a:rPr lang="fr-FR" smtClean="0"/>
              <a:t>‹N°›</a:t>
            </a:fld>
            <a:endParaRPr lang="fr-FR"/>
          </a:p>
        </p:txBody>
      </p:sp>
    </p:spTree>
    <p:extLst>
      <p:ext uri="{BB962C8B-B14F-4D97-AF65-F5344CB8AC3E}">
        <p14:creationId xmlns:p14="http://schemas.microsoft.com/office/powerpoint/2010/main" val="4064180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466D94-782C-56B7-7A68-DBB8733DB13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2299E563-487E-B8BE-9F39-D785DCC56D60}"/>
              </a:ext>
            </a:extLst>
          </p:cNvPr>
          <p:cNvSpPr>
            <a:spLocks noGrp="1"/>
          </p:cNvSpPr>
          <p:nvPr>
            <p:ph type="dt" sz="half" idx="10"/>
          </p:nvPr>
        </p:nvSpPr>
        <p:spPr/>
        <p:txBody>
          <a:bodyPr/>
          <a:lstStyle/>
          <a:p>
            <a:fld id="{8948ABC8-350A-4CF1-8C9B-2F353287E704}" type="datetimeFigureOut">
              <a:rPr lang="fr-FR" smtClean="0"/>
              <a:t>22/02/2024</a:t>
            </a:fld>
            <a:endParaRPr lang="fr-FR"/>
          </a:p>
        </p:txBody>
      </p:sp>
      <p:sp>
        <p:nvSpPr>
          <p:cNvPr id="4" name="Espace réservé du pied de page 3">
            <a:extLst>
              <a:ext uri="{FF2B5EF4-FFF2-40B4-BE49-F238E27FC236}">
                <a16:creationId xmlns:a16="http://schemas.microsoft.com/office/drawing/2014/main" id="{A59CBBC9-452C-6185-7FD7-42A3B6066CBA}"/>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2E396CF-7C05-79BA-712F-2B774FC56BE3}"/>
              </a:ext>
            </a:extLst>
          </p:cNvPr>
          <p:cNvSpPr>
            <a:spLocks noGrp="1"/>
          </p:cNvSpPr>
          <p:nvPr>
            <p:ph type="sldNum" sz="quarter" idx="12"/>
          </p:nvPr>
        </p:nvSpPr>
        <p:spPr/>
        <p:txBody>
          <a:bodyPr/>
          <a:lstStyle/>
          <a:p>
            <a:fld id="{A05273DA-68C8-443F-BA52-677E3A42767D}" type="slidenum">
              <a:rPr lang="fr-FR" smtClean="0"/>
              <a:t>‹N°›</a:t>
            </a:fld>
            <a:endParaRPr lang="fr-FR"/>
          </a:p>
        </p:txBody>
      </p:sp>
    </p:spTree>
    <p:extLst>
      <p:ext uri="{BB962C8B-B14F-4D97-AF65-F5344CB8AC3E}">
        <p14:creationId xmlns:p14="http://schemas.microsoft.com/office/powerpoint/2010/main" val="325054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509A75E-2929-7676-0562-00E2F528CA95}"/>
              </a:ext>
            </a:extLst>
          </p:cNvPr>
          <p:cNvSpPr>
            <a:spLocks noGrp="1"/>
          </p:cNvSpPr>
          <p:nvPr>
            <p:ph type="dt" sz="half" idx="10"/>
          </p:nvPr>
        </p:nvSpPr>
        <p:spPr/>
        <p:txBody>
          <a:bodyPr/>
          <a:lstStyle/>
          <a:p>
            <a:fld id="{8948ABC8-350A-4CF1-8C9B-2F353287E704}" type="datetimeFigureOut">
              <a:rPr lang="fr-FR" smtClean="0"/>
              <a:t>22/02/2024</a:t>
            </a:fld>
            <a:endParaRPr lang="fr-FR"/>
          </a:p>
        </p:txBody>
      </p:sp>
      <p:sp>
        <p:nvSpPr>
          <p:cNvPr id="3" name="Espace réservé du pied de page 2">
            <a:extLst>
              <a:ext uri="{FF2B5EF4-FFF2-40B4-BE49-F238E27FC236}">
                <a16:creationId xmlns:a16="http://schemas.microsoft.com/office/drawing/2014/main" id="{F1C028D8-583F-73C4-CB33-C3C3CD26299F}"/>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FC08DD1-A59A-6613-06E5-84CF7EC6317E}"/>
              </a:ext>
            </a:extLst>
          </p:cNvPr>
          <p:cNvSpPr>
            <a:spLocks noGrp="1"/>
          </p:cNvSpPr>
          <p:nvPr>
            <p:ph type="sldNum" sz="quarter" idx="12"/>
          </p:nvPr>
        </p:nvSpPr>
        <p:spPr/>
        <p:txBody>
          <a:bodyPr/>
          <a:lstStyle/>
          <a:p>
            <a:fld id="{A05273DA-68C8-443F-BA52-677E3A42767D}" type="slidenum">
              <a:rPr lang="fr-FR" smtClean="0"/>
              <a:t>‹N°›</a:t>
            </a:fld>
            <a:endParaRPr lang="fr-FR"/>
          </a:p>
        </p:txBody>
      </p:sp>
    </p:spTree>
    <p:extLst>
      <p:ext uri="{BB962C8B-B14F-4D97-AF65-F5344CB8AC3E}">
        <p14:creationId xmlns:p14="http://schemas.microsoft.com/office/powerpoint/2010/main" val="3205954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E466F4-D675-B099-2E75-CFDE291A627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49594AEA-A832-663A-00E6-FBA8C1420C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6AB1329-E97B-7BB0-E3C7-823BF7FE03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21026CD-C80D-3305-5515-967E3E01B5D3}"/>
              </a:ext>
            </a:extLst>
          </p:cNvPr>
          <p:cNvSpPr>
            <a:spLocks noGrp="1"/>
          </p:cNvSpPr>
          <p:nvPr>
            <p:ph type="dt" sz="half" idx="10"/>
          </p:nvPr>
        </p:nvSpPr>
        <p:spPr/>
        <p:txBody>
          <a:bodyPr/>
          <a:lstStyle/>
          <a:p>
            <a:fld id="{8948ABC8-350A-4CF1-8C9B-2F353287E704}" type="datetimeFigureOut">
              <a:rPr lang="fr-FR" smtClean="0"/>
              <a:t>22/02/2024</a:t>
            </a:fld>
            <a:endParaRPr lang="fr-FR"/>
          </a:p>
        </p:txBody>
      </p:sp>
      <p:sp>
        <p:nvSpPr>
          <p:cNvPr id="6" name="Espace réservé du pied de page 5">
            <a:extLst>
              <a:ext uri="{FF2B5EF4-FFF2-40B4-BE49-F238E27FC236}">
                <a16:creationId xmlns:a16="http://schemas.microsoft.com/office/drawing/2014/main" id="{C84F5B69-6DB1-0C16-A878-A44A0D2E13D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592044C-59CF-C0AD-E1D2-C28A2D119E01}"/>
              </a:ext>
            </a:extLst>
          </p:cNvPr>
          <p:cNvSpPr>
            <a:spLocks noGrp="1"/>
          </p:cNvSpPr>
          <p:nvPr>
            <p:ph type="sldNum" sz="quarter" idx="12"/>
          </p:nvPr>
        </p:nvSpPr>
        <p:spPr/>
        <p:txBody>
          <a:bodyPr/>
          <a:lstStyle/>
          <a:p>
            <a:fld id="{A05273DA-68C8-443F-BA52-677E3A42767D}" type="slidenum">
              <a:rPr lang="fr-FR" smtClean="0"/>
              <a:t>‹N°›</a:t>
            </a:fld>
            <a:endParaRPr lang="fr-FR"/>
          </a:p>
        </p:txBody>
      </p:sp>
    </p:spTree>
    <p:extLst>
      <p:ext uri="{BB962C8B-B14F-4D97-AF65-F5344CB8AC3E}">
        <p14:creationId xmlns:p14="http://schemas.microsoft.com/office/powerpoint/2010/main" val="3499928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A4FD20-3AC3-B0AA-5381-768D281134A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7A5E2859-3C13-93D6-135F-882CE4597E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025CE05-97A6-6109-68D1-384CFCE34F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C1E1993-971A-3AD9-8359-FF991FA25816}"/>
              </a:ext>
            </a:extLst>
          </p:cNvPr>
          <p:cNvSpPr>
            <a:spLocks noGrp="1"/>
          </p:cNvSpPr>
          <p:nvPr>
            <p:ph type="dt" sz="half" idx="10"/>
          </p:nvPr>
        </p:nvSpPr>
        <p:spPr/>
        <p:txBody>
          <a:bodyPr/>
          <a:lstStyle/>
          <a:p>
            <a:fld id="{8948ABC8-350A-4CF1-8C9B-2F353287E704}" type="datetimeFigureOut">
              <a:rPr lang="fr-FR" smtClean="0"/>
              <a:t>22/02/2024</a:t>
            </a:fld>
            <a:endParaRPr lang="fr-FR"/>
          </a:p>
        </p:txBody>
      </p:sp>
      <p:sp>
        <p:nvSpPr>
          <p:cNvPr id="6" name="Espace réservé du pied de page 5">
            <a:extLst>
              <a:ext uri="{FF2B5EF4-FFF2-40B4-BE49-F238E27FC236}">
                <a16:creationId xmlns:a16="http://schemas.microsoft.com/office/drawing/2014/main" id="{5E69935D-9F4E-886D-4F08-E35CDB3135C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67E2FF9-391C-3A3B-C190-44E25D89F551}"/>
              </a:ext>
            </a:extLst>
          </p:cNvPr>
          <p:cNvSpPr>
            <a:spLocks noGrp="1"/>
          </p:cNvSpPr>
          <p:nvPr>
            <p:ph type="sldNum" sz="quarter" idx="12"/>
          </p:nvPr>
        </p:nvSpPr>
        <p:spPr/>
        <p:txBody>
          <a:bodyPr/>
          <a:lstStyle/>
          <a:p>
            <a:fld id="{A05273DA-68C8-443F-BA52-677E3A42767D}" type="slidenum">
              <a:rPr lang="fr-FR" smtClean="0"/>
              <a:t>‹N°›</a:t>
            </a:fld>
            <a:endParaRPr lang="fr-FR"/>
          </a:p>
        </p:txBody>
      </p:sp>
    </p:spTree>
    <p:extLst>
      <p:ext uri="{BB962C8B-B14F-4D97-AF65-F5344CB8AC3E}">
        <p14:creationId xmlns:p14="http://schemas.microsoft.com/office/powerpoint/2010/main" val="4256917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EBAEDD0-40E2-DE04-701A-218DFE64BC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9AB678B6-A8DE-5F40-17FA-27990AF0D8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B484047-E080-208F-1B31-6AC7276C48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8ABC8-350A-4CF1-8C9B-2F353287E704}" type="datetimeFigureOut">
              <a:rPr lang="fr-FR" smtClean="0"/>
              <a:t>22/02/2024</a:t>
            </a:fld>
            <a:endParaRPr lang="fr-FR"/>
          </a:p>
        </p:txBody>
      </p:sp>
      <p:sp>
        <p:nvSpPr>
          <p:cNvPr id="5" name="Espace réservé du pied de page 4">
            <a:extLst>
              <a:ext uri="{FF2B5EF4-FFF2-40B4-BE49-F238E27FC236}">
                <a16:creationId xmlns:a16="http://schemas.microsoft.com/office/drawing/2014/main" id="{85E480CD-F22E-B715-900C-4D5198CDCF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9B07F04A-3D6C-9179-A973-739F85F72A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5273DA-68C8-443F-BA52-677E3A42767D}" type="slidenum">
              <a:rPr lang="fr-FR" smtClean="0"/>
              <a:t>‹N°›</a:t>
            </a:fld>
            <a:endParaRPr lang="fr-FR"/>
          </a:p>
        </p:txBody>
      </p:sp>
    </p:spTree>
    <p:extLst>
      <p:ext uri="{BB962C8B-B14F-4D97-AF65-F5344CB8AC3E}">
        <p14:creationId xmlns:p14="http://schemas.microsoft.com/office/powerpoint/2010/main" val="2166545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2.pn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image" Target="../media/image6.png"/><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23.svg"/><Relationship Id="rId5" Type="http://schemas.openxmlformats.org/officeDocument/2006/relationships/image" Target="../media/image9.svg"/><Relationship Id="rId15" Type="http://schemas.openxmlformats.org/officeDocument/2006/relationships/image" Target="../media/image31.svg"/><Relationship Id="rId10"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21.svg"/><Relationship Id="rId1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0.png"/><Relationship Id="rId4" Type="http://schemas.openxmlformats.org/officeDocument/2006/relationships/image" Target="../media/image120.png"/></Relationships>
</file>

<file path=ppt/slides/_rels/slide10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120.png"/></Relationships>
</file>

<file path=ppt/slides/_rels/slide10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0.png"/><Relationship Id="rId4" Type="http://schemas.openxmlformats.org/officeDocument/2006/relationships/image" Target="../media/image120.png"/></Relationships>
</file>

<file path=ppt/slides/_rels/slide10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5.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2.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81.png"/><Relationship Id="rId4" Type="http://schemas.openxmlformats.org/officeDocument/2006/relationships/image" Target="../media/image123.png"/></Relationships>
</file>

<file path=ppt/slides/_rels/slide1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4.png"/></Relationships>
</file>

<file path=ppt/slides/_rels/slide10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4.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2.pn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24.png"/><Relationship Id="rId17" Type="http://schemas.openxmlformats.org/officeDocument/2006/relationships/image" Target="../media/image33.svg"/><Relationship Id="rId2" Type="http://schemas.openxmlformats.org/officeDocument/2006/relationships/image" Target="../media/image6.png"/><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23.svg"/><Relationship Id="rId5" Type="http://schemas.openxmlformats.org/officeDocument/2006/relationships/image" Target="../media/image9.sv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21.svg"/><Relationship Id="rId14" Type="http://schemas.openxmlformats.org/officeDocument/2006/relationships/image" Target="../media/image26.png"/></Relationships>
</file>

<file path=ppt/slides/_rels/slide1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0.png"/></Relationships>
</file>

<file path=ppt/slides/_rels/slide1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1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0.png"/></Relationships>
</file>

<file path=ppt/slides/_rels/slide1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5.svg"/><Relationship Id="rId18" Type="http://schemas.openxmlformats.org/officeDocument/2006/relationships/image" Target="../media/image2.pn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34.png"/><Relationship Id="rId17" Type="http://schemas.openxmlformats.org/officeDocument/2006/relationships/image" Target="../media/image29.svg"/><Relationship Id="rId2" Type="http://schemas.openxmlformats.org/officeDocument/2006/relationships/image" Target="../media/image6.png"/><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23.svg"/><Relationship Id="rId5" Type="http://schemas.openxmlformats.org/officeDocument/2006/relationships/image" Target="../media/image9.sv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21.svg"/><Relationship Id="rId14" Type="http://schemas.openxmlformats.org/officeDocument/2006/relationships/image" Target="../media/image26.png"/></Relationships>
</file>

<file path=ppt/slides/_rels/slide12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26.jpeg"/><Relationship Id="rId4" Type="http://schemas.openxmlformats.org/officeDocument/2006/relationships/image" Target="../media/image125.jpg"/></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02.png"/><Relationship Id="rId7" Type="http://schemas.openxmlformats.org/officeDocument/2006/relationships/image" Target="../media/image58.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121.png"/><Relationship Id="rId10" Type="http://schemas.openxmlformats.org/officeDocument/2006/relationships/image" Target="../media/image2.png"/><Relationship Id="rId4" Type="http://schemas.openxmlformats.org/officeDocument/2006/relationships/image" Target="../media/image120.png"/><Relationship Id="rId9" Type="http://schemas.openxmlformats.org/officeDocument/2006/relationships/image" Target="../media/image122.png"/></Relationships>
</file>

<file path=ppt/slides/_rels/slide12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21.png"/><Relationship Id="rId7" Type="http://schemas.openxmlformats.org/officeDocument/2006/relationships/image" Target="../media/image102.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6.png"/><Relationship Id="rId10" Type="http://schemas.openxmlformats.org/officeDocument/2006/relationships/image" Target="../media/image2.png"/><Relationship Id="rId4" Type="http://schemas.openxmlformats.org/officeDocument/2006/relationships/image" Target="../media/image127.png"/><Relationship Id="rId9" Type="http://schemas.openxmlformats.org/officeDocument/2006/relationships/image" Target="../media/image122.png"/></Relationships>
</file>

<file path=ppt/slides/_rels/slide1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0.png"/></Relationships>
</file>

<file path=ppt/slides/_rels/slide1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2.png"/><Relationship Id="rId4" Type="http://schemas.openxmlformats.org/officeDocument/2006/relationships/image" Target="../media/image129.png"/></Relationships>
</file>

<file path=ppt/slides/_rels/slide12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30.png"/></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1.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0.png"/><Relationship Id="rId2" Type="http://schemas.openxmlformats.org/officeDocument/2006/relationships/image" Target="../media/image38.png"/><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39.png"/><Relationship Id="rId5" Type="http://schemas.openxmlformats.org/officeDocument/2006/relationships/image" Target="../media/image134.png"/><Relationship Id="rId15" Type="http://schemas.openxmlformats.org/officeDocument/2006/relationships/image" Target="../media/image143.png"/><Relationship Id="rId10" Type="http://schemas.openxmlformats.org/officeDocument/2006/relationships/image" Target="../media/image2.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2.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2.pn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image" Target="../media/image6.png"/><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37.svg"/><Relationship Id="rId5" Type="http://schemas.openxmlformats.org/officeDocument/2006/relationships/image" Target="../media/image9.svg"/><Relationship Id="rId15" Type="http://schemas.openxmlformats.org/officeDocument/2006/relationships/image" Target="../media/image27.svg"/><Relationship Id="rId10" Type="http://schemas.openxmlformats.org/officeDocument/2006/relationships/image" Target="../media/image36.png"/><Relationship Id="rId4" Type="http://schemas.openxmlformats.org/officeDocument/2006/relationships/image" Target="../media/image8.png"/><Relationship Id="rId9" Type="http://schemas.openxmlformats.org/officeDocument/2006/relationships/image" Target="../media/image21.svg"/><Relationship Id="rId14" Type="http://schemas.openxmlformats.org/officeDocument/2006/relationships/image" Target="../media/image26.png"/></Relationships>
</file>

<file path=ppt/slides/_rels/slide130.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1.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0.png"/><Relationship Id="rId2" Type="http://schemas.openxmlformats.org/officeDocument/2006/relationships/image" Target="../media/image38.png"/><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39.png"/><Relationship Id="rId5" Type="http://schemas.openxmlformats.org/officeDocument/2006/relationships/image" Target="../media/image134.png"/><Relationship Id="rId15" Type="http://schemas.openxmlformats.org/officeDocument/2006/relationships/image" Target="../media/image143.png"/><Relationship Id="rId10" Type="http://schemas.openxmlformats.org/officeDocument/2006/relationships/image" Target="../media/image2.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2.png"/></Relationships>
</file>

<file path=ppt/slides/_rels/slide131.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4.png"/><Relationship Id="rId7" Type="http://schemas.openxmlformats.org/officeDocument/2006/relationships/image" Target="../media/image131.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46.png"/><Relationship Id="rId10" Type="http://schemas.openxmlformats.org/officeDocument/2006/relationships/image" Target="../media/image139.png"/><Relationship Id="rId4" Type="http://schemas.openxmlformats.org/officeDocument/2006/relationships/image" Target="../media/image145.png"/><Relationship Id="rId9" Type="http://schemas.openxmlformats.org/officeDocument/2006/relationships/image" Target="../media/image148.png"/></Relationships>
</file>

<file path=ppt/slides/_rels/slide132.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6.png"/><Relationship Id="rId7" Type="http://schemas.openxmlformats.org/officeDocument/2006/relationships/image" Target="../media/image144.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31.png"/><Relationship Id="rId10" Type="http://schemas.openxmlformats.org/officeDocument/2006/relationships/image" Target="../media/image139.png"/><Relationship Id="rId4" Type="http://schemas.openxmlformats.org/officeDocument/2006/relationships/image" Target="../media/image2.png"/><Relationship Id="rId9" Type="http://schemas.openxmlformats.org/officeDocument/2006/relationships/image" Target="../media/image148.png"/></Relationships>
</file>

<file path=ppt/slides/_rels/slide133.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6.png"/><Relationship Id="rId7" Type="http://schemas.openxmlformats.org/officeDocument/2006/relationships/image" Target="../media/image144.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31.png"/><Relationship Id="rId4" Type="http://schemas.openxmlformats.org/officeDocument/2006/relationships/image" Target="../media/image2.png"/><Relationship Id="rId9" Type="http://schemas.openxmlformats.org/officeDocument/2006/relationships/image" Target="../media/image148.png"/></Relationships>
</file>

<file path=ppt/slides/_rels/slide134.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2.png"/><Relationship Id="rId7" Type="http://schemas.openxmlformats.org/officeDocument/2006/relationships/image" Target="../media/image152.png"/><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31.png"/><Relationship Id="rId9" Type="http://schemas.openxmlformats.org/officeDocument/2006/relationships/image" Target="../media/image154.png"/></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56.gif"/><Relationship Id="rId5" Type="http://schemas.openxmlformats.org/officeDocument/2006/relationships/image" Target="../media/image155.gif"/><Relationship Id="rId4" Type="http://schemas.openxmlformats.org/officeDocument/2006/relationships/image" Target="../media/image131.png"/></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2.pn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image" Target="../media/image6.png"/><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23.svg"/><Relationship Id="rId5" Type="http://schemas.openxmlformats.org/officeDocument/2006/relationships/image" Target="../media/image9.sv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21.svg"/><Relationship Id="rId1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39.png"/><Relationship Id="rId18" Type="http://schemas.openxmlformats.org/officeDocument/2006/relationships/image" Target="../media/image27.svg"/><Relationship Id="rId3" Type="http://schemas.openxmlformats.org/officeDocument/2006/relationships/image" Target="../media/image6.png"/><Relationship Id="rId21"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23.svg"/><Relationship Id="rId17" Type="http://schemas.openxmlformats.org/officeDocument/2006/relationships/image" Target="../media/image26.png"/><Relationship Id="rId2" Type="http://schemas.openxmlformats.org/officeDocument/2006/relationships/image" Target="../media/image38.png"/><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22.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3.svg"/><Relationship Id="rId19" Type="http://schemas.openxmlformats.org/officeDocument/2006/relationships/image" Target="../media/image28.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40.svg"/></Relationships>
</file>

<file path=ppt/slides/_rels/slide16.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41.png"/><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svg"/><Relationship Id="rId11" Type="http://schemas.openxmlformats.org/officeDocument/2006/relationships/image" Target="../media/image28.png"/><Relationship Id="rId5" Type="http://schemas.openxmlformats.org/officeDocument/2006/relationships/image" Target="../media/image39.png"/><Relationship Id="rId15" Type="http://schemas.openxmlformats.org/officeDocument/2006/relationships/image" Target="../media/image2.png"/><Relationship Id="rId10" Type="http://schemas.openxmlformats.org/officeDocument/2006/relationships/image" Target="../media/image27.svg"/><Relationship Id="rId4" Type="http://schemas.openxmlformats.org/officeDocument/2006/relationships/image" Target="../media/image23.svg"/><Relationship Id="rId9" Type="http://schemas.openxmlformats.org/officeDocument/2006/relationships/image" Target="../media/image26.png"/><Relationship Id="rId14" Type="http://schemas.openxmlformats.org/officeDocument/2006/relationships/image" Target="../media/image42.sv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18" Type="http://schemas.openxmlformats.org/officeDocument/2006/relationships/image" Target="../media/image2.png"/><Relationship Id="rId3" Type="http://schemas.openxmlformats.org/officeDocument/2006/relationships/image" Target="../media/image38.png"/><Relationship Id="rId7" Type="http://schemas.openxmlformats.org/officeDocument/2006/relationships/image" Target="../media/image40.svg"/><Relationship Id="rId12" Type="http://schemas.openxmlformats.org/officeDocument/2006/relationships/image" Target="../media/image28.png"/><Relationship Id="rId17" Type="http://schemas.openxmlformats.org/officeDocument/2006/relationships/image" Target="../media/image42.svg"/><Relationship Id="rId2" Type="http://schemas.openxmlformats.org/officeDocument/2006/relationships/image" Target="../media/image43.png"/><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27.svg"/><Relationship Id="rId5" Type="http://schemas.openxmlformats.org/officeDocument/2006/relationships/image" Target="../media/image23.svg"/><Relationship Id="rId15" Type="http://schemas.openxmlformats.org/officeDocument/2006/relationships/image" Target="../media/image45.png"/><Relationship Id="rId10"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25.svg"/><Relationship Id="rId14"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46.png"/><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2.png"/><Relationship Id="rId2" Type="http://schemas.openxmlformats.org/officeDocument/2006/relationships/image" Target="../media/image38.png"/><Relationship Id="rId16" Type="http://schemas.openxmlformats.org/officeDocument/2006/relationships/image" Target="../media/image42.svg"/><Relationship Id="rId1" Type="http://schemas.openxmlformats.org/officeDocument/2006/relationships/slideLayout" Target="../slideLayouts/slideLayout2.xml"/><Relationship Id="rId6" Type="http://schemas.openxmlformats.org/officeDocument/2006/relationships/image" Target="../media/image40.svg"/><Relationship Id="rId11" Type="http://schemas.openxmlformats.org/officeDocument/2006/relationships/image" Target="../media/image28.png"/><Relationship Id="rId5" Type="http://schemas.openxmlformats.org/officeDocument/2006/relationships/image" Target="../media/image39.png"/><Relationship Id="rId15" Type="http://schemas.openxmlformats.org/officeDocument/2006/relationships/image" Target="../media/image41.png"/><Relationship Id="rId10" Type="http://schemas.openxmlformats.org/officeDocument/2006/relationships/image" Target="../media/image27.svg"/><Relationship Id="rId4" Type="http://schemas.openxmlformats.org/officeDocument/2006/relationships/image" Target="../media/image23.svg"/><Relationship Id="rId9" Type="http://schemas.openxmlformats.org/officeDocument/2006/relationships/image" Target="../media/image26.png"/><Relationship Id="rId14" Type="http://schemas.openxmlformats.org/officeDocument/2006/relationships/image" Target="../media/image47.pn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42.svg"/><Relationship Id="rId18" Type="http://schemas.openxmlformats.org/officeDocument/2006/relationships/image" Target="../media/image51.png"/><Relationship Id="rId3" Type="http://schemas.openxmlformats.org/officeDocument/2006/relationships/image" Target="../media/image23.svg"/><Relationship Id="rId7" Type="http://schemas.openxmlformats.org/officeDocument/2006/relationships/image" Target="../media/image25.svg"/><Relationship Id="rId12" Type="http://schemas.openxmlformats.org/officeDocument/2006/relationships/image" Target="../media/image41.png"/><Relationship Id="rId17" Type="http://schemas.openxmlformats.org/officeDocument/2006/relationships/image" Target="../media/image2.png"/><Relationship Id="rId2" Type="http://schemas.openxmlformats.org/officeDocument/2006/relationships/image" Target="../media/image22.png"/><Relationship Id="rId16"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40.svg"/><Relationship Id="rId15" Type="http://schemas.openxmlformats.org/officeDocument/2006/relationships/image" Target="../media/image49.png"/><Relationship Id="rId10" Type="http://schemas.openxmlformats.org/officeDocument/2006/relationships/image" Target="../media/image28.png"/><Relationship Id="rId4" Type="http://schemas.openxmlformats.org/officeDocument/2006/relationships/image" Target="../media/image39.png"/><Relationship Id="rId9" Type="http://schemas.openxmlformats.org/officeDocument/2006/relationships/image" Target="../media/image27.svg"/><Relationship Id="rId14" Type="http://schemas.openxmlformats.org/officeDocument/2006/relationships/image" Target="../media/image48.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13.svg"/></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53.svg"/><Relationship Id="rId3" Type="http://schemas.openxmlformats.org/officeDocument/2006/relationships/image" Target="../media/image23.svg"/><Relationship Id="rId7" Type="http://schemas.openxmlformats.org/officeDocument/2006/relationships/image" Target="../media/image25.svg"/><Relationship Id="rId12" Type="http://schemas.openxmlformats.org/officeDocument/2006/relationships/image" Target="../media/image5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40.svg"/><Relationship Id="rId10" Type="http://schemas.openxmlformats.org/officeDocument/2006/relationships/image" Target="../media/image28.png"/><Relationship Id="rId4" Type="http://schemas.openxmlformats.org/officeDocument/2006/relationships/image" Target="../media/image39.png"/><Relationship Id="rId9" Type="http://schemas.openxmlformats.org/officeDocument/2006/relationships/image" Target="../media/image27.svg"/><Relationship Id="rId1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52.png"/><Relationship Id="rId18" Type="http://schemas.openxmlformats.org/officeDocument/2006/relationships/image" Target="../media/image58.png"/><Relationship Id="rId3" Type="http://schemas.openxmlformats.org/officeDocument/2006/relationships/image" Target="../media/image22.png"/><Relationship Id="rId21" Type="http://schemas.openxmlformats.org/officeDocument/2006/relationships/image" Target="../media/image2.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57.png"/><Relationship Id="rId2" Type="http://schemas.openxmlformats.org/officeDocument/2006/relationships/image" Target="../media/image38.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0.svg"/><Relationship Id="rId11" Type="http://schemas.openxmlformats.org/officeDocument/2006/relationships/image" Target="../media/image28.png"/><Relationship Id="rId5" Type="http://schemas.openxmlformats.org/officeDocument/2006/relationships/image" Target="../media/image39.png"/><Relationship Id="rId15" Type="http://schemas.openxmlformats.org/officeDocument/2006/relationships/image" Target="../media/image55.png"/><Relationship Id="rId10" Type="http://schemas.openxmlformats.org/officeDocument/2006/relationships/image" Target="../media/image27.svg"/><Relationship Id="rId19" Type="http://schemas.openxmlformats.org/officeDocument/2006/relationships/image" Target="../media/image59.png"/><Relationship Id="rId4" Type="http://schemas.openxmlformats.org/officeDocument/2006/relationships/image" Target="../media/image23.svg"/><Relationship Id="rId9" Type="http://schemas.openxmlformats.org/officeDocument/2006/relationships/image" Target="../media/image26.png"/><Relationship Id="rId14" Type="http://schemas.openxmlformats.org/officeDocument/2006/relationships/image" Target="../media/image54.svg"/></Relationships>
</file>

<file path=ppt/slides/_rels/slide22.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52.png"/><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38.pn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0.svg"/><Relationship Id="rId11" Type="http://schemas.openxmlformats.org/officeDocument/2006/relationships/image" Target="../media/image28.png"/><Relationship Id="rId5" Type="http://schemas.openxmlformats.org/officeDocument/2006/relationships/image" Target="../media/image39.png"/><Relationship Id="rId15" Type="http://schemas.openxmlformats.org/officeDocument/2006/relationships/image" Target="../media/image61.png"/><Relationship Id="rId10" Type="http://schemas.openxmlformats.org/officeDocument/2006/relationships/image" Target="../media/image27.svg"/><Relationship Id="rId4" Type="http://schemas.openxmlformats.org/officeDocument/2006/relationships/image" Target="../media/image23.svg"/><Relationship Id="rId9" Type="http://schemas.openxmlformats.org/officeDocument/2006/relationships/image" Target="../media/image26.png"/><Relationship Id="rId14" Type="http://schemas.openxmlformats.org/officeDocument/2006/relationships/image" Target="../media/image54.svg"/></Relationships>
</file>

<file path=ppt/slides/_rels/slide23.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52.png"/><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38.pn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0.svg"/><Relationship Id="rId11" Type="http://schemas.openxmlformats.org/officeDocument/2006/relationships/image" Target="../media/image28.png"/><Relationship Id="rId5" Type="http://schemas.openxmlformats.org/officeDocument/2006/relationships/image" Target="../media/image39.png"/><Relationship Id="rId15" Type="http://schemas.openxmlformats.org/officeDocument/2006/relationships/image" Target="../media/image61.png"/><Relationship Id="rId10" Type="http://schemas.openxmlformats.org/officeDocument/2006/relationships/image" Target="../media/image27.svg"/><Relationship Id="rId4" Type="http://schemas.openxmlformats.org/officeDocument/2006/relationships/image" Target="../media/image23.svg"/><Relationship Id="rId9" Type="http://schemas.openxmlformats.org/officeDocument/2006/relationships/image" Target="../media/image26.png"/><Relationship Id="rId14" Type="http://schemas.openxmlformats.org/officeDocument/2006/relationships/image" Target="../media/image54.svg"/></Relationships>
</file>

<file path=ppt/slides/_rels/slide24.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52.png"/><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38.pn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0.svg"/><Relationship Id="rId11" Type="http://schemas.openxmlformats.org/officeDocument/2006/relationships/image" Target="../media/image28.png"/><Relationship Id="rId5" Type="http://schemas.openxmlformats.org/officeDocument/2006/relationships/image" Target="../media/image39.png"/><Relationship Id="rId15" Type="http://schemas.openxmlformats.org/officeDocument/2006/relationships/image" Target="../media/image61.png"/><Relationship Id="rId10" Type="http://schemas.openxmlformats.org/officeDocument/2006/relationships/image" Target="../media/image27.svg"/><Relationship Id="rId4" Type="http://schemas.openxmlformats.org/officeDocument/2006/relationships/image" Target="../media/image23.svg"/><Relationship Id="rId9" Type="http://schemas.openxmlformats.org/officeDocument/2006/relationships/image" Target="../media/image26.png"/><Relationship Id="rId14" Type="http://schemas.openxmlformats.org/officeDocument/2006/relationships/image" Target="../media/image54.svg"/></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2.png"/><Relationship Id="rId7" Type="http://schemas.openxmlformats.org/officeDocument/2006/relationships/image" Target="../media/image6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4.svg"/></Relationships>
</file>

<file path=ppt/slides/_rels/slide26.xml.rels><?xml version="1.0" encoding="UTF-8" standalone="yes"?>
<Relationships xmlns="http://schemas.openxmlformats.org/package/2006/relationships"><Relationship Id="rId3" Type="http://schemas.openxmlformats.org/officeDocument/2006/relationships/image" Target="../media/image54.svg"/><Relationship Id="rId7" Type="http://schemas.openxmlformats.org/officeDocument/2006/relationships/image" Target="../media/image64.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54.svg"/><Relationship Id="rId7" Type="http://schemas.openxmlformats.org/officeDocument/2006/relationships/image" Target="../media/image65.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54.svg"/><Relationship Id="rId7" Type="http://schemas.openxmlformats.org/officeDocument/2006/relationships/image" Target="../media/image66.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54.svg"/><Relationship Id="rId7" Type="http://schemas.openxmlformats.org/officeDocument/2006/relationships/image" Target="../media/image6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5.svg"/><Relationship Id="rId7"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13.svg"/></Relationships>
</file>

<file path=ppt/slides/_rels/slide3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54.svg"/><Relationship Id="rId7" Type="http://schemas.openxmlformats.org/officeDocument/2006/relationships/image" Target="../media/image68.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54.svg"/><Relationship Id="rId7" Type="http://schemas.openxmlformats.org/officeDocument/2006/relationships/image" Target="../media/image70.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54.svg"/><Relationship Id="rId3" Type="http://schemas.openxmlformats.org/officeDocument/2006/relationships/image" Target="../media/image23.svg"/><Relationship Id="rId7" Type="http://schemas.openxmlformats.org/officeDocument/2006/relationships/image" Target="../media/image25.svg"/><Relationship Id="rId12" Type="http://schemas.openxmlformats.org/officeDocument/2006/relationships/image" Target="../media/image5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40.svg"/><Relationship Id="rId15" Type="http://schemas.openxmlformats.org/officeDocument/2006/relationships/image" Target="../media/image2.png"/><Relationship Id="rId10" Type="http://schemas.openxmlformats.org/officeDocument/2006/relationships/image" Target="../media/image28.png"/><Relationship Id="rId4" Type="http://schemas.openxmlformats.org/officeDocument/2006/relationships/image" Target="../media/image39.png"/><Relationship Id="rId9" Type="http://schemas.openxmlformats.org/officeDocument/2006/relationships/image" Target="../media/image27.svg"/><Relationship Id="rId1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52.png"/><Relationship Id="rId7"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1.png"/><Relationship Id="rId4" Type="http://schemas.openxmlformats.org/officeDocument/2006/relationships/image" Target="../media/image54.svg"/><Relationship Id="rId9"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8.svg"/><Relationship Id="rId3" Type="http://schemas.openxmlformats.org/officeDocument/2006/relationships/image" Target="../media/image23.svg"/><Relationship Id="rId7" Type="http://schemas.openxmlformats.org/officeDocument/2006/relationships/image" Target="../media/image25.svg"/><Relationship Id="rId12" Type="http://schemas.openxmlformats.org/officeDocument/2006/relationships/image" Target="../media/image7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40.svg"/><Relationship Id="rId10" Type="http://schemas.openxmlformats.org/officeDocument/2006/relationships/image" Target="../media/image28.png"/><Relationship Id="rId4" Type="http://schemas.openxmlformats.org/officeDocument/2006/relationships/image" Target="../media/image39.png"/><Relationship Id="rId9" Type="http://schemas.openxmlformats.org/officeDocument/2006/relationships/image" Target="../media/image27.svg"/><Relationship Id="rId14" Type="http://schemas.openxmlformats.org/officeDocument/2006/relationships/image" Target="../media/image2.png"/></Relationships>
</file>

<file path=ppt/slides/_rels/slide3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8.svg"/><Relationship Id="rId18" Type="http://schemas.openxmlformats.org/officeDocument/2006/relationships/image" Target="../media/image2.png"/><Relationship Id="rId3" Type="http://schemas.openxmlformats.org/officeDocument/2006/relationships/image" Target="../media/image23.svg"/><Relationship Id="rId7" Type="http://schemas.openxmlformats.org/officeDocument/2006/relationships/image" Target="../media/image25.sv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image" Target="../media/image22.png"/><Relationship Id="rId16"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40.svg"/><Relationship Id="rId15" Type="http://schemas.openxmlformats.org/officeDocument/2006/relationships/image" Target="../media/image80.png"/><Relationship Id="rId10" Type="http://schemas.openxmlformats.org/officeDocument/2006/relationships/image" Target="../media/image28.png"/><Relationship Id="rId19" Type="http://schemas.openxmlformats.org/officeDocument/2006/relationships/image" Target="../media/image38.png"/><Relationship Id="rId4" Type="http://schemas.openxmlformats.org/officeDocument/2006/relationships/image" Target="../media/image39.png"/><Relationship Id="rId9" Type="http://schemas.openxmlformats.org/officeDocument/2006/relationships/image" Target="../media/image27.svg"/><Relationship Id="rId14" Type="http://schemas.openxmlformats.org/officeDocument/2006/relationships/image" Target="../media/image79.png"/></Relationships>
</file>

<file path=ppt/slides/_rels/slide3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8.svg"/><Relationship Id="rId18" Type="http://schemas.openxmlformats.org/officeDocument/2006/relationships/image" Target="../media/image2.png"/><Relationship Id="rId3" Type="http://schemas.openxmlformats.org/officeDocument/2006/relationships/image" Target="../media/image23.svg"/><Relationship Id="rId7" Type="http://schemas.openxmlformats.org/officeDocument/2006/relationships/image" Target="../media/image25.sv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image" Target="../media/image22.png"/><Relationship Id="rId16"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40.svg"/><Relationship Id="rId15" Type="http://schemas.openxmlformats.org/officeDocument/2006/relationships/image" Target="../media/image80.png"/><Relationship Id="rId10" Type="http://schemas.openxmlformats.org/officeDocument/2006/relationships/image" Target="../media/image28.png"/><Relationship Id="rId19" Type="http://schemas.openxmlformats.org/officeDocument/2006/relationships/image" Target="../media/image38.png"/><Relationship Id="rId4" Type="http://schemas.openxmlformats.org/officeDocument/2006/relationships/image" Target="../media/image39.png"/><Relationship Id="rId9" Type="http://schemas.openxmlformats.org/officeDocument/2006/relationships/image" Target="../media/image27.svg"/><Relationship Id="rId14" Type="http://schemas.openxmlformats.org/officeDocument/2006/relationships/image" Target="../media/image79.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13.svg"/></Relationships>
</file>

<file path=ppt/slides/_rels/slide4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8.svg"/><Relationship Id="rId18" Type="http://schemas.openxmlformats.org/officeDocument/2006/relationships/image" Target="../media/image2.png"/><Relationship Id="rId3" Type="http://schemas.openxmlformats.org/officeDocument/2006/relationships/image" Target="../media/image23.svg"/><Relationship Id="rId7" Type="http://schemas.openxmlformats.org/officeDocument/2006/relationships/image" Target="../media/image25.svg"/><Relationship Id="rId12" Type="http://schemas.openxmlformats.org/officeDocument/2006/relationships/image" Target="../media/image77.png"/><Relationship Id="rId17" Type="http://schemas.openxmlformats.org/officeDocument/2006/relationships/image" Target="../media/image80.png"/><Relationship Id="rId2" Type="http://schemas.openxmlformats.org/officeDocument/2006/relationships/image" Target="../media/image22.png"/><Relationship Id="rId16"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40.svg"/><Relationship Id="rId15" Type="http://schemas.openxmlformats.org/officeDocument/2006/relationships/image" Target="../media/image81.png"/><Relationship Id="rId10" Type="http://schemas.openxmlformats.org/officeDocument/2006/relationships/image" Target="../media/image28.png"/><Relationship Id="rId19" Type="http://schemas.openxmlformats.org/officeDocument/2006/relationships/image" Target="../media/image38.png"/><Relationship Id="rId4" Type="http://schemas.openxmlformats.org/officeDocument/2006/relationships/image" Target="../media/image39.png"/><Relationship Id="rId9" Type="http://schemas.openxmlformats.org/officeDocument/2006/relationships/image" Target="../media/image27.svg"/><Relationship Id="rId14" Type="http://schemas.openxmlformats.org/officeDocument/2006/relationships/image" Target="../media/image79.png"/></Relationships>
</file>

<file path=ppt/slides/_rels/slide41.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77.png"/><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38.pn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0.svg"/><Relationship Id="rId11" Type="http://schemas.openxmlformats.org/officeDocument/2006/relationships/image" Target="../media/image28.png"/><Relationship Id="rId5" Type="http://schemas.openxmlformats.org/officeDocument/2006/relationships/image" Target="../media/image39.png"/><Relationship Id="rId15" Type="http://schemas.openxmlformats.org/officeDocument/2006/relationships/image" Target="../media/image79.png"/><Relationship Id="rId10" Type="http://schemas.openxmlformats.org/officeDocument/2006/relationships/image" Target="../media/image27.svg"/><Relationship Id="rId4" Type="http://schemas.openxmlformats.org/officeDocument/2006/relationships/image" Target="../media/image23.svg"/><Relationship Id="rId9" Type="http://schemas.openxmlformats.org/officeDocument/2006/relationships/image" Target="../media/image26.png"/><Relationship Id="rId14" Type="http://schemas.openxmlformats.org/officeDocument/2006/relationships/image" Target="../media/image78.svg"/></Relationships>
</file>

<file path=ppt/slides/_rels/slide4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8.svg"/><Relationship Id="rId3" Type="http://schemas.openxmlformats.org/officeDocument/2006/relationships/image" Target="../media/image23.svg"/><Relationship Id="rId7" Type="http://schemas.openxmlformats.org/officeDocument/2006/relationships/image" Target="../media/image25.svg"/><Relationship Id="rId12" Type="http://schemas.openxmlformats.org/officeDocument/2006/relationships/image" Target="../media/image77.png"/><Relationship Id="rId17" Type="http://schemas.openxmlformats.org/officeDocument/2006/relationships/image" Target="../media/image2.png"/><Relationship Id="rId2" Type="http://schemas.openxmlformats.org/officeDocument/2006/relationships/image" Target="../media/image22.png"/><Relationship Id="rId16"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40.svg"/><Relationship Id="rId15" Type="http://schemas.openxmlformats.org/officeDocument/2006/relationships/image" Target="../media/image83.png"/><Relationship Id="rId10" Type="http://schemas.openxmlformats.org/officeDocument/2006/relationships/image" Target="../media/image28.png"/><Relationship Id="rId4" Type="http://schemas.openxmlformats.org/officeDocument/2006/relationships/image" Target="../media/image39.png"/><Relationship Id="rId9" Type="http://schemas.openxmlformats.org/officeDocument/2006/relationships/image" Target="../media/image27.svg"/><Relationship Id="rId14" Type="http://schemas.openxmlformats.org/officeDocument/2006/relationships/image" Target="../media/image79.png"/></Relationships>
</file>

<file path=ppt/slides/_rels/slide4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8.svg"/><Relationship Id="rId18" Type="http://schemas.openxmlformats.org/officeDocument/2006/relationships/image" Target="../media/image2.png"/><Relationship Id="rId3" Type="http://schemas.openxmlformats.org/officeDocument/2006/relationships/image" Target="../media/image23.svg"/><Relationship Id="rId7" Type="http://schemas.openxmlformats.org/officeDocument/2006/relationships/image" Target="../media/image25.svg"/><Relationship Id="rId12" Type="http://schemas.openxmlformats.org/officeDocument/2006/relationships/image" Target="../media/image77.png"/><Relationship Id="rId17" Type="http://schemas.openxmlformats.org/officeDocument/2006/relationships/image" Target="../media/image85.png"/><Relationship Id="rId2" Type="http://schemas.openxmlformats.org/officeDocument/2006/relationships/image" Target="../media/image22.png"/><Relationship Id="rId16"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40.svg"/><Relationship Id="rId15" Type="http://schemas.openxmlformats.org/officeDocument/2006/relationships/image" Target="../media/image83.png"/><Relationship Id="rId10" Type="http://schemas.openxmlformats.org/officeDocument/2006/relationships/image" Target="../media/image28.png"/><Relationship Id="rId4" Type="http://schemas.openxmlformats.org/officeDocument/2006/relationships/image" Target="../media/image39.png"/><Relationship Id="rId9" Type="http://schemas.openxmlformats.org/officeDocument/2006/relationships/image" Target="../media/image27.svg"/><Relationship Id="rId14" Type="http://schemas.openxmlformats.org/officeDocument/2006/relationships/image" Target="../media/image79.png"/></Relationships>
</file>

<file path=ppt/slides/_rels/slide4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8.svg"/><Relationship Id="rId3" Type="http://schemas.openxmlformats.org/officeDocument/2006/relationships/image" Target="../media/image23.svg"/><Relationship Id="rId7" Type="http://schemas.openxmlformats.org/officeDocument/2006/relationships/image" Target="../media/image25.svg"/><Relationship Id="rId12" Type="http://schemas.openxmlformats.org/officeDocument/2006/relationships/image" Target="../media/image77.png"/><Relationship Id="rId17" Type="http://schemas.openxmlformats.org/officeDocument/2006/relationships/image" Target="../media/image2.png"/><Relationship Id="rId2" Type="http://schemas.openxmlformats.org/officeDocument/2006/relationships/image" Target="../media/image22.png"/><Relationship Id="rId16"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40.svg"/><Relationship Id="rId15" Type="http://schemas.openxmlformats.org/officeDocument/2006/relationships/image" Target="../media/image83.png"/><Relationship Id="rId10" Type="http://schemas.openxmlformats.org/officeDocument/2006/relationships/image" Target="../media/image28.png"/><Relationship Id="rId4" Type="http://schemas.openxmlformats.org/officeDocument/2006/relationships/image" Target="../media/image39.png"/><Relationship Id="rId9" Type="http://schemas.openxmlformats.org/officeDocument/2006/relationships/image" Target="../media/image27.svg"/><Relationship Id="rId14" Type="http://schemas.openxmlformats.org/officeDocument/2006/relationships/image" Target="../media/image79.png"/></Relationships>
</file>

<file path=ppt/slides/_rels/slide4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8.svg"/><Relationship Id="rId3" Type="http://schemas.openxmlformats.org/officeDocument/2006/relationships/image" Target="../media/image23.svg"/><Relationship Id="rId7" Type="http://schemas.openxmlformats.org/officeDocument/2006/relationships/image" Target="../media/image25.svg"/><Relationship Id="rId12" Type="http://schemas.openxmlformats.org/officeDocument/2006/relationships/image" Target="../media/image77.png"/><Relationship Id="rId2" Type="http://schemas.openxmlformats.org/officeDocument/2006/relationships/image" Target="../media/image22.pn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40.svg"/><Relationship Id="rId15" Type="http://schemas.openxmlformats.org/officeDocument/2006/relationships/image" Target="../media/image83.png"/><Relationship Id="rId10" Type="http://schemas.openxmlformats.org/officeDocument/2006/relationships/image" Target="../media/image28.png"/><Relationship Id="rId4" Type="http://schemas.openxmlformats.org/officeDocument/2006/relationships/image" Target="../media/image39.png"/><Relationship Id="rId9" Type="http://schemas.openxmlformats.org/officeDocument/2006/relationships/image" Target="../media/image27.svg"/><Relationship Id="rId14" Type="http://schemas.openxmlformats.org/officeDocument/2006/relationships/image" Target="../media/image79.png"/></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8.svg"/><Relationship Id="rId3" Type="http://schemas.openxmlformats.org/officeDocument/2006/relationships/image" Target="../media/image23.svg"/><Relationship Id="rId7" Type="http://schemas.openxmlformats.org/officeDocument/2006/relationships/image" Target="../media/image25.svg"/><Relationship Id="rId12" Type="http://schemas.openxmlformats.org/officeDocument/2006/relationships/image" Target="../media/image77.png"/><Relationship Id="rId2" Type="http://schemas.openxmlformats.org/officeDocument/2006/relationships/image" Target="../media/image22.pn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40.svg"/><Relationship Id="rId15" Type="http://schemas.openxmlformats.org/officeDocument/2006/relationships/image" Target="../media/image83.png"/><Relationship Id="rId10" Type="http://schemas.openxmlformats.org/officeDocument/2006/relationships/image" Target="../media/image28.png"/><Relationship Id="rId4" Type="http://schemas.openxmlformats.org/officeDocument/2006/relationships/image" Target="../media/image39.png"/><Relationship Id="rId9" Type="http://schemas.openxmlformats.org/officeDocument/2006/relationships/image" Target="../media/image27.svg"/><Relationship Id="rId14" Type="http://schemas.openxmlformats.org/officeDocument/2006/relationships/image" Target="../media/image79.png"/></Relationships>
</file>

<file path=ppt/slides/_rels/slide47.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77.png"/><Relationship Id="rId18" Type="http://schemas.openxmlformats.org/officeDocument/2006/relationships/image" Target="../media/image2.png"/><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86.png"/><Relationship Id="rId2" Type="http://schemas.openxmlformats.org/officeDocument/2006/relationships/notesSlide" Target="../notesSlides/notesSlide2.xml"/><Relationship Id="rId16"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40.svg"/><Relationship Id="rId11" Type="http://schemas.openxmlformats.org/officeDocument/2006/relationships/image" Target="../media/image28.png"/><Relationship Id="rId5" Type="http://schemas.openxmlformats.org/officeDocument/2006/relationships/image" Target="../media/image39.png"/><Relationship Id="rId15" Type="http://schemas.openxmlformats.org/officeDocument/2006/relationships/image" Target="../media/image81.png"/><Relationship Id="rId10" Type="http://schemas.openxmlformats.org/officeDocument/2006/relationships/image" Target="../media/image27.svg"/><Relationship Id="rId4" Type="http://schemas.openxmlformats.org/officeDocument/2006/relationships/image" Target="../media/image23.svg"/><Relationship Id="rId9" Type="http://schemas.openxmlformats.org/officeDocument/2006/relationships/image" Target="../media/image26.png"/><Relationship Id="rId14" Type="http://schemas.openxmlformats.org/officeDocument/2006/relationships/image" Target="../media/image78.svg"/></Relationships>
</file>

<file path=ppt/slides/_rels/slide4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8.svg"/><Relationship Id="rId18" Type="http://schemas.openxmlformats.org/officeDocument/2006/relationships/image" Target="../media/image2.png"/><Relationship Id="rId3" Type="http://schemas.openxmlformats.org/officeDocument/2006/relationships/image" Target="../media/image23.svg"/><Relationship Id="rId7" Type="http://schemas.openxmlformats.org/officeDocument/2006/relationships/image" Target="../media/image25.svg"/><Relationship Id="rId12" Type="http://schemas.openxmlformats.org/officeDocument/2006/relationships/image" Target="../media/image77.png"/><Relationship Id="rId17" Type="http://schemas.openxmlformats.org/officeDocument/2006/relationships/image" Target="../media/image87.png"/><Relationship Id="rId2" Type="http://schemas.openxmlformats.org/officeDocument/2006/relationships/image" Target="../media/image22.png"/><Relationship Id="rId16"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40.svg"/><Relationship Id="rId15" Type="http://schemas.openxmlformats.org/officeDocument/2006/relationships/image" Target="../media/image83.png"/><Relationship Id="rId10" Type="http://schemas.openxmlformats.org/officeDocument/2006/relationships/image" Target="../media/image28.png"/><Relationship Id="rId19" Type="http://schemas.openxmlformats.org/officeDocument/2006/relationships/image" Target="../media/image88.png"/><Relationship Id="rId4" Type="http://schemas.openxmlformats.org/officeDocument/2006/relationships/image" Target="../media/image39.png"/><Relationship Id="rId9" Type="http://schemas.openxmlformats.org/officeDocument/2006/relationships/image" Target="../media/image27.svg"/><Relationship Id="rId14" Type="http://schemas.openxmlformats.org/officeDocument/2006/relationships/image" Target="../media/image81.png"/></Relationships>
</file>

<file path=ppt/slides/_rels/slide4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8.svg"/><Relationship Id="rId3" Type="http://schemas.openxmlformats.org/officeDocument/2006/relationships/image" Target="../media/image23.svg"/><Relationship Id="rId7" Type="http://schemas.openxmlformats.org/officeDocument/2006/relationships/image" Target="../media/image25.svg"/><Relationship Id="rId12" Type="http://schemas.openxmlformats.org/officeDocument/2006/relationships/image" Target="../media/image77.png"/><Relationship Id="rId2" Type="http://schemas.openxmlformats.org/officeDocument/2006/relationships/image" Target="../media/image22.pn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40.svg"/><Relationship Id="rId15" Type="http://schemas.openxmlformats.org/officeDocument/2006/relationships/image" Target="../media/image89.png"/><Relationship Id="rId10" Type="http://schemas.openxmlformats.org/officeDocument/2006/relationships/image" Target="../media/image28.png"/><Relationship Id="rId4" Type="http://schemas.openxmlformats.org/officeDocument/2006/relationships/image" Target="../media/image39.png"/><Relationship Id="rId9" Type="http://schemas.openxmlformats.org/officeDocument/2006/relationships/image" Target="../media/image27.svg"/><Relationship Id="rId14" Type="http://schemas.openxmlformats.org/officeDocument/2006/relationships/image" Target="../media/image81.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svg"/><Relationship Id="rId7"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2.png"/><Relationship Id="rId4" Type="http://schemas.openxmlformats.org/officeDocument/2006/relationships/image" Target="../media/image10.png"/><Relationship Id="rId9" Type="http://schemas.openxmlformats.org/officeDocument/2006/relationships/image" Target="../media/image17.svg"/></Relationships>
</file>

<file path=ppt/slides/_rels/slide5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8.svg"/><Relationship Id="rId3" Type="http://schemas.openxmlformats.org/officeDocument/2006/relationships/image" Target="../media/image23.svg"/><Relationship Id="rId7" Type="http://schemas.openxmlformats.org/officeDocument/2006/relationships/image" Target="../media/image25.svg"/><Relationship Id="rId12" Type="http://schemas.openxmlformats.org/officeDocument/2006/relationships/image" Target="../media/image77.png"/><Relationship Id="rId17" Type="http://schemas.openxmlformats.org/officeDocument/2006/relationships/image" Target="../media/image2.png"/><Relationship Id="rId2" Type="http://schemas.openxmlformats.org/officeDocument/2006/relationships/image" Target="../media/image22.png"/><Relationship Id="rId16"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40.svg"/><Relationship Id="rId15" Type="http://schemas.openxmlformats.org/officeDocument/2006/relationships/image" Target="../media/image89.png"/><Relationship Id="rId10" Type="http://schemas.openxmlformats.org/officeDocument/2006/relationships/image" Target="../media/image28.png"/><Relationship Id="rId4" Type="http://schemas.openxmlformats.org/officeDocument/2006/relationships/image" Target="../media/image39.png"/><Relationship Id="rId9" Type="http://schemas.openxmlformats.org/officeDocument/2006/relationships/image" Target="../media/image27.svg"/><Relationship Id="rId14" Type="http://schemas.openxmlformats.org/officeDocument/2006/relationships/image" Target="../media/image81.png"/></Relationships>
</file>

<file path=ppt/slides/_rels/slide5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8.svg"/><Relationship Id="rId18" Type="http://schemas.openxmlformats.org/officeDocument/2006/relationships/image" Target="../media/image2.png"/><Relationship Id="rId3" Type="http://schemas.openxmlformats.org/officeDocument/2006/relationships/image" Target="../media/image23.svg"/><Relationship Id="rId7" Type="http://schemas.openxmlformats.org/officeDocument/2006/relationships/image" Target="../media/image25.svg"/><Relationship Id="rId12" Type="http://schemas.openxmlformats.org/officeDocument/2006/relationships/image" Target="../media/image77.png"/><Relationship Id="rId17" Type="http://schemas.openxmlformats.org/officeDocument/2006/relationships/image" Target="../media/image93.png"/><Relationship Id="rId2" Type="http://schemas.openxmlformats.org/officeDocument/2006/relationships/image" Target="../media/image22.png"/><Relationship Id="rId16"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40.svg"/><Relationship Id="rId15" Type="http://schemas.openxmlformats.org/officeDocument/2006/relationships/image" Target="../media/image91.png"/><Relationship Id="rId10" Type="http://schemas.openxmlformats.org/officeDocument/2006/relationships/image" Target="../media/image28.png"/><Relationship Id="rId4" Type="http://schemas.openxmlformats.org/officeDocument/2006/relationships/image" Target="../media/image39.png"/><Relationship Id="rId9" Type="http://schemas.openxmlformats.org/officeDocument/2006/relationships/image" Target="../media/image27.svg"/><Relationship Id="rId14" Type="http://schemas.openxmlformats.org/officeDocument/2006/relationships/image" Target="../media/image81.png"/></Relationships>
</file>

<file path=ppt/slides/_rels/slide5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8.svg"/><Relationship Id="rId18" Type="http://schemas.openxmlformats.org/officeDocument/2006/relationships/image" Target="../media/image2.png"/><Relationship Id="rId3" Type="http://schemas.openxmlformats.org/officeDocument/2006/relationships/image" Target="../media/image23.svg"/><Relationship Id="rId7" Type="http://schemas.openxmlformats.org/officeDocument/2006/relationships/image" Target="../media/image25.svg"/><Relationship Id="rId12" Type="http://schemas.openxmlformats.org/officeDocument/2006/relationships/image" Target="../media/image77.png"/><Relationship Id="rId17" Type="http://schemas.openxmlformats.org/officeDocument/2006/relationships/image" Target="../media/image95.png"/><Relationship Id="rId2" Type="http://schemas.openxmlformats.org/officeDocument/2006/relationships/image" Target="../media/image22.png"/><Relationship Id="rId16"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40.svg"/><Relationship Id="rId15" Type="http://schemas.openxmlformats.org/officeDocument/2006/relationships/image" Target="../media/image94.png"/><Relationship Id="rId10" Type="http://schemas.openxmlformats.org/officeDocument/2006/relationships/image" Target="../media/image28.png"/><Relationship Id="rId4" Type="http://schemas.openxmlformats.org/officeDocument/2006/relationships/image" Target="../media/image39.png"/><Relationship Id="rId9" Type="http://schemas.openxmlformats.org/officeDocument/2006/relationships/image" Target="../media/image27.svg"/><Relationship Id="rId14" Type="http://schemas.openxmlformats.org/officeDocument/2006/relationships/image" Target="../media/image81.png"/></Relationships>
</file>

<file path=ppt/slides/_rels/slide5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8.svg"/><Relationship Id="rId3" Type="http://schemas.openxmlformats.org/officeDocument/2006/relationships/image" Target="../media/image23.svg"/><Relationship Id="rId7" Type="http://schemas.openxmlformats.org/officeDocument/2006/relationships/image" Target="../media/image25.svg"/><Relationship Id="rId12" Type="http://schemas.openxmlformats.org/officeDocument/2006/relationships/image" Target="../media/image77.png"/><Relationship Id="rId17" Type="http://schemas.openxmlformats.org/officeDocument/2006/relationships/image" Target="../media/image2.png"/><Relationship Id="rId2" Type="http://schemas.openxmlformats.org/officeDocument/2006/relationships/image" Target="../media/image22.png"/><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40.svg"/><Relationship Id="rId15" Type="http://schemas.openxmlformats.org/officeDocument/2006/relationships/image" Target="../media/image95.png"/><Relationship Id="rId10" Type="http://schemas.openxmlformats.org/officeDocument/2006/relationships/image" Target="../media/image28.png"/><Relationship Id="rId4" Type="http://schemas.openxmlformats.org/officeDocument/2006/relationships/image" Target="../media/image39.png"/><Relationship Id="rId9" Type="http://schemas.openxmlformats.org/officeDocument/2006/relationships/image" Target="../media/image27.svg"/><Relationship Id="rId1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3" Type="http://schemas.openxmlformats.org/officeDocument/2006/relationships/image" Target="../media/image78.svg"/><Relationship Id="rId7" Type="http://schemas.openxmlformats.org/officeDocument/2006/relationships/image" Target="../media/image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3.png"/><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8.svg"/><Relationship Id="rId7" Type="http://schemas.openxmlformats.org/officeDocument/2006/relationships/image" Target="../media/image96.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3.png"/><Relationship Id="rId10" Type="http://schemas.openxmlformats.org/officeDocument/2006/relationships/image" Target="../media/image2.png"/><Relationship Id="rId4" Type="http://schemas.openxmlformats.org/officeDocument/2006/relationships/image" Target="../media/image81.png"/><Relationship Id="rId9" Type="http://schemas.openxmlformats.org/officeDocument/2006/relationships/image" Target="../media/image98.png"/></Relationships>
</file>

<file path=ppt/slides/_rels/slide57.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9.png"/><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78.svg"/><Relationship Id="rId7" Type="http://schemas.openxmlformats.org/officeDocument/2006/relationships/image" Target="../media/image86.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99.png"/><Relationship Id="rId4" Type="http://schemas.openxmlformats.org/officeDocument/2006/relationships/image" Target="../media/image81.png"/><Relationship Id="rId9" Type="http://schemas.openxmlformats.org/officeDocument/2006/relationships/image" Target="../media/image2.png"/></Relationships>
</file>

<file path=ppt/slides/_rels/slide5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7.png"/><Relationship Id="rId7" Type="http://schemas.openxmlformats.org/officeDocument/2006/relationships/image" Target="../media/image83.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81.png"/><Relationship Id="rId4" Type="http://schemas.openxmlformats.org/officeDocument/2006/relationships/image" Target="../media/image78.sv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13.svg"/></Relationships>
</file>

<file path=ppt/slides/_rels/slide6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7.png"/><Relationship Id="rId7" Type="http://schemas.openxmlformats.org/officeDocument/2006/relationships/image" Target="../media/image83.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81.png"/><Relationship Id="rId4" Type="http://schemas.openxmlformats.org/officeDocument/2006/relationships/image" Target="../media/image78.svg"/></Relationships>
</file>

<file path=ppt/slides/_rels/slide6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7.png"/><Relationship Id="rId7" Type="http://schemas.openxmlformats.org/officeDocument/2006/relationships/image" Target="../media/image100.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81.png"/><Relationship Id="rId10" Type="http://schemas.openxmlformats.org/officeDocument/2006/relationships/image" Target="../media/image2.png"/><Relationship Id="rId4" Type="http://schemas.openxmlformats.org/officeDocument/2006/relationships/image" Target="../media/image78.svg"/><Relationship Id="rId9" Type="http://schemas.openxmlformats.org/officeDocument/2006/relationships/image" Target="../media/image86.png"/></Relationships>
</file>

<file path=ppt/slides/_rels/slide6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7.png"/><Relationship Id="rId7" Type="http://schemas.openxmlformats.org/officeDocument/2006/relationships/image" Target="../media/image101.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81.png"/><Relationship Id="rId4" Type="http://schemas.openxmlformats.org/officeDocument/2006/relationships/image" Target="../media/image78.svg"/></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80.png"/><Relationship Id="rId4" Type="http://schemas.openxmlformats.org/officeDocument/2006/relationships/image" Target="../media/image78.svg"/></Relationships>
</file>

<file path=ppt/slides/_rels/slide6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77.png"/><Relationship Id="rId7" Type="http://schemas.openxmlformats.org/officeDocument/2006/relationships/image" Target="../media/image102.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0.png"/><Relationship Id="rId10" Type="http://schemas.openxmlformats.org/officeDocument/2006/relationships/image" Target="../media/image2.png"/><Relationship Id="rId4" Type="http://schemas.openxmlformats.org/officeDocument/2006/relationships/image" Target="../media/image78.svg"/><Relationship Id="rId9" Type="http://schemas.openxmlformats.org/officeDocument/2006/relationships/image" Target="../media/image104.png"/></Relationships>
</file>

<file path=ppt/slides/_rels/slide6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78.svg"/><Relationship Id="rId7" Type="http://schemas.openxmlformats.org/officeDocument/2006/relationships/image" Target="../media/image103.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83.png"/><Relationship Id="rId10" Type="http://schemas.openxmlformats.org/officeDocument/2006/relationships/image" Target="../media/image2.png"/><Relationship Id="rId4" Type="http://schemas.openxmlformats.org/officeDocument/2006/relationships/image" Target="../media/image80.png"/><Relationship Id="rId9" Type="http://schemas.openxmlformats.org/officeDocument/2006/relationships/image" Target="../media/image105.jpeg"/></Relationships>
</file>

<file path=ppt/slides/_rels/slide6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78.svg"/><Relationship Id="rId7" Type="http://schemas.openxmlformats.org/officeDocument/2006/relationships/image" Target="../media/image103.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83.png"/><Relationship Id="rId10" Type="http://schemas.openxmlformats.org/officeDocument/2006/relationships/image" Target="../media/image106.png"/><Relationship Id="rId4" Type="http://schemas.openxmlformats.org/officeDocument/2006/relationships/image" Target="../media/image80.png"/><Relationship Id="rId9" Type="http://schemas.openxmlformats.org/officeDocument/2006/relationships/image" Target="../media/image105.jpeg"/></Relationships>
</file>

<file path=ppt/slides/_rels/slide6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78.svg"/><Relationship Id="rId7" Type="http://schemas.openxmlformats.org/officeDocument/2006/relationships/image" Target="../media/image103.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86.png"/><Relationship Id="rId5" Type="http://schemas.openxmlformats.org/officeDocument/2006/relationships/image" Target="../media/image83.png"/><Relationship Id="rId10"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105.jpeg"/></Relationships>
</file>

<file path=ppt/slides/_rels/slide6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78.svg"/><Relationship Id="rId7" Type="http://schemas.openxmlformats.org/officeDocument/2006/relationships/image" Target="../media/image103.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86.png"/><Relationship Id="rId5" Type="http://schemas.openxmlformats.org/officeDocument/2006/relationships/image" Target="../media/image83.png"/><Relationship Id="rId10"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105.jpeg"/></Relationships>
</file>

<file path=ppt/slides/_rels/slide6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78.svg"/><Relationship Id="rId7" Type="http://schemas.openxmlformats.org/officeDocument/2006/relationships/image" Target="../media/image103.png"/><Relationship Id="rId12" Type="http://schemas.openxmlformats.org/officeDocument/2006/relationships/image" Target="../media/image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86.png"/><Relationship Id="rId5" Type="http://schemas.openxmlformats.org/officeDocument/2006/relationships/image" Target="../media/image83.png"/><Relationship Id="rId10"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105.jpe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svg"/><Relationship Id="rId7"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9.svg"/><Relationship Id="rId10"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19.svg"/></Relationships>
</file>

<file path=ppt/slides/_rels/slide7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78.svg"/><Relationship Id="rId7" Type="http://schemas.openxmlformats.org/officeDocument/2006/relationships/image" Target="../media/image103.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83.png"/><Relationship Id="rId10" Type="http://schemas.openxmlformats.org/officeDocument/2006/relationships/image" Target="../media/image2.png"/><Relationship Id="rId4" Type="http://schemas.openxmlformats.org/officeDocument/2006/relationships/image" Target="../media/image80.png"/><Relationship Id="rId9" Type="http://schemas.openxmlformats.org/officeDocument/2006/relationships/image" Target="../media/image107.png"/></Relationships>
</file>

<file path=ppt/slides/_rels/slide7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78.svg"/><Relationship Id="rId7" Type="http://schemas.openxmlformats.org/officeDocument/2006/relationships/image" Target="../media/image103.png"/><Relationship Id="rId12" Type="http://schemas.openxmlformats.org/officeDocument/2006/relationships/image" Target="../media/image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8.png"/><Relationship Id="rId5" Type="http://schemas.openxmlformats.org/officeDocument/2006/relationships/image" Target="../media/image83.png"/><Relationship Id="rId10" Type="http://schemas.openxmlformats.org/officeDocument/2006/relationships/image" Target="../media/image60.png"/><Relationship Id="rId4" Type="http://schemas.openxmlformats.org/officeDocument/2006/relationships/image" Target="../media/image80.png"/><Relationship Id="rId9" Type="http://schemas.openxmlformats.org/officeDocument/2006/relationships/image" Target="../media/image107.png"/></Relationships>
</file>

<file path=ppt/slides/_rels/slide7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78.svg"/><Relationship Id="rId7" Type="http://schemas.openxmlformats.org/officeDocument/2006/relationships/image" Target="../media/image103.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8.png"/><Relationship Id="rId5" Type="http://schemas.openxmlformats.org/officeDocument/2006/relationships/image" Target="../media/image83.png"/><Relationship Id="rId10" Type="http://schemas.openxmlformats.org/officeDocument/2006/relationships/image" Target="../media/image60.png"/><Relationship Id="rId4" Type="http://schemas.openxmlformats.org/officeDocument/2006/relationships/image" Target="../media/image80.png"/><Relationship Id="rId9" Type="http://schemas.openxmlformats.org/officeDocument/2006/relationships/image" Target="../media/image107.png"/></Relationships>
</file>

<file path=ppt/slides/_rels/slide7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78.svg"/><Relationship Id="rId7" Type="http://schemas.openxmlformats.org/officeDocument/2006/relationships/image" Target="../media/image103.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60.png"/><Relationship Id="rId5" Type="http://schemas.openxmlformats.org/officeDocument/2006/relationships/image" Target="../media/image83.png"/><Relationship Id="rId10" Type="http://schemas.openxmlformats.org/officeDocument/2006/relationships/image" Target="../media/image108.png"/><Relationship Id="rId4" Type="http://schemas.openxmlformats.org/officeDocument/2006/relationships/image" Target="../media/image80.png"/><Relationship Id="rId9" Type="http://schemas.openxmlformats.org/officeDocument/2006/relationships/image" Target="../media/image107.png"/></Relationships>
</file>

<file path=ppt/slides/_rels/slide74.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11.png"/><Relationship Id="rId3" Type="http://schemas.openxmlformats.org/officeDocument/2006/relationships/image" Target="../media/image78.svg"/><Relationship Id="rId7" Type="http://schemas.openxmlformats.org/officeDocument/2006/relationships/image" Target="../media/image103.png"/><Relationship Id="rId12" Type="http://schemas.openxmlformats.org/officeDocument/2006/relationships/image" Target="../media/image11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9.png"/><Relationship Id="rId5" Type="http://schemas.openxmlformats.org/officeDocument/2006/relationships/image" Target="../media/image83.png"/><Relationship Id="rId10" Type="http://schemas.openxmlformats.org/officeDocument/2006/relationships/image" Target="../media/image108.png"/><Relationship Id="rId4" Type="http://schemas.openxmlformats.org/officeDocument/2006/relationships/image" Target="../media/image80.png"/><Relationship Id="rId9" Type="http://schemas.openxmlformats.org/officeDocument/2006/relationships/image" Target="../media/image107.png"/><Relationship Id="rId14" Type="http://schemas.openxmlformats.org/officeDocument/2006/relationships/image" Target="../media/image112.png"/></Relationships>
</file>

<file path=ppt/slides/_rels/slide75.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10.png"/><Relationship Id="rId3" Type="http://schemas.openxmlformats.org/officeDocument/2006/relationships/image" Target="../media/image78.svg"/><Relationship Id="rId7" Type="http://schemas.openxmlformats.org/officeDocument/2006/relationships/image" Target="../media/image103.png"/><Relationship Id="rId12" Type="http://schemas.openxmlformats.org/officeDocument/2006/relationships/image" Target="../media/image109.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13.png"/><Relationship Id="rId5" Type="http://schemas.openxmlformats.org/officeDocument/2006/relationships/image" Target="../media/image83.png"/><Relationship Id="rId15" Type="http://schemas.openxmlformats.org/officeDocument/2006/relationships/image" Target="../media/image112.png"/><Relationship Id="rId10" Type="http://schemas.openxmlformats.org/officeDocument/2006/relationships/image" Target="../media/image108.png"/><Relationship Id="rId4" Type="http://schemas.openxmlformats.org/officeDocument/2006/relationships/image" Target="../media/image80.png"/><Relationship Id="rId9" Type="http://schemas.openxmlformats.org/officeDocument/2006/relationships/image" Target="../media/image107.png"/><Relationship Id="rId14" Type="http://schemas.openxmlformats.org/officeDocument/2006/relationships/image" Target="../media/image111.png"/></Relationships>
</file>

<file path=ppt/slides/_rels/slide76.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11.png"/><Relationship Id="rId3" Type="http://schemas.openxmlformats.org/officeDocument/2006/relationships/image" Target="../media/image78.svg"/><Relationship Id="rId7" Type="http://schemas.openxmlformats.org/officeDocument/2006/relationships/image" Target="../media/image103.png"/><Relationship Id="rId12" Type="http://schemas.openxmlformats.org/officeDocument/2006/relationships/image" Target="../media/image109.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13.png"/><Relationship Id="rId5" Type="http://schemas.openxmlformats.org/officeDocument/2006/relationships/image" Target="../media/image83.png"/><Relationship Id="rId15" Type="http://schemas.openxmlformats.org/officeDocument/2006/relationships/image" Target="../media/image110.png"/><Relationship Id="rId10" Type="http://schemas.openxmlformats.org/officeDocument/2006/relationships/image" Target="../media/image108.png"/><Relationship Id="rId4" Type="http://schemas.openxmlformats.org/officeDocument/2006/relationships/image" Target="../media/image80.png"/><Relationship Id="rId9" Type="http://schemas.openxmlformats.org/officeDocument/2006/relationships/image" Target="../media/image107.png"/><Relationship Id="rId14" Type="http://schemas.openxmlformats.org/officeDocument/2006/relationships/image" Target="../media/image112.png"/></Relationships>
</file>

<file path=ppt/slides/_rels/slide77.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11.png"/><Relationship Id="rId3" Type="http://schemas.openxmlformats.org/officeDocument/2006/relationships/image" Target="../media/image78.svg"/><Relationship Id="rId7" Type="http://schemas.openxmlformats.org/officeDocument/2006/relationships/image" Target="../media/image103.png"/><Relationship Id="rId12" Type="http://schemas.openxmlformats.org/officeDocument/2006/relationships/image" Target="../media/image109.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13.png"/><Relationship Id="rId5" Type="http://schemas.openxmlformats.org/officeDocument/2006/relationships/image" Target="../media/image83.png"/><Relationship Id="rId15" Type="http://schemas.openxmlformats.org/officeDocument/2006/relationships/image" Target="../media/image110.png"/><Relationship Id="rId10" Type="http://schemas.openxmlformats.org/officeDocument/2006/relationships/image" Target="../media/image108.png"/><Relationship Id="rId4" Type="http://schemas.openxmlformats.org/officeDocument/2006/relationships/image" Target="../media/image80.png"/><Relationship Id="rId9" Type="http://schemas.openxmlformats.org/officeDocument/2006/relationships/image" Target="../media/image107.png"/><Relationship Id="rId14" Type="http://schemas.openxmlformats.org/officeDocument/2006/relationships/image" Target="../media/image112.png"/></Relationships>
</file>

<file path=ppt/slides/_rels/slide78.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11.png"/><Relationship Id="rId3" Type="http://schemas.openxmlformats.org/officeDocument/2006/relationships/image" Target="../media/image78.svg"/><Relationship Id="rId7" Type="http://schemas.openxmlformats.org/officeDocument/2006/relationships/image" Target="../media/image103.png"/><Relationship Id="rId12" Type="http://schemas.openxmlformats.org/officeDocument/2006/relationships/image" Target="../media/image11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9.png"/><Relationship Id="rId5" Type="http://schemas.openxmlformats.org/officeDocument/2006/relationships/image" Target="../media/image83.png"/><Relationship Id="rId10" Type="http://schemas.openxmlformats.org/officeDocument/2006/relationships/image" Target="../media/image108.png"/><Relationship Id="rId4" Type="http://schemas.openxmlformats.org/officeDocument/2006/relationships/image" Target="../media/image80.png"/><Relationship Id="rId9" Type="http://schemas.openxmlformats.org/officeDocument/2006/relationships/image" Target="../media/image107.png"/><Relationship Id="rId14" Type="http://schemas.openxmlformats.org/officeDocument/2006/relationships/image" Target="../media/image112.png"/></Relationships>
</file>

<file path=ppt/slides/_rels/slide79.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11.png"/><Relationship Id="rId3" Type="http://schemas.openxmlformats.org/officeDocument/2006/relationships/image" Target="../media/image78.svg"/><Relationship Id="rId7" Type="http://schemas.openxmlformats.org/officeDocument/2006/relationships/image" Target="../media/image103.png"/><Relationship Id="rId12" Type="http://schemas.openxmlformats.org/officeDocument/2006/relationships/image" Target="../media/image11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9.png"/><Relationship Id="rId5" Type="http://schemas.openxmlformats.org/officeDocument/2006/relationships/image" Target="../media/image83.png"/><Relationship Id="rId10" Type="http://schemas.openxmlformats.org/officeDocument/2006/relationships/image" Target="../media/image108.png"/><Relationship Id="rId4" Type="http://schemas.openxmlformats.org/officeDocument/2006/relationships/image" Target="../media/image80.png"/><Relationship Id="rId9" Type="http://schemas.openxmlformats.org/officeDocument/2006/relationships/image" Target="../media/image107.png"/><Relationship Id="rId14" Type="http://schemas.openxmlformats.org/officeDocument/2006/relationships/image" Target="../media/image112.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13.svg"/></Relationships>
</file>

<file path=ppt/slides/_rels/slide80.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11.png"/><Relationship Id="rId3" Type="http://schemas.openxmlformats.org/officeDocument/2006/relationships/image" Target="../media/image78.svg"/><Relationship Id="rId7" Type="http://schemas.openxmlformats.org/officeDocument/2006/relationships/image" Target="../media/image103.png"/><Relationship Id="rId12" Type="http://schemas.openxmlformats.org/officeDocument/2006/relationships/image" Target="../media/image11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9.png"/><Relationship Id="rId5" Type="http://schemas.openxmlformats.org/officeDocument/2006/relationships/image" Target="../media/image83.png"/><Relationship Id="rId10" Type="http://schemas.openxmlformats.org/officeDocument/2006/relationships/image" Target="../media/image108.png"/><Relationship Id="rId4" Type="http://schemas.openxmlformats.org/officeDocument/2006/relationships/image" Target="../media/image80.png"/><Relationship Id="rId9" Type="http://schemas.openxmlformats.org/officeDocument/2006/relationships/image" Target="../media/image107.png"/><Relationship Id="rId14" Type="http://schemas.openxmlformats.org/officeDocument/2006/relationships/image" Target="../media/image112.png"/></Relationships>
</file>

<file path=ppt/slides/_rels/slide81.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11.png"/><Relationship Id="rId3" Type="http://schemas.openxmlformats.org/officeDocument/2006/relationships/image" Target="../media/image78.svg"/><Relationship Id="rId7" Type="http://schemas.openxmlformats.org/officeDocument/2006/relationships/image" Target="../media/image103.png"/><Relationship Id="rId12" Type="http://schemas.openxmlformats.org/officeDocument/2006/relationships/image" Target="../media/image11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9.png"/><Relationship Id="rId5" Type="http://schemas.openxmlformats.org/officeDocument/2006/relationships/image" Target="../media/image83.png"/><Relationship Id="rId15" Type="http://schemas.openxmlformats.org/officeDocument/2006/relationships/image" Target="../media/image2.png"/><Relationship Id="rId10" Type="http://schemas.openxmlformats.org/officeDocument/2006/relationships/image" Target="../media/image108.png"/><Relationship Id="rId4" Type="http://schemas.openxmlformats.org/officeDocument/2006/relationships/image" Target="../media/image80.png"/><Relationship Id="rId9" Type="http://schemas.openxmlformats.org/officeDocument/2006/relationships/image" Target="../media/image107.png"/><Relationship Id="rId14" Type="http://schemas.openxmlformats.org/officeDocument/2006/relationships/image" Target="../media/image112.png"/></Relationships>
</file>

<file path=ppt/slides/_rels/slide8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78.svg"/><Relationship Id="rId7" Type="http://schemas.openxmlformats.org/officeDocument/2006/relationships/image" Target="../media/image103.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83.png"/><Relationship Id="rId10" Type="http://schemas.openxmlformats.org/officeDocument/2006/relationships/image" Target="../media/image2.png"/><Relationship Id="rId4" Type="http://schemas.openxmlformats.org/officeDocument/2006/relationships/image" Target="../media/image80.png"/><Relationship Id="rId9" Type="http://schemas.openxmlformats.org/officeDocument/2006/relationships/image" Target="../media/image107.png"/></Relationships>
</file>

<file path=ppt/slides/_rels/slide8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78.svg"/><Relationship Id="rId7" Type="http://schemas.openxmlformats.org/officeDocument/2006/relationships/image" Target="../media/image103.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83.png"/><Relationship Id="rId10" Type="http://schemas.openxmlformats.org/officeDocument/2006/relationships/image" Target="../media/image2.png"/><Relationship Id="rId4" Type="http://schemas.openxmlformats.org/officeDocument/2006/relationships/image" Target="../media/image80.png"/><Relationship Id="rId9" Type="http://schemas.openxmlformats.org/officeDocument/2006/relationships/image" Target="../media/image107.png"/></Relationships>
</file>

<file path=ppt/slides/_rels/slide8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78.svg"/><Relationship Id="rId7" Type="http://schemas.openxmlformats.org/officeDocument/2006/relationships/image" Target="../media/image103.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83.png"/><Relationship Id="rId10" Type="http://schemas.openxmlformats.org/officeDocument/2006/relationships/image" Target="../media/image2.png"/><Relationship Id="rId4" Type="http://schemas.openxmlformats.org/officeDocument/2006/relationships/image" Target="../media/image80.png"/><Relationship Id="rId9" Type="http://schemas.openxmlformats.org/officeDocument/2006/relationships/image" Target="../media/image107.png"/></Relationships>
</file>

<file path=ppt/slides/_rels/slide8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78.svg"/><Relationship Id="rId7" Type="http://schemas.openxmlformats.org/officeDocument/2006/relationships/image" Target="../media/image103.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83.png"/><Relationship Id="rId10" Type="http://schemas.openxmlformats.org/officeDocument/2006/relationships/image" Target="../media/image2.png"/><Relationship Id="rId4" Type="http://schemas.openxmlformats.org/officeDocument/2006/relationships/image" Target="../media/image80.png"/><Relationship Id="rId9" Type="http://schemas.openxmlformats.org/officeDocument/2006/relationships/image" Target="../media/image107.png"/></Relationships>
</file>

<file path=ppt/slides/_rels/slide8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78.svg"/><Relationship Id="rId7" Type="http://schemas.openxmlformats.org/officeDocument/2006/relationships/image" Target="../media/image103.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2.png"/><Relationship Id="rId5" Type="http://schemas.openxmlformats.org/officeDocument/2006/relationships/image" Target="../media/image83.png"/><Relationship Id="rId10" Type="http://schemas.openxmlformats.org/officeDocument/2006/relationships/image" Target="../media/image114.png"/><Relationship Id="rId4" Type="http://schemas.openxmlformats.org/officeDocument/2006/relationships/image" Target="../media/image80.png"/><Relationship Id="rId9" Type="http://schemas.openxmlformats.org/officeDocument/2006/relationships/image" Target="../media/image107.png"/></Relationships>
</file>

<file path=ppt/slides/_rels/slide8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77.png"/><Relationship Id="rId7" Type="http://schemas.openxmlformats.org/officeDocument/2006/relationships/image" Target="../media/image102.png"/><Relationship Id="rId12" Type="http://schemas.openxmlformats.org/officeDocument/2006/relationships/image" Target="../media/image86.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114.png"/><Relationship Id="rId4" Type="http://schemas.openxmlformats.org/officeDocument/2006/relationships/image" Target="../media/image78.svg"/><Relationship Id="rId9" Type="http://schemas.openxmlformats.org/officeDocument/2006/relationships/image" Target="../media/image107.png"/></Relationships>
</file>

<file path=ppt/slides/_rels/slide8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78.svg"/><Relationship Id="rId7" Type="http://schemas.openxmlformats.org/officeDocument/2006/relationships/image" Target="../media/image103.png"/><Relationship Id="rId12" Type="http://schemas.openxmlformats.org/officeDocument/2006/relationships/image" Target="../media/image86.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81.png"/><Relationship Id="rId5" Type="http://schemas.openxmlformats.org/officeDocument/2006/relationships/image" Target="../media/image83.png"/><Relationship Id="rId10" Type="http://schemas.openxmlformats.org/officeDocument/2006/relationships/image" Target="../media/image114.png"/><Relationship Id="rId4" Type="http://schemas.openxmlformats.org/officeDocument/2006/relationships/image" Target="../media/image80.png"/><Relationship Id="rId9" Type="http://schemas.openxmlformats.org/officeDocument/2006/relationships/image" Target="../media/image107.png"/></Relationships>
</file>

<file path=ppt/slides/_rels/slide8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78.svg"/><Relationship Id="rId7" Type="http://schemas.openxmlformats.org/officeDocument/2006/relationships/image" Target="../media/image103.png"/><Relationship Id="rId12" Type="http://schemas.openxmlformats.org/officeDocument/2006/relationships/image" Target="../media/image86.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81.png"/><Relationship Id="rId5" Type="http://schemas.openxmlformats.org/officeDocument/2006/relationships/image" Target="../media/image83.png"/><Relationship Id="rId10" Type="http://schemas.openxmlformats.org/officeDocument/2006/relationships/image" Target="../media/image114.png"/><Relationship Id="rId4" Type="http://schemas.openxmlformats.org/officeDocument/2006/relationships/image" Target="../media/image80.png"/><Relationship Id="rId9" Type="http://schemas.openxmlformats.org/officeDocument/2006/relationships/image" Target="../media/image107.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2.pn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image" Target="../media/image6.png"/><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23.svg"/><Relationship Id="rId5" Type="http://schemas.openxmlformats.org/officeDocument/2006/relationships/image" Target="../media/image9.sv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21.svg"/><Relationship Id="rId14" Type="http://schemas.openxmlformats.org/officeDocument/2006/relationships/image" Target="../media/image26.png"/></Relationships>
</file>

<file path=ppt/slides/_rels/slide90.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15.png"/><Relationship Id="rId3" Type="http://schemas.openxmlformats.org/officeDocument/2006/relationships/image" Target="../media/image78.svg"/><Relationship Id="rId7" Type="http://schemas.openxmlformats.org/officeDocument/2006/relationships/image" Target="../media/image103.png"/><Relationship Id="rId12" Type="http://schemas.openxmlformats.org/officeDocument/2006/relationships/image" Target="../media/image86.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81.png"/><Relationship Id="rId5" Type="http://schemas.openxmlformats.org/officeDocument/2006/relationships/image" Target="../media/image83.png"/><Relationship Id="rId10" Type="http://schemas.openxmlformats.org/officeDocument/2006/relationships/image" Target="../media/image114.png"/><Relationship Id="rId4" Type="http://schemas.openxmlformats.org/officeDocument/2006/relationships/image" Target="../media/image80.png"/><Relationship Id="rId9" Type="http://schemas.openxmlformats.org/officeDocument/2006/relationships/image" Target="../media/image107.png"/><Relationship Id="rId14" Type="http://schemas.openxmlformats.org/officeDocument/2006/relationships/image" Target="../media/image2.png"/></Relationships>
</file>

<file path=ppt/slides/_rels/slide9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78.svg"/><Relationship Id="rId7" Type="http://schemas.openxmlformats.org/officeDocument/2006/relationships/image" Target="../media/image103.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83.png"/><Relationship Id="rId10" Type="http://schemas.openxmlformats.org/officeDocument/2006/relationships/image" Target="../media/image2.png"/><Relationship Id="rId4" Type="http://schemas.openxmlformats.org/officeDocument/2006/relationships/image" Target="../media/image80.png"/><Relationship Id="rId9" Type="http://schemas.openxmlformats.org/officeDocument/2006/relationships/image" Target="../media/image107.png"/></Relationships>
</file>

<file path=ppt/slides/_rels/slide9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60.png"/><Relationship Id="rId7" Type="http://schemas.openxmlformats.org/officeDocument/2006/relationships/image" Target="../media/image83.png"/><Relationship Id="rId12" Type="http://schemas.openxmlformats.org/officeDocument/2006/relationships/image" Target="../media/image2.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107.png"/><Relationship Id="rId5" Type="http://schemas.openxmlformats.org/officeDocument/2006/relationships/image" Target="../media/image78.svg"/><Relationship Id="rId10" Type="http://schemas.openxmlformats.org/officeDocument/2006/relationships/image" Target="../media/image104.png"/><Relationship Id="rId4" Type="http://schemas.openxmlformats.org/officeDocument/2006/relationships/image" Target="../media/image77.png"/><Relationship Id="rId9" Type="http://schemas.openxmlformats.org/officeDocument/2006/relationships/image" Target="../media/image103.png"/></Relationships>
</file>

<file path=ppt/slides/_rels/slide9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60.png"/><Relationship Id="rId7" Type="http://schemas.openxmlformats.org/officeDocument/2006/relationships/image" Target="../media/image83.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107.png"/><Relationship Id="rId5" Type="http://schemas.openxmlformats.org/officeDocument/2006/relationships/image" Target="../media/image78.svg"/><Relationship Id="rId10" Type="http://schemas.openxmlformats.org/officeDocument/2006/relationships/image" Target="../media/image104.png"/><Relationship Id="rId4" Type="http://schemas.openxmlformats.org/officeDocument/2006/relationships/image" Target="../media/image77.png"/><Relationship Id="rId9" Type="http://schemas.openxmlformats.org/officeDocument/2006/relationships/image" Target="../media/image103.png"/></Relationships>
</file>

<file path=ppt/slides/_rels/slide9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60.png"/><Relationship Id="rId7" Type="http://schemas.openxmlformats.org/officeDocument/2006/relationships/image" Target="../media/image83.png"/><Relationship Id="rId12" Type="http://schemas.openxmlformats.org/officeDocument/2006/relationships/image" Target="../media/image86.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107.png"/><Relationship Id="rId5" Type="http://schemas.openxmlformats.org/officeDocument/2006/relationships/image" Target="../media/image78.svg"/><Relationship Id="rId10" Type="http://schemas.openxmlformats.org/officeDocument/2006/relationships/image" Target="../media/image104.png"/><Relationship Id="rId4" Type="http://schemas.openxmlformats.org/officeDocument/2006/relationships/image" Target="../media/image77.png"/><Relationship Id="rId9" Type="http://schemas.openxmlformats.org/officeDocument/2006/relationships/image" Target="../media/image103.png"/></Relationships>
</file>

<file path=ppt/slides/_rels/slide95.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17.png"/><Relationship Id="rId3" Type="http://schemas.openxmlformats.org/officeDocument/2006/relationships/image" Target="../media/image60.png"/><Relationship Id="rId7" Type="http://schemas.openxmlformats.org/officeDocument/2006/relationships/image" Target="../media/image83.png"/><Relationship Id="rId12" Type="http://schemas.openxmlformats.org/officeDocument/2006/relationships/image" Target="../media/image86.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107.png"/><Relationship Id="rId5" Type="http://schemas.openxmlformats.org/officeDocument/2006/relationships/image" Target="../media/image78.svg"/><Relationship Id="rId15" Type="http://schemas.openxmlformats.org/officeDocument/2006/relationships/image" Target="../media/image2.png"/><Relationship Id="rId10" Type="http://schemas.openxmlformats.org/officeDocument/2006/relationships/image" Target="../media/image104.png"/><Relationship Id="rId4" Type="http://schemas.openxmlformats.org/officeDocument/2006/relationships/image" Target="../media/image77.png"/><Relationship Id="rId9" Type="http://schemas.openxmlformats.org/officeDocument/2006/relationships/image" Target="../media/image103.png"/><Relationship Id="rId14" Type="http://schemas.openxmlformats.org/officeDocument/2006/relationships/image" Target="../media/image118.png"/></Relationships>
</file>

<file path=ppt/slides/_rels/slide9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78.svg"/><Relationship Id="rId7" Type="http://schemas.openxmlformats.org/officeDocument/2006/relationships/image" Target="../media/image103.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83.png"/><Relationship Id="rId10" Type="http://schemas.openxmlformats.org/officeDocument/2006/relationships/image" Target="../media/image2.png"/><Relationship Id="rId4" Type="http://schemas.openxmlformats.org/officeDocument/2006/relationships/image" Target="../media/image80.png"/><Relationship Id="rId9" Type="http://schemas.openxmlformats.org/officeDocument/2006/relationships/image" Target="../media/image107.pn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20.png"/><Relationship Id="rId4" Type="http://schemas.openxmlformats.org/officeDocument/2006/relationships/image" Target="../media/image1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C0173189-EE93-F18C-F6E6-88BF43D13C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6615" y="174640"/>
            <a:ext cx="10005031" cy="6683360"/>
          </a:xfrm>
          <a:prstGeom prst="rect">
            <a:avLst/>
          </a:prstGeom>
        </p:spPr>
      </p:pic>
      <p:sp>
        <p:nvSpPr>
          <p:cNvPr id="10" name="Rectangle 9">
            <a:extLst>
              <a:ext uri="{FF2B5EF4-FFF2-40B4-BE49-F238E27FC236}">
                <a16:creationId xmlns:a16="http://schemas.microsoft.com/office/drawing/2014/main" id="{9489DBEE-8821-173A-55DE-DA84E7DE8917}"/>
              </a:ext>
            </a:extLst>
          </p:cNvPr>
          <p:cNvSpPr/>
          <p:nvPr/>
        </p:nvSpPr>
        <p:spPr>
          <a:xfrm>
            <a:off x="-101600" y="0"/>
            <a:ext cx="8341360" cy="6858000"/>
          </a:xfrm>
          <a:prstGeom prst="rect">
            <a:avLst/>
          </a:prstGeom>
          <a:solidFill>
            <a:schemeClr val="bg1">
              <a:alpha val="8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CACF76A2-A6ED-6D73-BF96-8E66ED0854D2}"/>
              </a:ext>
            </a:extLst>
          </p:cNvPr>
          <p:cNvSpPr/>
          <p:nvPr/>
        </p:nvSpPr>
        <p:spPr>
          <a:xfrm rot="20363984">
            <a:off x="7050253" y="-1802845"/>
            <a:ext cx="7137086" cy="9714776"/>
          </a:xfrm>
          <a:prstGeom prst="rect">
            <a:avLst/>
          </a:prstGeom>
          <a:solidFill>
            <a:srgbClr val="779AD0"/>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Image 4" descr="Une image contenant dessin humoristique, capture d’écran, mammifère, Graphique&#10;&#10;Description générée automatiquement">
            <a:extLst>
              <a:ext uri="{FF2B5EF4-FFF2-40B4-BE49-F238E27FC236}">
                <a16:creationId xmlns:a16="http://schemas.microsoft.com/office/drawing/2014/main" id="{8907A4F0-EB26-4C73-1A77-10F79E92EC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47118"/>
            <a:ext cx="6343650" cy="3571875"/>
          </a:xfrm>
          <a:prstGeom prst="rect">
            <a:avLst/>
          </a:prstGeom>
        </p:spPr>
      </p:pic>
      <p:sp>
        <p:nvSpPr>
          <p:cNvPr id="11" name="ZoneTexte 10">
            <a:extLst>
              <a:ext uri="{FF2B5EF4-FFF2-40B4-BE49-F238E27FC236}">
                <a16:creationId xmlns:a16="http://schemas.microsoft.com/office/drawing/2014/main" id="{8FB5E289-AB64-48BB-EBDE-DC33DED7BC27}"/>
              </a:ext>
            </a:extLst>
          </p:cNvPr>
          <p:cNvSpPr txBox="1"/>
          <p:nvPr/>
        </p:nvSpPr>
        <p:spPr>
          <a:xfrm>
            <a:off x="6871390" y="2146041"/>
            <a:ext cx="4892479" cy="1938992"/>
          </a:xfrm>
          <a:prstGeom prst="rect">
            <a:avLst/>
          </a:prstGeom>
          <a:noFill/>
        </p:spPr>
        <p:txBody>
          <a:bodyPr wrap="square" rtlCol="0">
            <a:spAutoFit/>
          </a:bodyPr>
          <a:lstStyle/>
          <a:p>
            <a:pPr algn="ctr"/>
            <a:r>
              <a:rPr lang="fr-FR" sz="4000" b="1" cap="small" dirty="0">
                <a:solidFill>
                  <a:schemeClr val="bg1"/>
                </a:solidFill>
              </a:rPr>
              <a:t>Mise en place </a:t>
            </a:r>
          </a:p>
          <a:p>
            <a:pPr algn="ctr"/>
            <a:r>
              <a:rPr lang="fr-FR" sz="4000" b="1" cap="small" dirty="0">
                <a:solidFill>
                  <a:schemeClr val="bg1"/>
                </a:solidFill>
              </a:rPr>
              <a:t>D’une infrastructure</a:t>
            </a:r>
          </a:p>
          <a:p>
            <a:pPr algn="ctr"/>
            <a:r>
              <a:rPr lang="fr-FR" sz="4000" b="1" cap="small" dirty="0">
                <a:solidFill>
                  <a:schemeClr val="bg1"/>
                </a:solidFill>
              </a:rPr>
              <a:t>Système et réseau</a:t>
            </a:r>
          </a:p>
        </p:txBody>
      </p:sp>
      <p:sp>
        <p:nvSpPr>
          <p:cNvPr id="19" name="Hexagone 18">
            <a:extLst>
              <a:ext uri="{FF2B5EF4-FFF2-40B4-BE49-F238E27FC236}">
                <a16:creationId xmlns:a16="http://schemas.microsoft.com/office/drawing/2014/main" id="{CCFEB6E7-9271-C499-4AD3-E07017880C44}"/>
              </a:ext>
            </a:extLst>
          </p:cNvPr>
          <p:cNvSpPr/>
          <p:nvPr/>
        </p:nvSpPr>
        <p:spPr>
          <a:xfrm rot="18802443">
            <a:off x="8486782" y="-311510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descr="Une image contenant dessin humoristique, capture d’écran, mammifère, Graphique&#10;&#10;Description générée automatiquement">
            <a:extLst>
              <a:ext uri="{FF2B5EF4-FFF2-40B4-BE49-F238E27FC236}">
                <a16:creationId xmlns:a16="http://schemas.microsoft.com/office/drawing/2014/main" id="{F379FC2A-488B-2968-4A2C-B9F82EC07769}"/>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pic>
        <p:nvPicPr>
          <p:cNvPr id="4" name="Image 3" descr="Une image contenant Police, Graphique, logo, graphisme&#10;&#10;Description générée automatiquement">
            <a:extLst>
              <a:ext uri="{FF2B5EF4-FFF2-40B4-BE49-F238E27FC236}">
                <a16:creationId xmlns:a16="http://schemas.microsoft.com/office/drawing/2014/main" id="{7B1A0C0D-E7D7-F580-C1B3-9A62968AC1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8135" y="5974247"/>
            <a:ext cx="1764380" cy="993457"/>
          </a:xfrm>
          <a:prstGeom prst="rect">
            <a:avLst/>
          </a:prstGeom>
        </p:spPr>
      </p:pic>
      <p:pic>
        <p:nvPicPr>
          <p:cNvPr id="8" name="Image 7" descr="Une image contenant Graphique, capture d’écran, Caractère coloré, graphisme&#10;&#10;Description générée automatiquement">
            <a:extLst>
              <a:ext uri="{FF2B5EF4-FFF2-40B4-BE49-F238E27FC236}">
                <a16:creationId xmlns:a16="http://schemas.microsoft.com/office/drawing/2014/main" id="{5B447F5C-4EF9-3195-71C5-99C6FA9A15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5844" y="5948348"/>
            <a:ext cx="1457935" cy="909652"/>
          </a:xfrm>
          <a:prstGeom prst="rect">
            <a:avLst/>
          </a:prstGeom>
        </p:spPr>
      </p:pic>
      <p:pic>
        <p:nvPicPr>
          <p:cNvPr id="13" name="Image 12" descr="Une image contenant Police, Graphique, graphisme, conception&#10;&#10;Description générée automatiquement">
            <a:extLst>
              <a:ext uri="{FF2B5EF4-FFF2-40B4-BE49-F238E27FC236}">
                <a16:creationId xmlns:a16="http://schemas.microsoft.com/office/drawing/2014/main" id="{C78D6377-CB93-E2C3-3DEA-45F9915BB7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97262" y="6119812"/>
            <a:ext cx="857064" cy="566723"/>
          </a:xfrm>
          <a:prstGeom prst="rect">
            <a:avLst/>
          </a:prstGeom>
        </p:spPr>
      </p:pic>
    </p:spTree>
    <p:extLst>
      <p:ext uri="{BB962C8B-B14F-4D97-AF65-F5344CB8AC3E}">
        <p14:creationId xmlns:p14="http://schemas.microsoft.com/office/powerpoint/2010/main" val="297102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EFFB5-B0F3-DA80-2F83-AF16AD1C8595}"/>
            </a:ext>
          </a:extLst>
        </p:cNvPr>
        <p:cNvGrpSpPr/>
        <p:nvPr/>
      </p:nvGrpSpPr>
      <p:grpSpPr>
        <a:xfrm>
          <a:off x="0" y="0"/>
          <a:ext cx="0" cy="0"/>
          <a:chOff x="0" y="0"/>
          <a:chExt cx="0" cy="0"/>
        </a:xfrm>
      </p:grpSpPr>
      <p:pic>
        <p:nvPicPr>
          <p:cNvPr id="4" name="Graphique 3" descr="Ordinateur contour">
            <a:extLst>
              <a:ext uri="{FF2B5EF4-FFF2-40B4-BE49-F238E27FC236}">
                <a16:creationId xmlns:a16="http://schemas.microsoft.com/office/drawing/2014/main" id="{B5E677A1-C073-7BBF-C260-E18C29733A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3375" y="3302000"/>
            <a:ext cx="1444726" cy="1444726"/>
          </a:xfrm>
          <a:prstGeom prst="rect">
            <a:avLst/>
          </a:prstGeom>
        </p:spPr>
      </p:pic>
      <p:pic>
        <p:nvPicPr>
          <p:cNvPr id="5" name="Graphique 4" descr="Mur de briques en construction contour">
            <a:extLst>
              <a:ext uri="{FF2B5EF4-FFF2-40B4-BE49-F238E27FC236}">
                <a16:creationId xmlns:a16="http://schemas.microsoft.com/office/drawing/2014/main" id="{1F77E3DA-EF50-87D0-1D17-50A6560EF4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3376" y="3302000"/>
            <a:ext cx="1444726" cy="1444726"/>
          </a:xfrm>
          <a:prstGeom prst="rect">
            <a:avLst/>
          </a:prstGeom>
        </p:spPr>
      </p:pic>
      <p:pic>
        <p:nvPicPr>
          <p:cNvPr id="6" name="Graphique 5" descr="Routeur sans fil contour">
            <a:extLst>
              <a:ext uri="{FF2B5EF4-FFF2-40B4-BE49-F238E27FC236}">
                <a16:creationId xmlns:a16="http://schemas.microsoft.com/office/drawing/2014/main" id="{64675AD6-8AF7-E46F-FA17-850EBF3285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02281" y="3302000"/>
            <a:ext cx="1444726" cy="1444726"/>
          </a:xfrm>
          <a:prstGeom prst="rect">
            <a:avLst/>
          </a:prstGeom>
        </p:spPr>
      </p:pic>
      <p:cxnSp>
        <p:nvCxnSpPr>
          <p:cNvPr id="10" name="Connecteur droit 9">
            <a:extLst>
              <a:ext uri="{FF2B5EF4-FFF2-40B4-BE49-F238E27FC236}">
                <a16:creationId xmlns:a16="http://schemas.microsoft.com/office/drawing/2014/main" id="{2795EACE-1CA0-80FB-DACD-6DFDCAD761FC}"/>
              </a:ext>
            </a:extLst>
          </p:cNvPr>
          <p:cNvCxnSpPr/>
          <p:nvPr/>
        </p:nvCxnSpPr>
        <p:spPr>
          <a:xfrm>
            <a:off x="-303784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D7A2C858-90EB-11F4-EFA5-B14788BCDF42}"/>
              </a:ext>
            </a:extLst>
          </p:cNvPr>
          <p:cNvSpPr txBox="1"/>
          <p:nvPr/>
        </p:nvSpPr>
        <p:spPr>
          <a:xfrm>
            <a:off x="1881110" y="213360"/>
            <a:ext cx="8429780" cy="707886"/>
          </a:xfrm>
          <a:prstGeom prst="rect">
            <a:avLst/>
          </a:prstGeom>
          <a:noFill/>
        </p:spPr>
        <p:txBody>
          <a:bodyPr wrap="square" rtlCol="0">
            <a:spAutoFit/>
          </a:bodyPr>
          <a:lstStyle/>
          <a:p>
            <a:pPr algn="ctr"/>
            <a:r>
              <a:rPr lang="fr-FR" sz="4000" cap="small" dirty="0"/>
              <a:t>Besoins du client</a:t>
            </a:r>
          </a:p>
        </p:txBody>
      </p:sp>
      <p:sp>
        <p:nvSpPr>
          <p:cNvPr id="13" name="ZoneTexte 12">
            <a:extLst>
              <a:ext uri="{FF2B5EF4-FFF2-40B4-BE49-F238E27FC236}">
                <a16:creationId xmlns:a16="http://schemas.microsoft.com/office/drawing/2014/main" id="{A87B062D-E5BC-9689-29AB-5C579F2D57AB}"/>
              </a:ext>
            </a:extLst>
          </p:cNvPr>
          <p:cNvSpPr txBox="1"/>
          <p:nvPr/>
        </p:nvSpPr>
        <p:spPr>
          <a:xfrm>
            <a:off x="-8629891" y="4562060"/>
            <a:ext cx="2397758" cy="369332"/>
          </a:xfrm>
          <a:prstGeom prst="rect">
            <a:avLst/>
          </a:prstGeom>
          <a:noFill/>
        </p:spPr>
        <p:txBody>
          <a:bodyPr wrap="square" rtlCol="0">
            <a:spAutoFit/>
          </a:bodyPr>
          <a:lstStyle/>
          <a:p>
            <a:pPr algn="ctr"/>
            <a:r>
              <a:rPr lang="fr-FR" dirty="0"/>
              <a:t>Poste de travail</a:t>
            </a:r>
          </a:p>
        </p:txBody>
      </p:sp>
      <p:sp>
        <p:nvSpPr>
          <p:cNvPr id="14" name="ZoneTexte 13">
            <a:extLst>
              <a:ext uri="{FF2B5EF4-FFF2-40B4-BE49-F238E27FC236}">
                <a16:creationId xmlns:a16="http://schemas.microsoft.com/office/drawing/2014/main" id="{D144B12C-3498-3088-1DCD-871BA2C8DF11}"/>
              </a:ext>
            </a:extLst>
          </p:cNvPr>
          <p:cNvSpPr txBox="1"/>
          <p:nvPr/>
        </p:nvSpPr>
        <p:spPr>
          <a:xfrm>
            <a:off x="-5776986" y="4562060"/>
            <a:ext cx="2397758" cy="646331"/>
          </a:xfrm>
          <a:prstGeom prst="rect">
            <a:avLst/>
          </a:prstGeom>
          <a:noFill/>
        </p:spPr>
        <p:txBody>
          <a:bodyPr wrap="square" rtlCol="0">
            <a:spAutoFit/>
          </a:bodyPr>
          <a:lstStyle/>
          <a:p>
            <a:pPr algn="ctr"/>
            <a:r>
              <a:rPr lang="fr-FR" dirty="0"/>
              <a:t>Conception du réseau</a:t>
            </a:r>
          </a:p>
          <a:p>
            <a:pPr algn="ctr"/>
            <a:r>
              <a:rPr lang="fr-FR" dirty="0"/>
              <a:t>Et sécurité</a:t>
            </a:r>
          </a:p>
        </p:txBody>
      </p:sp>
      <p:sp>
        <p:nvSpPr>
          <p:cNvPr id="15" name="ZoneTexte 14">
            <a:extLst>
              <a:ext uri="{FF2B5EF4-FFF2-40B4-BE49-F238E27FC236}">
                <a16:creationId xmlns:a16="http://schemas.microsoft.com/office/drawing/2014/main" id="{292E98EF-0127-A2E3-B808-EE889A707482}"/>
              </a:ext>
            </a:extLst>
          </p:cNvPr>
          <p:cNvSpPr txBox="1"/>
          <p:nvPr/>
        </p:nvSpPr>
        <p:spPr>
          <a:xfrm>
            <a:off x="-2796508" y="4673600"/>
            <a:ext cx="2397758" cy="369332"/>
          </a:xfrm>
          <a:prstGeom prst="rect">
            <a:avLst/>
          </a:prstGeom>
          <a:noFill/>
        </p:spPr>
        <p:txBody>
          <a:bodyPr wrap="square" rtlCol="0">
            <a:spAutoFit/>
          </a:bodyPr>
          <a:lstStyle/>
          <a:p>
            <a:pPr algn="ctr"/>
            <a:r>
              <a:rPr lang="fr-FR" dirty="0"/>
              <a:t>Equipements réseaux</a:t>
            </a:r>
          </a:p>
        </p:txBody>
      </p:sp>
      <p:sp>
        <p:nvSpPr>
          <p:cNvPr id="16" name="ZoneTexte 15">
            <a:extLst>
              <a:ext uri="{FF2B5EF4-FFF2-40B4-BE49-F238E27FC236}">
                <a16:creationId xmlns:a16="http://schemas.microsoft.com/office/drawing/2014/main" id="{66A6DF82-C394-28A7-EE89-E794AC3D67D0}"/>
              </a:ext>
            </a:extLst>
          </p:cNvPr>
          <p:cNvSpPr txBox="1"/>
          <p:nvPr/>
        </p:nvSpPr>
        <p:spPr>
          <a:xfrm>
            <a:off x="4991071" y="3042920"/>
            <a:ext cx="2397758" cy="369332"/>
          </a:xfrm>
          <a:prstGeom prst="rect">
            <a:avLst/>
          </a:prstGeom>
          <a:noFill/>
        </p:spPr>
        <p:txBody>
          <a:bodyPr wrap="square" rtlCol="0">
            <a:spAutoFit/>
          </a:bodyPr>
          <a:lstStyle/>
          <a:p>
            <a:pPr algn="ctr"/>
            <a:r>
              <a:rPr lang="fr-FR" dirty="0"/>
              <a:t>Infrastructure serveurs</a:t>
            </a:r>
          </a:p>
        </p:txBody>
      </p:sp>
      <p:pic>
        <p:nvPicPr>
          <p:cNvPr id="2" name="Graphique 1">
            <a:extLst>
              <a:ext uri="{FF2B5EF4-FFF2-40B4-BE49-F238E27FC236}">
                <a16:creationId xmlns:a16="http://schemas.microsoft.com/office/drawing/2014/main" id="{81477989-2E78-B046-8213-33E20D3AB6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373637" y="1799608"/>
            <a:ext cx="1444726" cy="1444726"/>
          </a:xfrm>
          <a:prstGeom prst="rect">
            <a:avLst/>
          </a:prstGeom>
        </p:spPr>
      </p:pic>
      <p:pic>
        <p:nvPicPr>
          <p:cNvPr id="28" name="Graphique 27">
            <a:extLst>
              <a:ext uri="{FF2B5EF4-FFF2-40B4-BE49-F238E27FC236}">
                <a16:creationId xmlns:a16="http://schemas.microsoft.com/office/drawing/2014/main" id="{27CFF346-35A8-02FB-9259-C72DCC0762B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150005" y="3412252"/>
            <a:ext cx="914834" cy="914834"/>
          </a:xfrm>
          <a:prstGeom prst="rect">
            <a:avLst/>
          </a:prstGeom>
        </p:spPr>
      </p:pic>
      <p:pic>
        <p:nvPicPr>
          <p:cNvPr id="29" name="Graphique 28">
            <a:extLst>
              <a:ext uri="{FF2B5EF4-FFF2-40B4-BE49-F238E27FC236}">
                <a16:creationId xmlns:a16="http://schemas.microsoft.com/office/drawing/2014/main" id="{40652ED0-BC7F-EB4E-69E9-19896C1F8C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6570070" y="3462406"/>
            <a:ext cx="914402" cy="914402"/>
          </a:xfrm>
          <a:prstGeom prst="rect">
            <a:avLst/>
          </a:prstGeom>
        </p:spPr>
      </p:pic>
      <p:pic>
        <p:nvPicPr>
          <p:cNvPr id="30" name="Graphique 29">
            <a:extLst>
              <a:ext uri="{FF2B5EF4-FFF2-40B4-BE49-F238E27FC236}">
                <a16:creationId xmlns:a16="http://schemas.microsoft.com/office/drawing/2014/main" id="{A98B9BA0-2EE3-DF3B-FEA5-1F2C89E37F3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460241" y="3302000"/>
            <a:ext cx="1055878" cy="1055878"/>
          </a:xfrm>
          <a:prstGeom prst="rect">
            <a:avLst/>
          </a:prstGeom>
        </p:spPr>
      </p:pic>
      <p:pic>
        <p:nvPicPr>
          <p:cNvPr id="31" name="Graphique 30">
            <a:extLst>
              <a:ext uri="{FF2B5EF4-FFF2-40B4-BE49-F238E27FC236}">
                <a16:creationId xmlns:a16="http://schemas.microsoft.com/office/drawing/2014/main" id="{2FAB6243-B84E-3209-A027-23D2A5EF7C6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5141207" y="3453937"/>
            <a:ext cx="914401" cy="914401"/>
          </a:xfrm>
          <a:prstGeom prst="rect">
            <a:avLst/>
          </a:prstGeom>
        </p:spPr>
      </p:pic>
      <p:sp>
        <p:nvSpPr>
          <p:cNvPr id="32" name="ZoneTexte 31">
            <a:extLst>
              <a:ext uri="{FF2B5EF4-FFF2-40B4-BE49-F238E27FC236}">
                <a16:creationId xmlns:a16="http://schemas.microsoft.com/office/drawing/2014/main" id="{F7C7F981-B0BF-84AA-8C66-8164E0ED1FB2}"/>
              </a:ext>
            </a:extLst>
          </p:cNvPr>
          <p:cNvSpPr txBox="1"/>
          <p:nvPr/>
        </p:nvSpPr>
        <p:spPr>
          <a:xfrm>
            <a:off x="3373722" y="4321247"/>
            <a:ext cx="1128853" cy="646331"/>
          </a:xfrm>
          <a:prstGeom prst="rect">
            <a:avLst/>
          </a:prstGeom>
          <a:noFill/>
        </p:spPr>
        <p:txBody>
          <a:bodyPr wrap="square" rtlCol="0">
            <a:spAutoFit/>
          </a:bodyPr>
          <a:lstStyle/>
          <a:p>
            <a:pPr algn="ctr"/>
            <a:r>
              <a:rPr lang="fr-FR" b="1" dirty="0">
                <a:solidFill>
                  <a:srgbClr val="779AD0"/>
                </a:solidFill>
              </a:rPr>
              <a:t>Active Directory</a:t>
            </a:r>
          </a:p>
        </p:txBody>
      </p:sp>
      <p:sp>
        <p:nvSpPr>
          <p:cNvPr id="33" name="ZoneTexte 32">
            <a:extLst>
              <a:ext uri="{FF2B5EF4-FFF2-40B4-BE49-F238E27FC236}">
                <a16:creationId xmlns:a16="http://schemas.microsoft.com/office/drawing/2014/main" id="{C05D522B-D5FD-24D4-1DB8-F710340D40B0}"/>
              </a:ext>
            </a:extLst>
          </p:cNvPr>
          <p:cNvSpPr txBox="1"/>
          <p:nvPr/>
        </p:nvSpPr>
        <p:spPr>
          <a:xfrm>
            <a:off x="4996655" y="4321247"/>
            <a:ext cx="1128853" cy="646331"/>
          </a:xfrm>
          <a:prstGeom prst="rect">
            <a:avLst/>
          </a:prstGeom>
          <a:noFill/>
        </p:spPr>
        <p:txBody>
          <a:bodyPr wrap="square" rtlCol="0">
            <a:spAutoFit/>
          </a:bodyPr>
          <a:lstStyle/>
          <a:p>
            <a:pPr algn="ctr"/>
            <a:r>
              <a:rPr lang="fr-FR" dirty="0"/>
              <a:t>Serveur DHCP</a:t>
            </a:r>
          </a:p>
        </p:txBody>
      </p:sp>
      <p:sp>
        <p:nvSpPr>
          <p:cNvPr id="34" name="ZoneTexte 33">
            <a:extLst>
              <a:ext uri="{FF2B5EF4-FFF2-40B4-BE49-F238E27FC236}">
                <a16:creationId xmlns:a16="http://schemas.microsoft.com/office/drawing/2014/main" id="{246C47DD-782E-BC35-F659-3A7F4BCBCE02}"/>
              </a:ext>
            </a:extLst>
          </p:cNvPr>
          <p:cNvSpPr txBox="1"/>
          <p:nvPr/>
        </p:nvSpPr>
        <p:spPr>
          <a:xfrm>
            <a:off x="6436419" y="4321247"/>
            <a:ext cx="1128853" cy="646331"/>
          </a:xfrm>
          <a:prstGeom prst="rect">
            <a:avLst/>
          </a:prstGeom>
          <a:noFill/>
        </p:spPr>
        <p:txBody>
          <a:bodyPr wrap="square" rtlCol="0">
            <a:spAutoFit/>
          </a:bodyPr>
          <a:lstStyle/>
          <a:p>
            <a:pPr algn="ctr"/>
            <a:r>
              <a:rPr lang="fr-FR" dirty="0"/>
              <a:t>Serveur de fichier</a:t>
            </a:r>
          </a:p>
        </p:txBody>
      </p:sp>
      <p:sp>
        <p:nvSpPr>
          <p:cNvPr id="35" name="ZoneTexte 34">
            <a:extLst>
              <a:ext uri="{FF2B5EF4-FFF2-40B4-BE49-F238E27FC236}">
                <a16:creationId xmlns:a16="http://schemas.microsoft.com/office/drawing/2014/main" id="{16B8660F-8D2F-65EE-99FF-BF43304DA419}"/>
              </a:ext>
            </a:extLst>
          </p:cNvPr>
          <p:cNvSpPr txBox="1"/>
          <p:nvPr/>
        </p:nvSpPr>
        <p:spPr>
          <a:xfrm>
            <a:off x="8040224" y="4329893"/>
            <a:ext cx="1128853" cy="646331"/>
          </a:xfrm>
          <a:prstGeom prst="rect">
            <a:avLst/>
          </a:prstGeom>
          <a:noFill/>
        </p:spPr>
        <p:txBody>
          <a:bodyPr wrap="square" rtlCol="0">
            <a:spAutoFit/>
          </a:bodyPr>
          <a:lstStyle/>
          <a:p>
            <a:pPr algn="ctr"/>
            <a:r>
              <a:rPr lang="fr-FR" dirty="0"/>
              <a:t>Serveur web</a:t>
            </a:r>
          </a:p>
        </p:txBody>
      </p:sp>
      <p:sp>
        <p:nvSpPr>
          <p:cNvPr id="3" name="Hexagone 2">
            <a:extLst>
              <a:ext uri="{FF2B5EF4-FFF2-40B4-BE49-F238E27FC236}">
                <a16:creationId xmlns:a16="http://schemas.microsoft.com/office/drawing/2014/main" id="{3251056C-8428-C9E6-4221-15C627C4A057}"/>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descr="Une image contenant dessin humoristique, capture d’écran, mammifère, Graphique&#10;&#10;Description générée automatiquement">
            <a:extLst>
              <a:ext uri="{FF2B5EF4-FFF2-40B4-BE49-F238E27FC236}">
                <a16:creationId xmlns:a16="http://schemas.microsoft.com/office/drawing/2014/main" id="{EFDFDE92-8DAF-AAA8-FB55-1CBF90DC3BF8}"/>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grpSp>
        <p:nvGrpSpPr>
          <p:cNvPr id="8" name="Groupe 7">
            <a:extLst>
              <a:ext uri="{FF2B5EF4-FFF2-40B4-BE49-F238E27FC236}">
                <a16:creationId xmlns:a16="http://schemas.microsoft.com/office/drawing/2014/main" id="{CBCC6A21-54E6-F211-F2D0-99A266D37520}"/>
              </a:ext>
            </a:extLst>
          </p:cNvPr>
          <p:cNvGrpSpPr/>
          <p:nvPr/>
        </p:nvGrpSpPr>
        <p:grpSpPr>
          <a:xfrm>
            <a:off x="-7532817" y="-730228"/>
            <a:ext cx="1498600" cy="5374640"/>
            <a:chOff x="1630680" y="-701040"/>
            <a:chExt cx="1498600" cy="5374640"/>
          </a:xfrm>
        </p:grpSpPr>
        <p:cxnSp>
          <p:nvCxnSpPr>
            <p:cNvPr id="17" name="Connecteur droit 16">
              <a:extLst>
                <a:ext uri="{FF2B5EF4-FFF2-40B4-BE49-F238E27FC236}">
                  <a16:creationId xmlns:a16="http://schemas.microsoft.com/office/drawing/2014/main" id="{0A530AB8-5145-013A-D09E-6634E2468232}"/>
                </a:ext>
              </a:extLst>
            </p:cNvPr>
            <p:cNvCxnSpPr/>
            <p:nvPr/>
          </p:nvCxnSpPr>
          <p:spPr>
            <a:xfrm>
              <a:off x="312928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Ellipse 17">
              <a:extLst>
                <a:ext uri="{FF2B5EF4-FFF2-40B4-BE49-F238E27FC236}">
                  <a16:creationId xmlns:a16="http://schemas.microsoft.com/office/drawing/2014/main" id="{4D3247BF-7F49-2FE9-C320-A82BDF56C0EF}"/>
                </a:ext>
              </a:extLst>
            </p:cNvPr>
            <p:cNvSpPr/>
            <p:nvPr/>
          </p:nvSpPr>
          <p:spPr>
            <a:xfrm>
              <a:off x="1630680" y="-701040"/>
              <a:ext cx="929640" cy="9144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9" name="Groupe 18">
            <a:extLst>
              <a:ext uri="{FF2B5EF4-FFF2-40B4-BE49-F238E27FC236}">
                <a16:creationId xmlns:a16="http://schemas.microsoft.com/office/drawing/2014/main" id="{91B2A39B-E6CD-0914-FD63-796D38A83C41}"/>
              </a:ext>
            </a:extLst>
          </p:cNvPr>
          <p:cNvGrpSpPr/>
          <p:nvPr/>
        </p:nvGrpSpPr>
        <p:grpSpPr>
          <a:xfrm>
            <a:off x="-2254272" y="-1146792"/>
            <a:ext cx="2037080" cy="5892800"/>
            <a:chOff x="6873240" y="-1219200"/>
            <a:chExt cx="2037080" cy="5892800"/>
          </a:xfrm>
        </p:grpSpPr>
        <p:cxnSp>
          <p:nvCxnSpPr>
            <p:cNvPr id="20" name="Connecteur droit 19">
              <a:extLst>
                <a:ext uri="{FF2B5EF4-FFF2-40B4-BE49-F238E27FC236}">
                  <a16:creationId xmlns:a16="http://schemas.microsoft.com/office/drawing/2014/main" id="{9B215364-572A-073C-EDFB-224C0CBF7745}"/>
                </a:ext>
              </a:extLst>
            </p:cNvPr>
            <p:cNvCxnSpPr/>
            <p:nvPr/>
          </p:nvCxnSpPr>
          <p:spPr>
            <a:xfrm>
              <a:off x="891032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3446C52-B1D1-EFED-A427-9F8EA38F4466}"/>
                </a:ext>
              </a:extLst>
            </p:cNvPr>
            <p:cNvSpPr/>
            <p:nvPr/>
          </p:nvSpPr>
          <p:spPr>
            <a:xfrm>
              <a:off x="6873240" y="-1219200"/>
              <a:ext cx="731520" cy="2590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7340372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BE1B5-7EE7-D541-AE3E-46AECB648927}"/>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78589B64-B382-4605-E368-B72B95845767}"/>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80F966D6-C5A3-73B6-CDD7-852A3BAB3C1C}"/>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BBD61876-C21D-0B36-0D6E-EC1F0BC80BBA}"/>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6E8CE7AD-A14C-17BE-98DA-53E683B6E5E4}"/>
              </a:ext>
            </a:extLst>
          </p:cNvPr>
          <p:cNvSpPr/>
          <p:nvPr/>
        </p:nvSpPr>
        <p:spPr>
          <a:xfrm>
            <a:off x="916243" y="1799016"/>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1E568B6A-ED2B-8D38-4AF8-030E1AB7706E}"/>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7404918A-B027-215C-2797-93499A5AFD55}"/>
              </a:ext>
            </a:extLst>
          </p:cNvPr>
          <p:cNvSpPr txBox="1"/>
          <p:nvPr/>
        </p:nvSpPr>
        <p:spPr>
          <a:xfrm>
            <a:off x="-2556010" y="3480822"/>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7885B017-BEF4-8120-CCF8-E65CF8F994B7}"/>
              </a:ext>
            </a:extLst>
          </p:cNvPr>
          <p:cNvSpPr/>
          <p:nvPr/>
        </p:nvSpPr>
        <p:spPr>
          <a:xfrm>
            <a:off x="916243"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7DFBEAA6-F44D-B7F4-BFCE-5D426C23F846}"/>
              </a:ext>
            </a:extLst>
          </p:cNvPr>
          <p:cNvSpPr txBox="1"/>
          <p:nvPr/>
        </p:nvSpPr>
        <p:spPr>
          <a:xfrm>
            <a:off x="-3267736" y="4832310"/>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43EB1DA9-25E3-C063-42FB-209D36428E29}"/>
              </a:ext>
            </a:extLst>
          </p:cNvPr>
          <p:cNvSpPr txBox="1"/>
          <p:nvPr/>
        </p:nvSpPr>
        <p:spPr>
          <a:xfrm>
            <a:off x="1306227" y="2002888"/>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B353B3AE-E68C-A42F-2052-5189546CCAF4}"/>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E29D1FA7-19CA-7753-7CEF-9FF2C5D122F3}"/>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C3492B2-4ECE-B5D3-C462-EC3A1D52E89E}"/>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422F2870-8920-A078-D9AC-C64626471053}"/>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Graphique 54">
            <a:extLst>
              <a:ext uri="{FF2B5EF4-FFF2-40B4-BE49-F238E27FC236}">
                <a16:creationId xmlns:a16="http://schemas.microsoft.com/office/drawing/2014/main" id="{E956F62A-DD8F-E25F-6B9F-2742FBE0A3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3240059"/>
            <a:ext cx="891352" cy="939438"/>
          </a:xfrm>
          <a:prstGeom prst="rect">
            <a:avLst/>
          </a:prstGeom>
        </p:spPr>
      </p:pic>
      <p:pic>
        <p:nvPicPr>
          <p:cNvPr id="14" name="Graphique 56">
            <a:extLst>
              <a:ext uri="{FF2B5EF4-FFF2-40B4-BE49-F238E27FC236}">
                <a16:creationId xmlns:a16="http://schemas.microsoft.com/office/drawing/2014/main" id="{5607D360-8398-4074-0355-EBCE301001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4691034"/>
            <a:ext cx="891352" cy="939438"/>
          </a:xfrm>
          <a:prstGeom prst="rect">
            <a:avLst/>
          </a:prstGeom>
        </p:spPr>
      </p:pic>
      <p:pic>
        <p:nvPicPr>
          <p:cNvPr id="26" name="Graphique 57">
            <a:extLst>
              <a:ext uri="{FF2B5EF4-FFF2-40B4-BE49-F238E27FC236}">
                <a16:creationId xmlns:a16="http://schemas.microsoft.com/office/drawing/2014/main" id="{54A04149-E1FA-D53F-3E7B-4821950B02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1789085"/>
            <a:ext cx="891352" cy="939438"/>
          </a:xfrm>
          <a:prstGeom prst="rect">
            <a:avLst/>
          </a:prstGeom>
        </p:spPr>
      </p:pic>
      <p:sp>
        <p:nvSpPr>
          <p:cNvPr id="5" name="ZoneTexte 4">
            <a:extLst>
              <a:ext uri="{FF2B5EF4-FFF2-40B4-BE49-F238E27FC236}">
                <a16:creationId xmlns:a16="http://schemas.microsoft.com/office/drawing/2014/main" id="{9EEC18AB-E153-6C44-DB2B-E238E5D12F43}"/>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Stockage &amp; sauvegarde</a:t>
            </a:r>
          </a:p>
        </p:txBody>
      </p:sp>
      <p:grpSp>
        <p:nvGrpSpPr>
          <p:cNvPr id="34" name="Groupe 33">
            <a:extLst>
              <a:ext uri="{FF2B5EF4-FFF2-40B4-BE49-F238E27FC236}">
                <a16:creationId xmlns:a16="http://schemas.microsoft.com/office/drawing/2014/main" id="{EF50DE20-ED84-1AB0-6953-6ACC4B180726}"/>
              </a:ext>
            </a:extLst>
          </p:cNvPr>
          <p:cNvGrpSpPr/>
          <p:nvPr/>
        </p:nvGrpSpPr>
        <p:grpSpPr>
          <a:xfrm>
            <a:off x="4572598" y="2204795"/>
            <a:ext cx="5292223" cy="1822272"/>
            <a:chOff x="4454775" y="3157264"/>
            <a:chExt cx="5292223" cy="1822272"/>
          </a:xfrm>
        </p:grpSpPr>
        <p:pic>
          <p:nvPicPr>
            <p:cNvPr id="32" name="Image 31" descr="Une image contenant capture d’écran, conception&#10;&#10;Description générée automatiquement">
              <a:extLst>
                <a:ext uri="{FF2B5EF4-FFF2-40B4-BE49-F238E27FC236}">
                  <a16:creationId xmlns:a16="http://schemas.microsoft.com/office/drawing/2014/main" id="{233106CD-36DA-1612-071F-B54E535C5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4775" y="3157264"/>
              <a:ext cx="5292223" cy="1514495"/>
            </a:xfrm>
            <a:prstGeom prst="rect">
              <a:avLst/>
            </a:prstGeom>
          </p:spPr>
        </p:pic>
        <p:sp>
          <p:nvSpPr>
            <p:cNvPr id="33" name="ZoneTexte 32">
              <a:extLst>
                <a:ext uri="{FF2B5EF4-FFF2-40B4-BE49-F238E27FC236}">
                  <a16:creationId xmlns:a16="http://schemas.microsoft.com/office/drawing/2014/main" id="{7C396349-F496-9B50-57B8-64F7BC644BC4}"/>
                </a:ext>
              </a:extLst>
            </p:cNvPr>
            <p:cNvSpPr txBox="1"/>
            <p:nvPr/>
          </p:nvSpPr>
          <p:spPr>
            <a:xfrm>
              <a:off x="6079439" y="4671759"/>
              <a:ext cx="2042893" cy="307777"/>
            </a:xfrm>
            <a:prstGeom prst="rect">
              <a:avLst/>
            </a:prstGeom>
            <a:noFill/>
          </p:spPr>
          <p:txBody>
            <a:bodyPr wrap="square" rtlCol="0">
              <a:spAutoFit/>
            </a:bodyPr>
            <a:lstStyle/>
            <a:p>
              <a:r>
                <a:rPr lang="fr-FR" sz="1400" cap="small" dirty="0"/>
                <a:t>Storage Area Network</a:t>
              </a:r>
            </a:p>
          </p:txBody>
        </p:sp>
      </p:grpSp>
      <p:grpSp>
        <p:nvGrpSpPr>
          <p:cNvPr id="58" name="Groupe 57">
            <a:extLst>
              <a:ext uri="{FF2B5EF4-FFF2-40B4-BE49-F238E27FC236}">
                <a16:creationId xmlns:a16="http://schemas.microsoft.com/office/drawing/2014/main" id="{FE4443B5-2DBD-9997-146B-73F11EBD4B68}"/>
              </a:ext>
            </a:extLst>
          </p:cNvPr>
          <p:cNvGrpSpPr/>
          <p:nvPr/>
        </p:nvGrpSpPr>
        <p:grpSpPr>
          <a:xfrm>
            <a:off x="5859234" y="4027067"/>
            <a:ext cx="2930671" cy="673898"/>
            <a:chOff x="5859234" y="4027067"/>
            <a:chExt cx="2930671" cy="673898"/>
          </a:xfrm>
        </p:grpSpPr>
        <p:cxnSp>
          <p:nvCxnSpPr>
            <p:cNvPr id="35" name="Connecteur droit 34">
              <a:extLst>
                <a:ext uri="{FF2B5EF4-FFF2-40B4-BE49-F238E27FC236}">
                  <a16:creationId xmlns:a16="http://schemas.microsoft.com/office/drawing/2014/main" id="{DDD08A0D-0637-4753-D233-DBEF6C155541}"/>
                </a:ext>
              </a:extLst>
            </p:cNvPr>
            <p:cNvCxnSpPr>
              <a:cxnSpLocks/>
            </p:cNvCxnSpPr>
            <p:nvPr/>
          </p:nvCxnSpPr>
          <p:spPr>
            <a:xfrm>
              <a:off x="7100887" y="4027067"/>
              <a:ext cx="0" cy="34357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8" name="ZoneTexte 37">
              <a:extLst>
                <a:ext uri="{FF2B5EF4-FFF2-40B4-BE49-F238E27FC236}">
                  <a16:creationId xmlns:a16="http://schemas.microsoft.com/office/drawing/2014/main" id="{00DE2FEC-7A1F-B006-77EF-7DC0991A2B7F}"/>
                </a:ext>
              </a:extLst>
            </p:cNvPr>
            <p:cNvSpPr txBox="1"/>
            <p:nvPr/>
          </p:nvSpPr>
          <p:spPr>
            <a:xfrm>
              <a:off x="5859234" y="4393188"/>
              <a:ext cx="2930671" cy="307777"/>
            </a:xfrm>
            <a:prstGeom prst="rect">
              <a:avLst/>
            </a:prstGeom>
            <a:noFill/>
          </p:spPr>
          <p:txBody>
            <a:bodyPr wrap="square" rtlCol="0">
              <a:spAutoFit/>
            </a:bodyPr>
            <a:lstStyle/>
            <a:p>
              <a:r>
                <a:rPr lang="fr-FR" sz="1400" cap="small" dirty="0"/>
                <a:t>Réseau dédié de stockage de données</a:t>
              </a:r>
            </a:p>
          </p:txBody>
        </p:sp>
      </p:grpSp>
      <p:grpSp>
        <p:nvGrpSpPr>
          <p:cNvPr id="59" name="Groupe 58">
            <a:extLst>
              <a:ext uri="{FF2B5EF4-FFF2-40B4-BE49-F238E27FC236}">
                <a16:creationId xmlns:a16="http://schemas.microsoft.com/office/drawing/2014/main" id="{994AE42D-3A14-BAC2-522F-44B394ECDC04}"/>
              </a:ext>
            </a:extLst>
          </p:cNvPr>
          <p:cNvGrpSpPr/>
          <p:nvPr/>
        </p:nvGrpSpPr>
        <p:grpSpPr>
          <a:xfrm>
            <a:off x="4630664" y="4711364"/>
            <a:ext cx="2930671" cy="878291"/>
            <a:chOff x="4630664" y="4711364"/>
            <a:chExt cx="2930671" cy="878291"/>
          </a:xfrm>
        </p:grpSpPr>
        <p:cxnSp>
          <p:nvCxnSpPr>
            <p:cNvPr id="40" name="Connecteur droit 39">
              <a:extLst>
                <a:ext uri="{FF2B5EF4-FFF2-40B4-BE49-F238E27FC236}">
                  <a16:creationId xmlns:a16="http://schemas.microsoft.com/office/drawing/2014/main" id="{3AB8C351-6B91-6524-4E58-283867C82941}"/>
                </a:ext>
              </a:extLst>
            </p:cNvPr>
            <p:cNvCxnSpPr>
              <a:cxnSpLocks/>
            </p:cNvCxnSpPr>
            <p:nvPr/>
          </p:nvCxnSpPr>
          <p:spPr>
            <a:xfrm flipH="1">
              <a:off x="6452560" y="4711364"/>
              <a:ext cx="648327" cy="59922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1" name="ZoneTexte 50">
              <a:extLst>
                <a:ext uri="{FF2B5EF4-FFF2-40B4-BE49-F238E27FC236}">
                  <a16:creationId xmlns:a16="http://schemas.microsoft.com/office/drawing/2014/main" id="{A2A3F978-0DA9-1E03-BF1E-89A5EE104900}"/>
                </a:ext>
              </a:extLst>
            </p:cNvPr>
            <p:cNvSpPr txBox="1"/>
            <p:nvPr/>
          </p:nvSpPr>
          <p:spPr>
            <a:xfrm>
              <a:off x="4630664" y="5281878"/>
              <a:ext cx="2930671" cy="307777"/>
            </a:xfrm>
            <a:prstGeom prst="rect">
              <a:avLst/>
            </a:prstGeom>
            <a:noFill/>
          </p:spPr>
          <p:txBody>
            <a:bodyPr wrap="square" rtlCol="0">
              <a:spAutoFit/>
            </a:bodyPr>
            <a:lstStyle/>
            <a:p>
              <a:r>
                <a:rPr lang="fr-FR" sz="1400" cap="small" dirty="0"/>
                <a:t>Centralisation des données</a:t>
              </a:r>
            </a:p>
          </p:txBody>
        </p:sp>
      </p:grpSp>
      <p:grpSp>
        <p:nvGrpSpPr>
          <p:cNvPr id="60" name="Groupe 59">
            <a:extLst>
              <a:ext uri="{FF2B5EF4-FFF2-40B4-BE49-F238E27FC236}">
                <a16:creationId xmlns:a16="http://schemas.microsoft.com/office/drawing/2014/main" id="{FCA70189-16BD-8B73-C6BB-168AFF6E7829}"/>
              </a:ext>
            </a:extLst>
          </p:cNvPr>
          <p:cNvGrpSpPr/>
          <p:nvPr/>
        </p:nvGrpSpPr>
        <p:grpSpPr>
          <a:xfrm>
            <a:off x="6671485" y="4700616"/>
            <a:ext cx="2930671" cy="1237109"/>
            <a:chOff x="6671485" y="4700616"/>
            <a:chExt cx="2930671" cy="1237109"/>
          </a:xfrm>
        </p:grpSpPr>
        <p:cxnSp>
          <p:nvCxnSpPr>
            <p:cNvPr id="42" name="Connecteur droit 41">
              <a:extLst>
                <a:ext uri="{FF2B5EF4-FFF2-40B4-BE49-F238E27FC236}">
                  <a16:creationId xmlns:a16="http://schemas.microsoft.com/office/drawing/2014/main" id="{6E66EAA0-597A-38F5-CAEC-D02A8710FA31}"/>
                </a:ext>
              </a:extLst>
            </p:cNvPr>
            <p:cNvCxnSpPr>
              <a:cxnSpLocks/>
            </p:cNvCxnSpPr>
            <p:nvPr/>
          </p:nvCxnSpPr>
          <p:spPr>
            <a:xfrm>
              <a:off x="7100887" y="4700616"/>
              <a:ext cx="0" cy="92933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ZoneTexte 51">
              <a:extLst>
                <a:ext uri="{FF2B5EF4-FFF2-40B4-BE49-F238E27FC236}">
                  <a16:creationId xmlns:a16="http://schemas.microsoft.com/office/drawing/2014/main" id="{961CEB3A-3780-B468-6488-C157F2124174}"/>
                </a:ext>
              </a:extLst>
            </p:cNvPr>
            <p:cNvSpPr txBox="1"/>
            <p:nvPr/>
          </p:nvSpPr>
          <p:spPr>
            <a:xfrm>
              <a:off x="6671485" y="5629948"/>
              <a:ext cx="2930671" cy="307777"/>
            </a:xfrm>
            <a:prstGeom prst="rect">
              <a:avLst/>
            </a:prstGeom>
            <a:noFill/>
          </p:spPr>
          <p:txBody>
            <a:bodyPr wrap="square" rtlCol="0">
              <a:spAutoFit/>
            </a:bodyPr>
            <a:lstStyle/>
            <a:p>
              <a:r>
                <a:rPr lang="fr-FR" sz="1400" cap="small" dirty="0"/>
                <a:t>Scalabilité</a:t>
              </a:r>
            </a:p>
          </p:txBody>
        </p:sp>
      </p:grpSp>
      <p:grpSp>
        <p:nvGrpSpPr>
          <p:cNvPr id="61" name="Groupe 60">
            <a:extLst>
              <a:ext uri="{FF2B5EF4-FFF2-40B4-BE49-F238E27FC236}">
                <a16:creationId xmlns:a16="http://schemas.microsoft.com/office/drawing/2014/main" id="{B85B1F55-7B83-489A-1ABC-AD2067296776}"/>
              </a:ext>
            </a:extLst>
          </p:cNvPr>
          <p:cNvGrpSpPr/>
          <p:nvPr/>
        </p:nvGrpSpPr>
        <p:grpSpPr>
          <a:xfrm>
            <a:off x="7100887" y="4711364"/>
            <a:ext cx="3432712" cy="848397"/>
            <a:chOff x="7100887" y="4711364"/>
            <a:chExt cx="3432712" cy="848397"/>
          </a:xfrm>
        </p:grpSpPr>
        <p:cxnSp>
          <p:nvCxnSpPr>
            <p:cNvPr id="45" name="Connecteur droit 44">
              <a:extLst>
                <a:ext uri="{FF2B5EF4-FFF2-40B4-BE49-F238E27FC236}">
                  <a16:creationId xmlns:a16="http://schemas.microsoft.com/office/drawing/2014/main" id="{2CF332CC-3170-E87C-0827-3EBAD33906CC}"/>
                </a:ext>
              </a:extLst>
            </p:cNvPr>
            <p:cNvCxnSpPr>
              <a:cxnSpLocks/>
            </p:cNvCxnSpPr>
            <p:nvPr/>
          </p:nvCxnSpPr>
          <p:spPr>
            <a:xfrm>
              <a:off x="7100887" y="4711364"/>
              <a:ext cx="648327" cy="59922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5" name="ZoneTexte 54">
              <a:extLst>
                <a:ext uri="{FF2B5EF4-FFF2-40B4-BE49-F238E27FC236}">
                  <a16:creationId xmlns:a16="http://schemas.microsoft.com/office/drawing/2014/main" id="{B303247D-7B29-6B58-D9A9-F32BB1C60757}"/>
                </a:ext>
              </a:extLst>
            </p:cNvPr>
            <p:cNvSpPr txBox="1"/>
            <p:nvPr/>
          </p:nvSpPr>
          <p:spPr>
            <a:xfrm>
              <a:off x="7602928" y="5251984"/>
              <a:ext cx="2930671" cy="307777"/>
            </a:xfrm>
            <a:prstGeom prst="rect">
              <a:avLst/>
            </a:prstGeom>
            <a:noFill/>
          </p:spPr>
          <p:txBody>
            <a:bodyPr wrap="square" rtlCol="0">
              <a:spAutoFit/>
            </a:bodyPr>
            <a:lstStyle/>
            <a:p>
              <a:r>
                <a:rPr lang="fr-FR" sz="1400" cap="small" dirty="0"/>
                <a:t>Haute disponibilité</a:t>
              </a:r>
            </a:p>
          </p:txBody>
        </p:sp>
      </p:grpSp>
      <p:pic>
        <p:nvPicPr>
          <p:cNvPr id="2" name="Image 1" descr="Une image contenant dessin humoristique, capture d’écran, mammifère, Graphique&#10;&#10;Description générée automatiquement">
            <a:extLst>
              <a:ext uri="{FF2B5EF4-FFF2-40B4-BE49-F238E27FC236}">
                <a16:creationId xmlns:a16="http://schemas.microsoft.com/office/drawing/2014/main" id="{8B099CA0-A802-FF81-A9E8-DF2F1FB17ACB}"/>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131255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DD81E-A69C-74DC-A749-FB941A24B604}"/>
            </a:ext>
          </a:extLst>
        </p:cNvPr>
        <p:cNvGrpSpPr/>
        <p:nvPr/>
      </p:nvGrpSpPr>
      <p:grpSpPr>
        <a:xfrm>
          <a:off x="0" y="0"/>
          <a:ext cx="0" cy="0"/>
          <a:chOff x="0" y="0"/>
          <a:chExt cx="0" cy="0"/>
        </a:xfrm>
      </p:grpSpPr>
      <p:pic>
        <p:nvPicPr>
          <p:cNvPr id="63" name="Graphique 57">
            <a:extLst>
              <a:ext uri="{FF2B5EF4-FFF2-40B4-BE49-F238E27FC236}">
                <a16:creationId xmlns:a16="http://schemas.microsoft.com/office/drawing/2014/main" id="{31CBEBF7-99E5-B16E-4844-F25D16E1EB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0800000">
            <a:off x="1345356" y="2762187"/>
            <a:ext cx="329148" cy="329148"/>
          </a:xfrm>
          <a:prstGeom prst="rect">
            <a:avLst/>
          </a:prstGeom>
        </p:spPr>
      </p:pic>
      <p:sp>
        <p:nvSpPr>
          <p:cNvPr id="46" name="Rectangle 45">
            <a:extLst>
              <a:ext uri="{FF2B5EF4-FFF2-40B4-BE49-F238E27FC236}">
                <a16:creationId xmlns:a16="http://schemas.microsoft.com/office/drawing/2014/main" id="{250B5F05-69C5-0E33-F9DE-A519EE81748C}"/>
              </a:ext>
            </a:extLst>
          </p:cNvPr>
          <p:cNvSpPr/>
          <p:nvPr/>
        </p:nvSpPr>
        <p:spPr>
          <a:xfrm>
            <a:off x="6470911" y="2786873"/>
            <a:ext cx="428723" cy="4937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a:extLst>
              <a:ext uri="{FF2B5EF4-FFF2-40B4-BE49-F238E27FC236}">
                <a16:creationId xmlns:a16="http://schemas.microsoft.com/office/drawing/2014/main" id="{D2373036-9F95-A05D-90CA-EBB258B5D1F1}"/>
              </a:ext>
            </a:extLst>
          </p:cNvPr>
          <p:cNvSpPr/>
          <p:nvPr/>
        </p:nvSpPr>
        <p:spPr>
          <a:xfrm>
            <a:off x="7091130" y="2762187"/>
            <a:ext cx="428723" cy="4937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a:extLst>
              <a:ext uri="{FF2B5EF4-FFF2-40B4-BE49-F238E27FC236}">
                <a16:creationId xmlns:a16="http://schemas.microsoft.com/office/drawing/2014/main" id="{936892F3-BCF3-1080-ECC3-22DBDE36C12B}"/>
              </a:ext>
            </a:extLst>
          </p:cNvPr>
          <p:cNvSpPr/>
          <p:nvPr/>
        </p:nvSpPr>
        <p:spPr>
          <a:xfrm>
            <a:off x="7682026" y="2767397"/>
            <a:ext cx="428723" cy="4937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a:extLst>
              <a:ext uri="{FF2B5EF4-FFF2-40B4-BE49-F238E27FC236}">
                <a16:creationId xmlns:a16="http://schemas.microsoft.com/office/drawing/2014/main" id="{34E2DF3F-7FB9-221B-4B72-F69D53CF51E3}"/>
              </a:ext>
            </a:extLst>
          </p:cNvPr>
          <p:cNvSpPr/>
          <p:nvPr/>
        </p:nvSpPr>
        <p:spPr>
          <a:xfrm>
            <a:off x="8271055" y="2762187"/>
            <a:ext cx="428723" cy="4937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61">
            <a:extLst>
              <a:ext uri="{FF2B5EF4-FFF2-40B4-BE49-F238E27FC236}">
                <a16:creationId xmlns:a16="http://schemas.microsoft.com/office/drawing/2014/main" id="{19A11181-555E-9E71-536D-311CB4B42E28}"/>
              </a:ext>
            </a:extLst>
          </p:cNvPr>
          <p:cNvSpPr/>
          <p:nvPr/>
        </p:nvSpPr>
        <p:spPr>
          <a:xfrm>
            <a:off x="8878558" y="2771763"/>
            <a:ext cx="428723" cy="4937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A5FB9462-8BE6-317A-5CEB-3EEB2E496BC9}"/>
              </a:ext>
            </a:extLst>
          </p:cNvPr>
          <p:cNvSpPr/>
          <p:nvPr/>
        </p:nvSpPr>
        <p:spPr>
          <a:xfrm>
            <a:off x="9486957" y="4445718"/>
            <a:ext cx="391580" cy="45719"/>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Hexagone 16">
            <a:extLst>
              <a:ext uri="{FF2B5EF4-FFF2-40B4-BE49-F238E27FC236}">
                <a16:creationId xmlns:a16="http://schemas.microsoft.com/office/drawing/2014/main" id="{74BA3FDC-ECC1-743D-231F-CE474F37FE9E}"/>
              </a:ext>
            </a:extLst>
          </p:cNvPr>
          <p:cNvSpPr/>
          <p:nvPr/>
        </p:nvSpPr>
        <p:spPr>
          <a:xfrm rot="18802443">
            <a:off x="8303143" y="-811247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02B09AA2-E4DE-51E7-E9F7-7740FA6E56E5}"/>
              </a:ext>
            </a:extLst>
          </p:cNvPr>
          <p:cNvSpPr txBox="1"/>
          <p:nvPr/>
        </p:nvSpPr>
        <p:spPr>
          <a:xfrm>
            <a:off x="2727484" y="-3924681"/>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29E5DE69-1F5C-2CEA-8450-843595420E74}"/>
              </a:ext>
            </a:extLst>
          </p:cNvPr>
          <p:cNvSpPr/>
          <p:nvPr/>
        </p:nvSpPr>
        <p:spPr>
          <a:xfrm>
            <a:off x="-4617730" y="-407644"/>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350412DA-4F76-C982-4214-C84F57797CD5}"/>
              </a:ext>
            </a:extLst>
          </p:cNvPr>
          <p:cNvSpPr/>
          <p:nvPr/>
        </p:nvSpPr>
        <p:spPr>
          <a:xfrm>
            <a:off x="-3685410" y="1589488"/>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D31B3A5E-9E39-36EF-90E4-35A8A90C8403}"/>
              </a:ext>
            </a:extLst>
          </p:cNvPr>
          <p:cNvSpPr/>
          <p:nvPr/>
        </p:nvSpPr>
        <p:spPr>
          <a:xfrm>
            <a:off x="-3685410" y="3040462"/>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C8C1E4C7-9E63-44BE-D929-288DBDE2673A}"/>
              </a:ext>
            </a:extLst>
          </p:cNvPr>
          <p:cNvSpPr txBox="1"/>
          <p:nvPr/>
        </p:nvSpPr>
        <p:spPr>
          <a:xfrm>
            <a:off x="-7157663" y="3271294"/>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052F9BE2-694C-E32A-2556-5FD0508232B5}"/>
              </a:ext>
            </a:extLst>
          </p:cNvPr>
          <p:cNvSpPr/>
          <p:nvPr/>
        </p:nvSpPr>
        <p:spPr>
          <a:xfrm>
            <a:off x="-3685410" y="4491437"/>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009B2249-B579-185B-38AC-200ED8B2B655}"/>
              </a:ext>
            </a:extLst>
          </p:cNvPr>
          <p:cNvSpPr txBox="1"/>
          <p:nvPr/>
        </p:nvSpPr>
        <p:spPr>
          <a:xfrm>
            <a:off x="-7869389" y="4622782"/>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D5340ECD-DC66-8C8D-883C-149B041602F5}"/>
              </a:ext>
            </a:extLst>
          </p:cNvPr>
          <p:cNvSpPr txBox="1"/>
          <p:nvPr/>
        </p:nvSpPr>
        <p:spPr>
          <a:xfrm>
            <a:off x="-3295426" y="1793360"/>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25981A58-4DF2-2DE6-6564-2A54B2F46301}"/>
              </a:ext>
            </a:extLst>
          </p:cNvPr>
          <p:cNvSpPr/>
          <p:nvPr/>
        </p:nvSpPr>
        <p:spPr>
          <a:xfrm>
            <a:off x="-5275451" y="-198116"/>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664C7F6B-7985-3356-E1F0-DD2021B8B93C}"/>
              </a:ext>
            </a:extLst>
          </p:cNvPr>
          <p:cNvSpPr/>
          <p:nvPr/>
        </p:nvSpPr>
        <p:spPr>
          <a:xfrm>
            <a:off x="-4123884" y="1589488"/>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6BEC3082-A642-A16F-AB20-0023E6EFFF5D}"/>
              </a:ext>
            </a:extLst>
          </p:cNvPr>
          <p:cNvSpPr/>
          <p:nvPr/>
        </p:nvSpPr>
        <p:spPr>
          <a:xfrm>
            <a:off x="-4123884" y="3040462"/>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D0A5E630-4B5E-FE39-CC28-B4721DED2564}"/>
              </a:ext>
            </a:extLst>
          </p:cNvPr>
          <p:cNvSpPr/>
          <p:nvPr/>
        </p:nvSpPr>
        <p:spPr>
          <a:xfrm>
            <a:off x="-4123884" y="4491437"/>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Graphique 54">
            <a:extLst>
              <a:ext uri="{FF2B5EF4-FFF2-40B4-BE49-F238E27FC236}">
                <a16:creationId xmlns:a16="http://schemas.microsoft.com/office/drawing/2014/main" id="{A16431D0-4E03-DE8C-C963-7F650F759C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3206" y="3030531"/>
            <a:ext cx="891352" cy="939438"/>
          </a:xfrm>
          <a:prstGeom prst="rect">
            <a:avLst/>
          </a:prstGeom>
        </p:spPr>
      </p:pic>
      <p:pic>
        <p:nvPicPr>
          <p:cNvPr id="14" name="Graphique 56">
            <a:extLst>
              <a:ext uri="{FF2B5EF4-FFF2-40B4-BE49-F238E27FC236}">
                <a16:creationId xmlns:a16="http://schemas.microsoft.com/office/drawing/2014/main" id="{DF37FCFE-E3B2-0970-5FF4-7956877A87A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3206" y="4481506"/>
            <a:ext cx="891352" cy="939438"/>
          </a:xfrm>
          <a:prstGeom prst="rect">
            <a:avLst/>
          </a:prstGeom>
        </p:spPr>
      </p:pic>
      <p:pic>
        <p:nvPicPr>
          <p:cNvPr id="26" name="Graphique 57">
            <a:extLst>
              <a:ext uri="{FF2B5EF4-FFF2-40B4-BE49-F238E27FC236}">
                <a16:creationId xmlns:a16="http://schemas.microsoft.com/office/drawing/2014/main" id="{682F6470-6454-FA79-FEE6-0AE671DE8B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3206" y="1579557"/>
            <a:ext cx="891352" cy="939438"/>
          </a:xfrm>
          <a:prstGeom prst="rect">
            <a:avLst/>
          </a:prstGeom>
        </p:spPr>
      </p:pic>
      <p:sp>
        <p:nvSpPr>
          <p:cNvPr id="5" name="ZoneTexte 4">
            <a:extLst>
              <a:ext uri="{FF2B5EF4-FFF2-40B4-BE49-F238E27FC236}">
                <a16:creationId xmlns:a16="http://schemas.microsoft.com/office/drawing/2014/main" id="{7457B407-4FBB-F243-E0EB-DB47A1B96682}"/>
              </a:ext>
            </a:extLst>
          </p:cNvPr>
          <p:cNvSpPr txBox="1"/>
          <p:nvPr/>
        </p:nvSpPr>
        <p:spPr>
          <a:xfrm>
            <a:off x="1214146" y="-4447901"/>
            <a:ext cx="8429780" cy="707886"/>
          </a:xfrm>
          <a:prstGeom prst="rect">
            <a:avLst/>
          </a:prstGeom>
          <a:noFill/>
        </p:spPr>
        <p:txBody>
          <a:bodyPr wrap="square" rtlCol="0">
            <a:spAutoFit/>
          </a:bodyPr>
          <a:lstStyle/>
          <a:p>
            <a:pPr algn="ctr"/>
            <a:r>
              <a:rPr lang="fr-FR" sz="4000" cap="small" dirty="0"/>
              <a:t>Stockage &amp; sauvegarde</a:t>
            </a:r>
          </a:p>
        </p:txBody>
      </p:sp>
      <p:grpSp>
        <p:nvGrpSpPr>
          <p:cNvPr id="34" name="Groupe 33">
            <a:extLst>
              <a:ext uri="{FF2B5EF4-FFF2-40B4-BE49-F238E27FC236}">
                <a16:creationId xmlns:a16="http://schemas.microsoft.com/office/drawing/2014/main" id="{D5F99652-A79C-599C-3F23-FF45A061A7CA}"/>
              </a:ext>
            </a:extLst>
          </p:cNvPr>
          <p:cNvGrpSpPr/>
          <p:nvPr/>
        </p:nvGrpSpPr>
        <p:grpSpPr>
          <a:xfrm>
            <a:off x="3749638" y="-3792645"/>
            <a:ext cx="5292223" cy="1822272"/>
            <a:chOff x="4454775" y="3157264"/>
            <a:chExt cx="5292223" cy="1822272"/>
          </a:xfrm>
        </p:grpSpPr>
        <p:pic>
          <p:nvPicPr>
            <p:cNvPr id="32" name="Image 31" descr="Une image contenant capture d’écran, conception&#10;&#10;Description générée automatiquement">
              <a:extLst>
                <a:ext uri="{FF2B5EF4-FFF2-40B4-BE49-F238E27FC236}">
                  <a16:creationId xmlns:a16="http://schemas.microsoft.com/office/drawing/2014/main" id="{2D28445C-9357-D39E-27B7-603761D64C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4775" y="3157264"/>
              <a:ext cx="5292223" cy="1514495"/>
            </a:xfrm>
            <a:prstGeom prst="rect">
              <a:avLst/>
            </a:prstGeom>
          </p:spPr>
        </p:pic>
        <p:sp>
          <p:nvSpPr>
            <p:cNvPr id="33" name="ZoneTexte 32">
              <a:extLst>
                <a:ext uri="{FF2B5EF4-FFF2-40B4-BE49-F238E27FC236}">
                  <a16:creationId xmlns:a16="http://schemas.microsoft.com/office/drawing/2014/main" id="{9AD4906B-BE11-1EB1-7855-7C65A7530102}"/>
                </a:ext>
              </a:extLst>
            </p:cNvPr>
            <p:cNvSpPr txBox="1"/>
            <p:nvPr/>
          </p:nvSpPr>
          <p:spPr>
            <a:xfrm>
              <a:off x="6079439" y="4671759"/>
              <a:ext cx="2042893" cy="307777"/>
            </a:xfrm>
            <a:prstGeom prst="rect">
              <a:avLst/>
            </a:prstGeom>
            <a:noFill/>
          </p:spPr>
          <p:txBody>
            <a:bodyPr wrap="square" rtlCol="0">
              <a:spAutoFit/>
            </a:bodyPr>
            <a:lstStyle/>
            <a:p>
              <a:r>
                <a:rPr lang="fr-FR" sz="1400" cap="small" dirty="0"/>
                <a:t>Storage Area Network</a:t>
              </a:r>
            </a:p>
          </p:txBody>
        </p:sp>
      </p:grpSp>
      <p:grpSp>
        <p:nvGrpSpPr>
          <p:cNvPr id="58" name="Groupe 57">
            <a:extLst>
              <a:ext uri="{FF2B5EF4-FFF2-40B4-BE49-F238E27FC236}">
                <a16:creationId xmlns:a16="http://schemas.microsoft.com/office/drawing/2014/main" id="{8101227F-F4FD-5D0C-2981-65D6EE4A5585}"/>
              </a:ext>
            </a:extLst>
          </p:cNvPr>
          <p:cNvGrpSpPr/>
          <p:nvPr/>
        </p:nvGrpSpPr>
        <p:grpSpPr>
          <a:xfrm>
            <a:off x="5036274" y="-1970373"/>
            <a:ext cx="2930671" cy="673898"/>
            <a:chOff x="5859234" y="4027067"/>
            <a:chExt cx="2930671" cy="673898"/>
          </a:xfrm>
        </p:grpSpPr>
        <p:cxnSp>
          <p:nvCxnSpPr>
            <p:cNvPr id="35" name="Connecteur droit 34">
              <a:extLst>
                <a:ext uri="{FF2B5EF4-FFF2-40B4-BE49-F238E27FC236}">
                  <a16:creationId xmlns:a16="http://schemas.microsoft.com/office/drawing/2014/main" id="{0D0F5E1A-87C8-A69A-FCEE-1E06A28A8815}"/>
                </a:ext>
              </a:extLst>
            </p:cNvPr>
            <p:cNvCxnSpPr>
              <a:cxnSpLocks/>
            </p:cNvCxnSpPr>
            <p:nvPr/>
          </p:nvCxnSpPr>
          <p:spPr>
            <a:xfrm>
              <a:off x="7100887" y="4027067"/>
              <a:ext cx="0" cy="34357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8" name="ZoneTexte 37">
              <a:extLst>
                <a:ext uri="{FF2B5EF4-FFF2-40B4-BE49-F238E27FC236}">
                  <a16:creationId xmlns:a16="http://schemas.microsoft.com/office/drawing/2014/main" id="{EF9985AB-3285-C4BE-79FF-C7CC0562E4CB}"/>
                </a:ext>
              </a:extLst>
            </p:cNvPr>
            <p:cNvSpPr txBox="1"/>
            <p:nvPr/>
          </p:nvSpPr>
          <p:spPr>
            <a:xfrm>
              <a:off x="5859234" y="4393188"/>
              <a:ext cx="2930671" cy="307777"/>
            </a:xfrm>
            <a:prstGeom prst="rect">
              <a:avLst/>
            </a:prstGeom>
            <a:noFill/>
          </p:spPr>
          <p:txBody>
            <a:bodyPr wrap="square" rtlCol="0">
              <a:spAutoFit/>
            </a:bodyPr>
            <a:lstStyle/>
            <a:p>
              <a:r>
                <a:rPr lang="fr-FR" sz="1400" cap="small" dirty="0"/>
                <a:t>Réseau dédié de stockage de données</a:t>
              </a:r>
            </a:p>
          </p:txBody>
        </p:sp>
      </p:grpSp>
      <p:grpSp>
        <p:nvGrpSpPr>
          <p:cNvPr id="59" name="Groupe 58">
            <a:extLst>
              <a:ext uri="{FF2B5EF4-FFF2-40B4-BE49-F238E27FC236}">
                <a16:creationId xmlns:a16="http://schemas.microsoft.com/office/drawing/2014/main" id="{5C76FE75-FB69-16FE-A69C-D281AC941293}"/>
              </a:ext>
            </a:extLst>
          </p:cNvPr>
          <p:cNvGrpSpPr/>
          <p:nvPr/>
        </p:nvGrpSpPr>
        <p:grpSpPr>
          <a:xfrm>
            <a:off x="3807704" y="-1286076"/>
            <a:ext cx="2930671" cy="878291"/>
            <a:chOff x="4630664" y="4711364"/>
            <a:chExt cx="2930671" cy="878291"/>
          </a:xfrm>
        </p:grpSpPr>
        <p:cxnSp>
          <p:nvCxnSpPr>
            <p:cNvPr id="40" name="Connecteur droit 39">
              <a:extLst>
                <a:ext uri="{FF2B5EF4-FFF2-40B4-BE49-F238E27FC236}">
                  <a16:creationId xmlns:a16="http://schemas.microsoft.com/office/drawing/2014/main" id="{44F23E82-3C56-4785-6056-E369CE3418A2}"/>
                </a:ext>
              </a:extLst>
            </p:cNvPr>
            <p:cNvCxnSpPr>
              <a:cxnSpLocks/>
            </p:cNvCxnSpPr>
            <p:nvPr/>
          </p:nvCxnSpPr>
          <p:spPr>
            <a:xfrm flipH="1">
              <a:off x="6452560" y="4711364"/>
              <a:ext cx="648327" cy="59922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1" name="ZoneTexte 50">
              <a:extLst>
                <a:ext uri="{FF2B5EF4-FFF2-40B4-BE49-F238E27FC236}">
                  <a16:creationId xmlns:a16="http://schemas.microsoft.com/office/drawing/2014/main" id="{6774FB74-6C47-9E52-445F-BDCE41C4B067}"/>
                </a:ext>
              </a:extLst>
            </p:cNvPr>
            <p:cNvSpPr txBox="1"/>
            <p:nvPr/>
          </p:nvSpPr>
          <p:spPr>
            <a:xfrm>
              <a:off x="4630664" y="5281878"/>
              <a:ext cx="2930671" cy="307777"/>
            </a:xfrm>
            <a:prstGeom prst="rect">
              <a:avLst/>
            </a:prstGeom>
            <a:noFill/>
          </p:spPr>
          <p:txBody>
            <a:bodyPr wrap="square" rtlCol="0">
              <a:spAutoFit/>
            </a:bodyPr>
            <a:lstStyle/>
            <a:p>
              <a:r>
                <a:rPr lang="fr-FR" sz="1400" cap="small" dirty="0"/>
                <a:t>Centralisation des données</a:t>
              </a:r>
            </a:p>
          </p:txBody>
        </p:sp>
      </p:grpSp>
      <p:grpSp>
        <p:nvGrpSpPr>
          <p:cNvPr id="60" name="Groupe 59">
            <a:extLst>
              <a:ext uri="{FF2B5EF4-FFF2-40B4-BE49-F238E27FC236}">
                <a16:creationId xmlns:a16="http://schemas.microsoft.com/office/drawing/2014/main" id="{F4D713DB-3DEB-539B-1E54-CA8FFDA58246}"/>
              </a:ext>
            </a:extLst>
          </p:cNvPr>
          <p:cNvGrpSpPr/>
          <p:nvPr/>
        </p:nvGrpSpPr>
        <p:grpSpPr>
          <a:xfrm>
            <a:off x="5897881" y="-1286076"/>
            <a:ext cx="2930671" cy="1931617"/>
            <a:chOff x="6671485" y="4159996"/>
            <a:chExt cx="2930671" cy="1931617"/>
          </a:xfrm>
        </p:grpSpPr>
        <p:cxnSp>
          <p:nvCxnSpPr>
            <p:cNvPr id="42" name="Connecteur droit 41">
              <a:extLst>
                <a:ext uri="{FF2B5EF4-FFF2-40B4-BE49-F238E27FC236}">
                  <a16:creationId xmlns:a16="http://schemas.microsoft.com/office/drawing/2014/main" id="{78EB4BC6-AA59-7572-C938-9D2C406A1ED6}"/>
                </a:ext>
              </a:extLst>
            </p:cNvPr>
            <p:cNvCxnSpPr>
              <a:cxnSpLocks/>
            </p:cNvCxnSpPr>
            <p:nvPr/>
          </p:nvCxnSpPr>
          <p:spPr>
            <a:xfrm>
              <a:off x="7051531" y="4159996"/>
              <a:ext cx="49356" cy="14699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ZoneTexte 51">
              <a:extLst>
                <a:ext uri="{FF2B5EF4-FFF2-40B4-BE49-F238E27FC236}">
                  <a16:creationId xmlns:a16="http://schemas.microsoft.com/office/drawing/2014/main" id="{387AE40A-FB34-680C-2ACC-55EE9D54FB69}"/>
                </a:ext>
              </a:extLst>
            </p:cNvPr>
            <p:cNvSpPr txBox="1"/>
            <p:nvPr/>
          </p:nvSpPr>
          <p:spPr>
            <a:xfrm>
              <a:off x="6671485" y="5629948"/>
              <a:ext cx="2930671" cy="461665"/>
            </a:xfrm>
            <a:prstGeom prst="rect">
              <a:avLst/>
            </a:prstGeom>
            <a:noFill/>
          </p:spPr>
          <p:txBody>
            <a:bodyPr wrap="square" rtlCol="0">
              <a:spAutoFit/>
            </a:bodyPr>
            <a:lstStyle/>
            <a:p>
              <a:r>
                <a:rPr lang="fr-FR" sz="2400" cap="small" dirty="0"/>
                <a:t>Scalabilité</a:t>
              </a:r>
            </a:p>
          </p:txBody>
        </p:sp>
      </p:grpSp>
      <p:grpSp>
        <p:nvGrpSpPr>
          <p:cNvPr id="61" name="Groupe 60">
            <a:extLst>
              <a:ext uri="{FF2B5EF4-FFF2-40B4-BE49-F238E27FC236}">
                <a16:creationId xmlns:a16="http://schemas.microsoft.com/office/drawing/2014/main" id="{6E127B0F-A1D5-7422-9914-4A7536693AE2}"/>
              </a:ext>
            </a:extLst>
          </p:cNvPr>
          <p:cNvGrpSpPr/>
          <p:nvPr/>
        </p:nvGrpSpPr>
        <p:grpSpPr>
          <a:xfrm>
            <a:off x="6277927" y="-1286076"/>
            <a:ext cx="3432712" cy="848397"/>
            <a:chOff x="7100887" y="4711364"/>
            <a:chExt cx="3432712" cy="848397"/>
          </a:xfrm>
        </p:grpSpPr>
        <p:cxnSp>
          <p:nvCxnSpPr>
            <p:cNvPr id="45" name="Connecteur droit 44">
              <a:extLst>
                <a:ext uri="{FF2B5EF4-FFF2-40B4-BE49-F238E27FC236}">
                  <a16:creationId xmlns:a16="http://schemas.microsoft.com/office/drawing/2014/main" id="{E11DA97A-73F7-F5B7-AE8F-E5CDD9A0DDF4}"/>
                </a:ext>
              </a:extLst>
            </p:cNvPr>
            <p:cNvCxnSpPr>
              <a:cxnSpLocks/>
            </p:cNvCxnSpPr>
            <p:nvPr/>
          </p:nvCxnSpPr>
          <p:spPr>
            <a:xfrm>
              <a:off x="7100887" y="4711364"/>
              <a:ext cx="648327" cy="59922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5" name="ZoneTexte 54">
              <a:extLst>
                <a:ext uri="{FF2B5EF4-FFF2-40B4-BE49-F238E27FC236}">
                  <a16:creationId xmlns:a16="http://schemas.microsoft.com/office/drawing/2014/main" id="{F54EB2A8-4CE2-1868-2EC1-E9F0F56AA74F}"/>
                </a:ext>
              </a:extLst>
            </p:cNvPr>
            <p:cNvSpPr txBox="1"/>
            <p:nvPr/>
          </p:nvSpPr>
          <p:spPr>
            <a:xfrm>
              <a:off x="7602928" y="5251984"/>
              <a:ext cx="2930671" cy="307777"/>
            </a:xfrm>
            <a:prstGeom prst="rect">
              <a:avLst/>
            </a:prstGeom>
            <a:noFill/>
          </p:spPr>
          <p:txBody>
            <a:bodyPr wrap="square" rtlCol="0">
              <a:spAutoFit/>
            </a:bodyPr>
            <a:lstStyle/>
            <a:p>
              <a:r>
                <a:rPr lang="fr-FR" sz="1400" cap="small" dirty="0"/>
                <a:t>Haute disponibilité</a:t>
              </a:r>
            </a:p>
          </p:txBody>
        </p:sp>
      </p:grpSp>
      <p:pic>
        <p:nvPicPr>
          <p:cNvPr id="3" name="Image 2" descr="Une image contenant capture d’écran, conception&#10;&#10;Description générée automatiquement">
            <a:extLst>
              <a:ext uri="{FF2B5EF4-FFF2-40B4-BE49-F238E27FC236}">
                <a16:creationId xmlns:a16="http://schemas.microsoft.com/office/drawing/2014/main" id="{200C403C-402D-BA24-9CAF-A3CD8AF51E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464" y="2029475"/>
            <a:ext cx="4003810" cy="1145785"/>
          </a:xfrm>
          <a:prstGeom prst="rect">
            <a:avLst/>
          </a:prstGeom>
        </p:spPr>
      </p:pic>
      <p:cxnSp>
        <p:nvCxnSpPr>
          <p:cNvPr id="6" name="Connecteur droit avec flèche 5">
            <a:extLst>
              <a:ext uri="{FF2B5EF4-FFF2-40B4-BE49-F238E27FC236}">
                <a16:creationId xmlns:a16="http://schemas.microsoft.com/office/drawing/2014/main" id="{BA9ABEEE-17BC-3247-02CA-507197C157E3}"/>
              </a:ext>
            </a:extLst>
          </p:cNvPr>
          <p:cNvCxnSpPr/>
          <p:nvPr/>
        </p:nvCxnSpPr>
        <p:spPr>
          <a:xfrm>
            <a:off x="5118877" y="2602367"/>
            <a:ext cx="10214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E5B5379-7FDB-11FF-8FAA-BC2E2580235C}"/>
              </a:ext>
            </a:extLst>
          </p:cNvPr>
          <p:cNvSpPr/>
          <p:nvPr/>
        </p:nvSpPr>
        <p:spPr>
          <a:xfrm>
            <a:off x="6277927" y="1793360"/>
            <a:ext cx="3209030" cy="269807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5" name="Groupe 14">
            <a:extLst>
              <a:ext uri="{FF2B5EF4-FFF2-40B4-BE49-F238E27FC236}">
                <a16:creationId xmlns:a16="http://schemas.microsoft.com/office/drawing/2014/main" id="{7D03D449-DF63-A164-EA68-F25525EBFBFD}"/>
              </a:ext>
            </a:extLst>
          </p:cNvPr>
          <p:cNvGrpSpPr/>
          <p:nvPr/>
        </p:nvGrpSpPr>
        <p:grpSpPr>
          <a:xfrm>
            <a:off x="6253062" y="1793360"/>
            <a:ext cx="1053811" cy="1042884"/>
            <a:chOff x="9212302" y="821757"/>
            <a:chExt cx="1053811" cy="1042884"/>
          </a:xfrm>
        </p:grpSpPr>
        <p:pic>
          <p:nvPicPr>
            <p:cNvPr id="10" name="Image 9" descr="Une image contenant capture d’écran, Graphique, conception&#10;&#10;Description générée automatiquement">
              <a:extLst>
                <a:ext uri="{FF2B5EF4-FFF2-40B4-BE49-F238E27FC236}">
                  <a16:creationId xmlns:a16="http://schemas.microsoft.com/office/drawing/2014/main" id="{AA78ABDF-B3BD-370A-5FE9-B0A8298E0FE7}"/>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11" name="ZoneTexte 10">
              <a:extLst>
                <a:ext uri="{FF2B5EF4-FFF2-40B4-BE49-F238E27FC236}">
                  <a16:creationId xmlns:a16="http://schemas.microsoft.com/office/drawing/2014/main" id="{E602AA1A-BAD8-FB66-F86E-9732F74F25B3}"/>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18" name="Groupe 17">
            <a:extLst>
              <a:ext uri="{FF2B5EF4-FFF2-40B4-BE49-F238E27FC236}">
                <a16:creationId xmlns:a16="http://schemas.microsoft.com/office/drawing/2014/main" id="{5B372E11-7DCA-9C4C-07CD-281A25449208}"/>
              </a:ext>
            </a:extLst>
          </p:cNvPr>
          <p:cNvGrpSpPr/>
          <p:nvPr/>
        </p:nvGrpSpPr>
        <p:grpSpPr>
          <a:xfrm>
            <a:off x="6876769" y="1793360"/>
            <a:ext cx="1053811" cy="1042884"/>
            <a:chOff x="9212302" y="821757"/>
            <a:chExt cx="1053811" cy="1042884"/>
          </a:xfrm>
        </p:grpSpPr>
        <p:pic>
          <p:nvPicPr>
            <p:cNvPr id="19" name="Image 18" descr="Une image contenant capture d’écran, Graphique, conception&#10;&#10;Description générée automatiquement">
              <a:extLst>
                <a:ext uri="{FF2B5EF4-FFF2-40B4-BE49-F238E27FC236}">
                  <a16:creationId xmlns:a16="http://schemas.microsoft.com/office/drawing/2014/main" id="{4B97D399-409C-E6B1-F8D7-F6E13F373C39}"/>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20" name="ZoneTexte 19">
              <a:extLst>
                <a:ext uri="{FF2B5EF4-FFF2-40B4-BE49-F238E27FC236}">
                  <a16:creationId xmlns:a16="http://schemas.microsoft.com/office/drawing/2014/main" id="{0C3B7A7D-27B0-E456-FBE5-A8B5B607863C}"/>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21" name="Groupe 20">
            <a:extLst>
              <a:ext uri="{FF2B5EF4-FFF2-40B4-BE49-F238E27FC236}">
                <a16:creationId xmlns:a16="http://schemas.microsoft.com/office/drawing/2014/main" id="{289FC85D-449A-52BD-C0DB-159BFCF51A64}"/>
              </a:ext>
            </a:extLst>
          </p:cNvPr>
          <p:cNvGrpSpPr/>
          <p:nvPr/>
        </p:nvGrpSpPr>
        <p:grpSpPr>
          <a:xfrm>
            <a:off x="7465798" y="1793360"/>
            <a:ext cx="1053811" cy="1042884"/>
            <a:chOff x="9212302" y="821757"/>
            <a:chExt cx="1053811" cy="1042884"/>
          </a:xfrm>
        </p:grpSpPr>
        <p:pic>
          <p:nvPicPr>
            <p:cNvPr id="22" name="Image 21" descr="Une image contenant capture d’écran, Graphique, conception&#10;&#10;Description générée automatiquement">
              <a:extLst>
                <a:ext uri="{FF2B5EF4-FFF2-40B4-BE49-F238E27FC236}">
                  <a16:creationId xmlns:a16="http://schemas.microsoft.com/office/drawing/2014/main" id="{E59D050B-8126-BA20-F29D-1B23C249CAFD}"/>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23" name="ZoneTexte 22">
              <a:extLst>
                <a:ext uri="{FF2B5EF4-FFF2-40B4-BE49-F238E27FC236}">
                  <a16:creationId xmlns:a16="http://schemas.microsoft.com/office/drawing/2014/main" id="{C8058FC1-9741-DB43-D18B-808BBF73C350}"/>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24" name="Groupe 23">
            <a:extLst>
              <a:ext uri="{FF2B5EF4-FFF2-40B4-BE49-F238E27FC236}">
                <a16:creationId xmlns:a16="http://schemas.microsoft.com/office/drawing/2014/main" id="{844563EE-CD5F-B8BA-E6F4-23C62D0B1A62}"/>
              </a:ext>
            </a:extLst>
          </p:cNvPr>
          <p:cNvGrpSpPr/>
          <p:nvPr/>
        </p:nvGrpSpPr>
        <p:grpSpPr>
          <a:xfrm>
            <a:off x="8044054" y="1793360"/>
            <a:ext cx="1053811" cy="1042884"/>
            <a:chOff x="9212302" y="821757"/>
            <a:chExt cx="1053811" cy="1042884"/>
          </a:xfrm>
        </p:grpSpPr>
        <p:pic>
          <p:nvPicPr>
            <p:cNvPr id="27" name="Image 26" descr="Une image contenant capture d’écran, Graphique, conception&#10;&#10;Description générée automatiquement">
              <a:extLst>
                <a:ext uri="{FF2B5EF4-FFF2-40B4-BE49-F238E27FC236}">
                  <a16:creationId xmlns:a16="http://schemas.microsoft.com/office/drawing/2014/main" id="{33301342-54C5-2903-C5DF-D7EF88CDB3C3}"/>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30" name="ZoneTexte 29">
              <a:extLst>
                <a:ext uri="{FF2B5EF4-FFF2-40B4-BE49-F238E27FC236}">
                  <a16:creationId xmlns:a16="http://schemas.microsoft.com/office/drawing/2014/main" id="{929612FE-F689-4030-EA2A-CBD074447EA9}"/>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31" name="Groupe 30">
            <a:extLst>
              <a:ext uri="{FF2B5EF4-FFF2-40B4-BE49-F238E27FC236}">
                <a16:creationId xmlns:a16="http://schemas.microsoft.com/office/drawing/2014/main" id="{CD2F88B0-103A-807A-7ED2-92EA4B7C05ED}"/>
              </a:ext>
            </a:extLst>
          </p:cNvPr>
          <p:cNvGrpSpPr/>
          <p:nvPr/>
        </p:nvGrpSpPr>
        <p:grpSpPr>
          <a:xfrm>
            <a:off x="8667421" y="1793360"/>
            <a:ext cx="1053811" cy="1042884"/>
            <a:chOff x="9212302" y="821757"/>
            <a:chExt cx="1053811" cy="1042884"/>
          </a:xfrm>
        </p:grpSpPr>
        <p:pic>
          <p:nvPicPr>
            <p:cNvPr id="36" name="Image 35" descr="Une image contenant capture d’écran, Graphique, conception&#10;&#10;Description générée automatiquement">
              <a:extLst>
                <a:ext uri="{FF2B5EF4-FFF2-40B4-BE49-F238E27FC236}">
                  <a16:creationId xmlns:a16="http://schemas.microsoft.com/office/drawing/2014/main" id="{C1207F24-D6F1-6F9C-1002-6A04D2F99E42}"/>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37" name="ZoneTexte 36">
              <a:extLst>
                <a:ext uri="{FF2B5EF4-FFF2-40B4-BE49-F238E27FC236}">
                  <a16:creationId xmlns:a16="http://schemas.microsoft.com/office/drawing/2014/main" id="{CE09253C-54C0-0F9E-122E-D2F1A5F7439F}"/>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sp>
        <p:nvSpPr>
          <p:cNvPr id="39" name="ZoneTexte 38">
            <a:extLst>
              <a:ext uri="{FF2B5EF4-FFF2-40B4-BE49-F238E27FC236}">
                <a16:creationId xmlns:a16="http://schemas.microsoft.com/office/drawing/2014/main" id="{13FD2429-EDB7-8561-0917-073210942161}"/>
              </a:ext>
            </a:extLst>
          </p:cNvPr>
          <p:cNvSpPr txBox="1"/>
          <p:nvPr/>
        </p:nvSpPr>
        <p:spPr>
          <a:xfrm>
            <a:off x="7617811" y="4468893"/>
            <a:ext cx="905658" cy="307777"/>
          </a:xfrm>
          <a:prstGeom prst="rect">
            <a:avLst/>
          </a:prstGeom>
          <a:noFill/>
        </p:spPr>
        <p:txBody>
          <a:bodyPr wrap="square" rtlCol="0">
            <a:spAutoFit/>
          </a:bodyPr>
          <a:lstStyle/>
          <a:p>
            <a:r>
              <a:rPr lang="fr-FR" sz="1400" cap="small" dirty="0"/>
              <a:t>500G</a:t>
            </a:r>
          </a:p>
        </p:txBody>
      </p:sp>
      <p:sp>
        <p:nvSpPr>
          <p:cNvPr id="41" name="ZoneTexte 40">
            <a:extLst>
              <a:ext uri="{FF2B5EF4-FFF2-40B4-BE49-F238E27FC236}">
                <a16:creationId xmlns:a16="http://schemas.microsoft.com/office/drawing/2014/main" id="{A7F21678-F7B2-17A3-6B17-618F98657511}"/>
              </a:ext>
            </a:extLst>
          </p:cNvPr>
          <p:cNvSpPr txBox="1"/>
          <p:nvPr/>
        </p:nvSpPr>
        <p:spPr>
          <a:xfrm>
            <a:off x="7498162" y="1496400"/>
            <a:ext cx="2042893" cy="307777"/>
          </a:xfrm>
          <a:prstGeom prst="rect">
            <a:avLst/>
          </a:prstGeom>
          <a:noFill/>
        </p:spPr>
        <p:txBody>
          <a:bodyPr wrap="square" rtlCol="0">
            <a:spAutoFit/>
          </a:bodyPr>
          <a:lstStyle/>
          <a:p>
            <a:r>
              <a:rPr lang="fr-FR" sz="1400" cap="small" dirty="0"/>
              <a:t>SAN</a:t>
            </a:r>
          </a:p>
        </p:txBody>
      </p:sp>
      <p:sp>
        <p:nvSpPr>
          <p:cNvPr id="43" name="Rectangle 42">
            <a:extLst>
              <a:ext uri="{FF2B5EF4-FFF2-40B4-BE49-F238E27FC236}">
                <a16:creationId xmlns:a16="http://schemas.microsoft.com/office/drawing/2014/main" id="{A221C768-4C89-E3AD-EBBB-32B3C208788D}"/>
              </a:ext>
            </a:extLst>
          </p:cNvPr>
          <p:cNvSpPr/>
          <p:nvPr/>
        </p:nvSpPr>
        <p:spPr>
          <a:xfrm>
            <a:off x="9503082" y="1793360"/>
            <a:ext cx="375455" cy="269807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ZoneTexte 43">
            <a:extLst>
              <a:ext uri="{FF2B5EF4-FFF2-40B4-BE49-F238E27FC236}">
                <a16:creationId xmlns:a16="http://schemas.microsoft.com/office/drawing/2014/main" id="{B8164604-5FF9-DAD1-975B-24EE5B22FB7D}"/>
              </a:ext>
            </a:extLst>
          </p:cNvPr>
          <p:cNvSpPr txBox="1"/>
          <p:nvPr/>
        </p:nvSpPr>
        <p:spPr>
          <a:xfrm rot="16200000">
            <a:off x="8709549" y="2703947"/>
            <a:ext cx="1919407" cy="307777"/>
          </a:xfrm>
          <a:prstGeom prst="rect">
            <a:avLst/>
          </a:prstGeom>
          <a:noFill/>
        </p:spPr>
        <p:txBody>
          <a:bodyPr wrap="square" rtlCol="0">
            <a:spAutoFit/>
          </a:bodyPr>
          <a:lstStyle/>
          <a:p>
            <a:r>
              <a:rPr lang="fr-FR" sz="1400" cap="small" dirty="0"/>
              <a:t>Stockage total</a:t>
            </a:r>
          </a:p>
        </p:txBody>
      </p:sp>
      <p:pic>
        <p:nvPicPr>
          <p:cNvPr id="4" name="Image 3" descr="Une image contenant dessin humoristique, capture d’écran, mammifère, Graphique&#10;&#10;Description générée automatiquement">
            <a:extLst>
              <a:ext uri="{FF2B5EF4-FFF2-40B4-BE49-F238E27FC236}">
                <a16:creationId xmlns:a16="http://schemas.microsoft.com/office/drawing/2014/main" id="{AFC84EDB-19FE-9BE7-785B-85F3A961CB88}"/>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0182368" y="-4412016"/>
            <a:ext cx="1521440" cy="856667"/>
          </a:xfrm>
          <a:prstGeom prst="rect">
            <a:avLst/>
          </a:prstGeom>
        </p:spPr>
      </p:pic>
    </p:spTree>
    <p:extLst>
      <p:ext uri="{BB962C8B-B14F-4D97-AF65-F5344CB8AC3E}">
        <p14:creationId xmlns:p14="http://schemas.microsoft.com/office/powerpoint/2010/main" val="441913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1000"/>
                                        <p:tgtEl>
                                          <p:spTgt spid="46"/>
                                        </p:tgtEl>
                                      </p:cBhvr>
                                    </p:animEffect>
                                    <p:anim calcmode="lin" valueType="num">
                                      <p:cBhvr>
                                        <p:cTn id="15" dur="1000" fill="hold"/>
                                        <p:tgtEl>
                                          <p:spTgt spid="46"/>
                                        </p:tgtEl>
                                        <p:attrNameLst>
                                          <p:attrName>ppt_x</p:attrName>
                                        </p:attrNameLst>
                                      </p:cBhvr>
                                      <p:tavLst>
                                        <p:tav tm="0">
                                          <p:val>
                                            <p:strVal val="#ppt_x"/>
                                          </p:val>
                                        </p:tav>
                                        <p:tav tm="100000">
                                          <p:val>
                                            <p:strVal val="#ppt_x"/>
                                          </p:val>
                                        </p:tav>
                                      </p:tavLst>
                                    </p:anim>
                                    <p:anim calcmode="lin" valueType="num">
                                      <p:cBhvr>
                                        <p:cTn id="16" dur="1000" fill="hold"/>
                                        <p:tgtEl>
                                          <p:spTgt spid="4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1000"/>
                                        <p:tgtEl>
                                          <p:spTgt spid="47"/>
                                        </p:tgtEl>
                                      </p:cBhvr>
                                    </p:animEffect>
                                    <p:anim calcmode="lin" valueType="num">
                                      <p:cBhvr>
                                        <p:cTn id="20" dur="1000" fill="hold"/>
                                        <p:tgtEl>
                                          <p:spTgt spid="47"/>
                                        </p:tgtEl>
                                        <p:attrNameLst>
                                          <p:attrName>ppt_x</p:attrName>
                                        </p:attrNameLst>
                                      </p:cBhvr>
                                      <p:tavLst>
                                        <p:tav tm="0">
                                          <p:val>
                                            <p:strVal val="#ppt_x"/>
                                          </p:val>
                                        </p:tav>
                                        <p:tav tm="100000">
                                          <p:val>
                                            <p:strVal val="#ppt_x"/>
                                          </p:val>
                                        </p:tav>
                                      </p:tavLst>
                                    </p:anim>
                                    <p:anim calcmode="lin" valueType="num">
                                      <p:cBhvr>
                                        <p:cTn id="21" dur="1000" fill="hold"/>
                                        <p:tgtEl>
                                          <p:spTgt spid="4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1000"/>
                                        <p:tgtEl>
                                          <p:spTgt spid="50"/>
                                        </p:tgtEl>
                                      </p:cBhvr>
                                    </p:animEffect>
                                    <p:anim calcmode="lin" valueType="num">
                                      <p:cBhvr>
                                        <p:cTn id="25" dur="1000" fill="hold"/>
                                        <p:tgtEl>
                                          <p:spTgt spid="50"/>
                                        </p:tgtEl>
                                        <p:attrNameLst>
                                          <p:attrName>ppt_x</p:attrName>
                                        </p:attrNameLst>
                                      </p:cBhvr>
                                      <p:tavLst>
                                        <p:tav tm="0">
                                          <p:val>
                                            <p:strVal val="#ppt_x"/>
                                          </p:val>
                                        </p:tav>
                                        <p:tav tm="100000">
                                          <p:val>
                                            <p:strVal val="#ppt_x"/>
                                          </p:val>
                                        </p:tav>
                                      </p:tavLst>
                                    </p:anim>
                                    <p:anim calcmode="lin" valueType="num">
                                      <p:cBhvr>
                                        <p:cTn id="26" dur="1000" fill="hold"/>
                                        <p:tgtEl>
                                          <p:spTgt spid="5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1000"/>
                                        <p:tgtEl>
                                          <p:spTgt spid="57"/>
                                        </p:tgtEl>
                                      </p:cBhvr>
                                    </p:animEffect>
                                    <p:anim calcmode="lin" valueType="num">
                                      <p:cBhvr>
                                        <p:cTn id="30" dur="1000" fill="hold"/>
                                        <p:tgtEl>
                                          <p:spTgt spid="57"/>
                                        </p:tgtEl>
                                        <p:attrNameLst>
                                          <p:attrName>ppt_x</p:attrName>
                                        </p:attrNameLst>
                                      </p:cBhvr>
                                      <p:tavLst>
                                        <p:tav tm="0">
                                          <p:val>
                                            <p:strVal val="#ppt_x"/>
                                          </p:val>
                                        </p:tav>
                                        <p:tav tm="100000">
                                          <p:val>
                                            <p:strVal val="#ppt_x"/>
                                          </p:val>
                                        </p:tav>
                                      </p:tavLst>
                                    </p:anim>
                                    <p:anim calcmode="lin" valueType="num">
                                      <p:cBhvr>
                                        <p:cTn id="31" dur="1000" fill="hold"/>
                                        <p:tgtEl>
                                          <p:spTgt spid="5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1000"/>
                                        <p:tgtEl>
                                          <p:spTgt spid="62"/>
                                        </p:tgtEl>
                                      </p:cBhvr>
                                    </p:animEffect>
                                    <p:anim calcmode="lin" valueType="num">
                                      <p:cBhvr>
                                        <p:cTn id="35" dur="1000" fill="hold"/>
                                        <p:tgtEl>
                                          <p:spTgt spid="62"/>
                                        </p:tgtEl>
                                        <p:attrNameLst>
                                          <p:attrName>ppt_x</p:attrName>
                                        </p:attrNameLst>
                                      </p:cBhvr>
                                      <p:tavLst>
                                        <p:tav tm="0">
                                          <p:val>
                                            <p:strVal val="#ppt_x"/>
                                          </p:val>
                                        </p:tav>
                                        <p:tav tm="100000">
                                          <p:val>
                                            <p:strVal val="#ppt_x"/>
                                          </p:val>
                                        </p:tav>
                                      </p:tavLst>
                                    </p:anim>
                                    <p:anim calcmode="lin" valueType="num">
                                      <p:cBhvr>
                                        <p:cTn id="36" dur="1000" fill="hold"/>
                                        <p:tgtEl>
                                          <p:spTgt spid="6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1000"/>
                                        <p:tgtEl>
                                          <p:spTgt spid="2"/>
                                        </p:tgtEl>
                                      </p:cBhvr>
                                    </p:animEffect>
                                    <p:anim calcmode="lin" valueType="num">
                                      <p:cBhvr>
                                        <p:cTn id="40" dur="1000" fill="hold"/>
                                        <p:tgtEl>
                                          <p:spTgt spid="2"/>
                                        </p:tgtEl>
                                        <p:attrNameLst>
                                          <p:attrName>ppt_x</p:attrName>
                                        </p:attrNameLst>
                                      </p:cBhvr>
                                      <p:tavLst>
                                        <p:tav tm="0">
                                          <p:val>
                                            <p:strVal val="#ppt_x"/>
                                          </p:val>
                                        </p:tav>
                                        <p:tav tm="100000">
                                          <p:val>
                                            <p:strVal val="#ppt_x"/>
                                          </p:val>
                                        </p:tav>
                                      </p:tavLst>
                                    </p:anim>
                                    <p:anim calcmode="lin" valueType="num">
                                      <p:cBhvr>
                                        <p:cTn id="41" dur="1000" fill="hold"/>
                                        <p:tgtEl>
                                          <p:spTgt spid="2"/>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00"/>
                                        <p:tgtEl>
                                          <p:spTgt spid="6"/>
                                        </p:tgtEl>
                                      </p:cBhvr>
                                    </p:animEffect>
                                    <p:anim calcmode="lin" valueType="num">
                                      <p:cBhvr>
                                        <p:cTn id="45" dur="1000" fill="hold"/>
                                        <p:tgtEl>
                                          <p:spTgt spid="6"/>
                                        </p:tgtEl>
                                        <p:attrNameLst>
                                          <p:attrName>ppt_x</p:attrName>
                                        </p:attrNameLst>
                                      </p:cBhvr>
                                      <p:tavLst>
                                        <p:tav tm="0">
                                          <p:val>
                                            <p:strVal val="#ppt_x"/>
                                          </p:val>
                                        </p:tav>
                                        <p:tav tm="100000">
                                          <p:val>
                                            <p:strVal val="#ppt_x"/>
                                          </p:val>
                                        </p:tav>
                                      </p:tavLst>
                                    </p:anim>
                                    <p:anim calcmode="lin" valueType="num">
                                      <p:cBhvr>
                                        <p:cTn id="46" dur="1000" fill="hold"/>
                                        <p:tgtEl>
                                          <p:spTgt spid="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1000" fill="hold"/>
                                        <p:tgtEl>
                                          <p:spTgt spid="15"/>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1000"/>
                                        <p:tgtEl>
                                          <p:spTgt spid="18"/>
                                        </p:tgtEl>
                                      </p:cBhvr>
                                    </p:animEffect>
                                    <p:anim calcmode="lin" valueType="num">
                                      <p:cBhvr>
                                        <p:cTn id="60" dur="1000" fill="hold"/>
                                        <p:tgtEl>
                                          <p:spTgt spid="18"/>
                                        </p:tgtEl>
                                        <p:attrNameLst>
                                          <p:attrName>ppt_x</p:attrName>
                                        </p:attrNameLst>
                                      </p:cBhvr>
                                      <p:tavLst>
                                        <p:tav tm="0">
                                          <p:val>
                                            <p:strVal val="#ppt_x"/>
                                          </p:val>
                                        </p:tav>
                                        <p:tav tm="100000">
                                          <p:val>
                                            <p:strVal val="#ppt_x"/>
                                          </p:val>
                                        </p:tav>
                                      </p:tavLst>
                                    </p:anim>
                                    <p:anim calcmode="lin" valueType="num">
                                      <p:cBhvr>
                                        <p:cTn id="61" dur="1000" fill="hold"/>
                                        <p:tgtEl>
                                          <p:spTgt spid="18"/>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1000"/>
                                        <p:tgtEl>
                                          <p:spTgt spid="21"/>
                                        </p:tgtEl>
                                      </p:cBhvr>
                                    </p:animEffect>
                                    <p:anim calcmode="lin" valueType="num">
                                      <p:cBhvr>
                                        <p:cTn id="65" dur="1000" fill="hold"/>
                                        <p:tgtEl>
                                          <p:spTgt spid="21"/>
                                        </p:tgtEl>
                                        <p:attrNameLst>
                                          <p:attrName>ppt_x</p:attrName>
                                        </p:attrNameLst>
                                      </p:cBhvr>
                                      <p:tavLst>
                                        <p:tav tm="0">
                                          <p:val>
                                            <p:strVal val="#ppt_x"/>
                                          </p:val>
                                        </p:tav>
                                        <p:tav tm="100000">
                                          <p:val>
                                            <p:strVal val="#ppt_x"/>
                                          </p:val>
                                        </p:tav>
                                      </p:tavLst>
                                    </p:anim>
                                    <p:anim calcmode="lin" valueType="num">
                                      <p:cBhvr>
                                        <p:cTn id="66" dur="1000" fill="hold"/>
                                        <p:tgtEl>
                                          <p:spTgt spid="21"/>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1000"/>
                                        <p:tgtEl>
                                          <p:spTgt spid="24"/>
                                        </p:tgtEl>
                                      </p:cBhvr>
                                    </p:animEffect>
                                    <p:anim calcmode="lin" valueType="num">
                                      <p:cBhvr>
                                        <p:cTn id="70" dur="1000" fill="hold"/>
                                        <p:tgtEl>
                                          <p:spTgt spid="24"/>
                                        </p:tgtEl>
                                        <p:attrNameLst>
                                          <p:attrName>ppt_x</p:attrName>
                                        </p:attrNameLst>
                                      </p:cBhvr>
                                      <p:tavLst>
                                        <p:tav tm="0">
                                          <p:val>
                                            <p:strVal val="#ppt_x"/>
                                          </p:val>
                                        </p:tav>
                                        <p:tav tm="100000">
                                          <p:val>
                                            <p:strVal val="#ppt_x"/>
                                          </p:val>
                                        </p:tav>
                                      </p:tavLst>
                                    </p:anim>
                                    <p:anim calcmode="lin" valueType="num">
                                      <p:cBhvr>
                                        <p:cTn id="71" dur="1000" fill="hold"/>
                                        <p:tgtEl>
                                          <p:spTgt spid="24"/>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1000"/>
                                        <p:tgtEl>
                                          <p:spTgt spid="31"/>
                                        </p:tgtEl>
                                      </p:cBhvr>
                                    </p:animEffect>
                                    <p:anim calcmode="lin" valueType="num">
                                      <p:cBhvr>
                                        <p:cTn id="75" dur="1000" fill="hold"/>
                                        <p:tgtEl>
                                          <p:spTgt spid="31"/>
                                        </p:tgtEl>
                                        <p:attrNameLst>
                                          <p:attrName>ppt_x</p:attrName>
                                        </p:attrNameLst>
                                      </p:cBhvr>
                                      <p:tavLst>
                                        <p:tav tm="0">
                                          <p:val>
                                            <p:strVal val="#ppt_x"/>
                                          </p:val>
                                        </p:tav>
                                        <p:tav tm="100000">
                                          <p:val>
                                            <p:strVal val="#ppt_x"/>
                                          </p:val>
                                        </p:tav>
                                      </p:tavLst>
                                    </p:anim>
                                    <p:anim calcmode="lin" valueType="num">
                                      <p:cBhvr>
                                        <p:cTn id="76" dur="1000" fill="hold"/>
                                        <p:tgtEl>
                                          <p:spTgt spid="31"/>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1000"/>
                                        <p:tgtEl>
                                          <p:spTgt spid="39"/>
                                        </p:tgtEl>
                                      </p:cBhvr>
                                    </p:animEffect>
                                    <p:anim calcmode="lin" valueType="num">
                                      <p:cBhvr>
                                        <p:cTn id="80" dur="1000" fill="hold"/>
                                        <p:tgtEl>
                                          <p:spTgt spid="39"/>
                                        </p:tgtEl>
                                        <p:attrNameLst>
                                          <p:attrName>ppt_x</p:attrName>
                                        </p:attrNameLst>
                                      </p:cBhvr>
                                      <p:tavLst>
                                        <p:tav tm="0">
                                          <p:val>
                                            <p:strVal val="#ppt_x"/>
                                          </p:val>
                                        </p:tav>
                                        <p:tav tm="100000">
                                          <p:val>
                                            <p:strVal val="#ppt_x"/>
                                          </p:val>
                                        </p:tav>
                                      </p:tavLst>
                                    </p:anim>
                                    <p:anim calcmode="lin" valueType="num">
                                      <p:cBhvr>
                                        <p:cTn id="81" dur="1000" fill="hold"/>
                                        <p:tgtEl>
                                          <p:spTgt spid="3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1000"/>
                                        <p:tgtEl>
                                          <p:spTgt spid="41"/>
                                        </p:tgtEl>
                                      </p:cBhvr>
                                    </p:animEffect>
                                    <p:anim calcmode="lin" valueType="num">
                                      <p:cBhvr>
                                        <p:cTn id="85" dur="1000" fill="hold"/>
                                        <p:tgtEl>
                                          <p:spTgt spid="41"/>
                                        </p:tgtEl>
                                        <p:attrNameLst>
                                          <p:attrName>ppt_x</p:attrName>
                                        </p:attrNameLst>
                                      </p:cBhvr>
                                      <p:tavLst>
                                        <p:tav tm="0">
                                          <p:val>
                                            <p:strVal val="#ppt_x"/>
                                          </p:val>
                                        </p:tav>
                                        <p:tav tm="100000">
                                          <p:val>
                                            <p:strVal val="#ppt_x"/>
                                          </p:val>
                                        </p:tav>
                                      </p:tavLst>
                                    </p:anim>
                                    <p:anim calcmode="lin" valueType="num">
                                      <p:cBhvr>
                                        <p:cTn id="86" dur="1000" fill="hold"/>
                                        <p:tgtEl>
                                          <p:spTgt spid="41"/>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1000"/>
                                        <p:tgtEl>
                                          <p:spTgt spid="43"/>
                                        </p:tgtEl>
                                      </p:cBhvr>
                                    </p:animEffect>
                                    <p:anim calcmode="lin" valueType="num">
                                      <p:cBhvr>
                                        <p:cTn id="90" dur="1000" fill="hold"/>
                                        <p:tgtEl>
                                          <p:spTgt spid="43"/>
                                        </p:tgtEl>
                                        <p:attrNameLst>
                                          <p:attrName>ppt_x</p:attrName>
                                        </p:attrNameLst>
                                      </p:cBhvr>
                                      <p:tavLst>
                                        <p:tav tm="0">
                                          <p:val>
                                            <p:strVal val="#ppt_x"/>
                                          </p:val>
                                        </p:tav>
                                        <p:tav tm="100000">
                                          <p:val>
                                            <p:strVal val="#ppt_x"/>
                                          </p:val>
                                        </p:tav>
                                      </p:tavLst>
                                    </p:anim>
                                    <p:anim calcmode="lin" valueType="num">
                                      <p:cBhvr>
                                        <p:cTn id="91" dur="1000" fill="hold"/>
                                        <p:tgtEl>
                                          <p:spTgt spid="43"/>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fade">
                                      <p:cBhvr>
                                        <p:cTn id="94" dur="1000"/>
                                        <p:tgtEl>
                                          <p:spTgt spid="44"/>
                                        </p:tgtEl>
                                      </p:cBhvr>
                                    </p:animEffect>
                                    <p:anim calcmode="lin" valueType="num">
                                      <p:cBhvr>
                                        <p:cTn id="95" dur="1000" fill="hold"/>
                                        <p:tgtEl>
                                          <p:spTgt spid="44"/>
                                        </p:tgtEl>
                                        <p:attrNameLst>
                                          <p:attrName>ppt_x</p:attrName>
                                        </p:attrNameLst>
                                      </p:cBhvr>
                                      <p:tavLst>
                                        <p:tav tm="0">
                                          <p:val>
                                            <p:strVal val="#ppt_x"/>
                                          </p:val>
                                        </p:tav>
                                        <p:tav tm="100000">
                                          <p:val>
                                            <p:strVal val="#ppt_x"/>
                                          </p:val>
                                        </p:tav>
                                      </p:tavLst>
                                    </p:anim>
                                    <p:anim calcmode="lin" valueType="num">
                                      <p:cBhvr>
                                        <p:cTn id="9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50" grpId="0" animBg="1"/>
      <p:bldP spid="57" grpId="0" animBg="1"/>
      <p:bldP spid="62" grpId="0" animBg="1"/>
      <p:bldP spid="2" grpId="0" animBg="1"/>
      <p:bldP spid="8" grpId="0" animBg="1"/>
      <p:bldP spid="39" grpId="0"/>
      <p:bldP spid="41" grpId="0"/>
      <p:bldP spid="43" grpId="0" animBg="1"/>
      <p:bldP spid="4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55073-9B4E-8CB3-13DA-599A18701C0E}"/>
            </a:ext>
          </a:extLst>
        </p:cNvPr>
        <p:cNvGrpSpPr/>
        <p:nvPr/>
      </p:nvGrpSpPr>
      <p:grpSpPr>
        <a:xfrm>
          <a:off x="0" y="0"/>
          <a:ext cx="0" cy="0"/>
          <a:chOff x="0" y="0"/>
          <a:chExt cx="0" cy="0"/>
        </a:xfrm>
      </p:grpSpPr>
      <p:pic>
        <p:nvPicPr>
          <p:cNvPr id="2" name="Graphique 57">
            <a:extLst>
              <a:ext uri="{FF2B5EF4-FFF2-40B4-BE49-F238E27FC236}">
                <a16:creationId xmlns:a16="http://schemas.microsoft.com/office/drawing/2014/main" id="{798BC9CF-DC4D-D2B4-A975-41BDD294C2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0800000">
            <a:off x="1344772" y="2977824"/>
            <a:ext cx="329148" cy="329148"/>
          </a:xfrm>
          <a:prstGeom prst="rect">
            <a:avLst/>
          </a:prstGeom>
        </p:spPr>
      </p:pic>
      <p:sp>
        <p:nvSpPr>
          <p:cNvPr id="63" name="Rectangle 62">
            <a:extLst>
              <a:ext uri="{FF2B5EF4-FFF2-40B4-BE49-F238E27FC236}">
                <a16:creationId xmlns:a16="http://schemas.microsoft.com/office/drawing/2014/main" id="{FAB56F75-58ED-CC6E-CD43-BF098C8C8282}"/>
              </a:ext>
            </a:extLst>
          </p:cNvPr>
          <p:cNvSpPr/>
          <p:nvPr/>
        </p:nvSpPr>
        <p:spPr>
          <a:xfrm>
            <a:off x="9486957" y="2101138"/>
            <a:ext cx="391580" cy="239030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Hexagone 16">
            <a:extLst>
              <a:ext uri="{FF2B5EF4-FFF2-40B4-BE49-F238E27FC236}">
                <a16:creationId xmlns:a16="http://schemas.microsoft.com/office/drawing/2014/main" id="{09EE92D7-15C1-2255-93D4-1AB980B028B6}"/>
              </a:ext>
            </a:extLst>
          </p:cNvPr>
          <p:cNvSpPr/>
          <p:nvPr/>
        </p:nvSpPr>
        <p:spPr>
          <a:xfrm rot="18802443">
            <a:off x="8303143" y="-811247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178CADA9-B98E-936E-B25B-47C7F23C26FF}"/>
              </a:ext>
            </a:extLst>
          </p:cNvPr>
          <p:cNvSpPr txBox="1"/>
          <p:nvPr/>
        </p:nvSpPr>
        <p:spPr>
          <a:xfrm>
            <a:off x="2727484" y="-3924681"/>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A5BB7E81-C3A6-3EBC-8FB9-7AE12681E43C}"/>
              </a:ext>
            </a:extLst>
          </p:cNvPr>
          <p:cNvSpPr/>
          <p:nvPr/>
        </p:nvSpPr>
        <p:spPr>
          <a:xfrm>
            <a:off x="-4617730" y="-407644"/>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61194DC1-08C6-B732-C5E5-3C400B007C5E}"/>
              </a:ext>
            </a:extLst>
          </p:cNvPr>
          <p:cNvSpPr/>
          <p:nvPr/>
        </p:nvSpPr>
        <p:spPr>
          <a:xfrm>
            <a:off x="-3685410" y="1589488"/>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218A0B81-9DA2-2BD4-8958-2F3866AA06F0}"/>
              </a:ext>
            </a:extLst>
          </p:cNvPr>
          <p:cNvSpPr/>
          <p:nvPr/>
        </p:nvSpPr>
        <p:spPr>
          <a:xfrm>
            <a:off x="-3685410" y="3040462"/>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D8B4B5C9-63FB-F445-D127-87E8910DE3BE}"/>
              </a:ext>
            </a:extLst>
          </p:cNvPr>
          <p:cNvSpPr txBox="1"/>
          <p:nvPr/>
        </p:nvSpPr>
        <p:spPr>
          <a:xfrm>
            <a:off x="-7157663" y="3271294"/>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075A0326-9A19-6A89-5A8F-7E5838FA9B7F}"/>
              </a:ext>
            </a:extLst>
          </p:cNvPr>
          <p:cNvSpPr/>
          <p:nvPr/>
        </p:nvSpPr>
        <p:spPr>
          <a:xfrm>
            <a:off x="-3685410" y="4491437"/>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CD196F6F-93A9-AB17-176B-76A6E2099F11}"/>
              </a:ext>
            </a:extLst>
          </p:cNvPr>
          <p:cNvSpPr txBox="1"/>
          <p:nvPr/>
        </p:nvSpPr>
        <p:spPr>
          <a:xfrm>
            <a:off x="-7869389" y="4622782"/>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D1B991A0-51B1-56C0-6A3B-2D69F55BAE7F}"/>
              </a:ext>
            </a:extLst>
          </p:cNvPr>
          <p:cNvSpPr txBox="1"/>
          <p:nvPr/>
        </p:nvSpPr>
        <p:spPr>
          <a:xfrm>
            <a:off x="-3295426" y="1793360"/>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F90AD151-AFF0-8E71-1E98-483BF22D4527}"/>
              </a:ext>
            </a:extLst>
          </p:cNvPr>
          <p:cNvSpPr/>
          <p:nvPr/>
        </p:nvSpPr>
        <p:spPr>
          <a:xfrm>
            <a:off x="-5275451" y="-198116"/>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2C0C3E92-1D09-0B93-81D0-E2711A69DEFF}"/>
              </a:ext>
            </a:extLst>
          </p:cNvPr>
          <p:cNvSpPr/>
          <p:nvPr/>
        </p:nvSpPr>
        <p:spPr>
          <a:xfrm>
            <a:off x="-4123884" y="1589488"/>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F97C0743-01EE-8A58-A192-8C284C09947D}"/>
              </a:ext>
            </a:extLst>
          </p:cNvPr>
          <p:cNvSpPr/>
          <p:nvPr/>
        </p:nvSpPr>
        <p:spPr>
          <a:xfrm>
            <a:off x="-4123884" y="3040462"/>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AFF5126E-9992-8245-B580-1152D82A748B}"/>
              </a:ext>
            </a:extLst>
          </p:cNvPr>
          <p:cNvSpPr/>
          <p:nvPr/>
        </p:nvSpPr>
        <p:spPr>
          <a:xfrm>
            <a:off x="-4123884" y="4491437"/>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Graphique 54">
            <a:extLst>
              <a:ext uri="{FF2B5EF4-FFF2-40B4-BE49-F238E27FC236}">
                <a16:creationId xmlns:a16="http://schemas.microsoft.com/office/drawing/2014/main" id="{2820435E-6B75-77FA-44D8-17C73D8370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3206" y="3030531"/>
            <a:ext cx="891352" cy="939438"/>
          </a:xfrm>
          <a:prstGeom prst="rect">
            <a:avLst/>
          </a:prstGeom>
        </p:spPr>
      </p:pic>
      <p:pic>
        <p:nvPicPr>
          <p:cNvPr id="14" name="Graphique 56">
            <a:extLst>
              <a:ext uri="{FF2B5EF4-FFF2-40B4-BE49-F238E27FC236}">
                <a16:creationId xmlns:a16="http://schemas.microsoft.com/office/drawing/2014/main" id="{435B27CC-311D-ADB8-8AA9-2E675358068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3206" y="4481506"/>
            <a:ext cx="891352" cy="939438"/>
          </a:xfrm>
          <a:prstGeom prst="rect">
            <a:avLst/>
          </a:prstGeom>
        </p:spPr>
      </p:pic>
      <p:pic>
        <p:nvPicPr>
          <p:cNvPr id="26" name="Graphique 57">
            <a:extLst>
              <a:ext uri="{FF2B5EF4-FFF2-40B4-BE49-F238E27FC236}">
                <a16:creationId xmlns:a16="http://schemas.microsoft.com/office/drawing/2014/main" id="{BCC40FC5-5BEB-CD43-5183-D1CB6BFC9B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3206" y="1579557"/>
            <a:ext cx="891352" cy="939438"/>
          </a:xfrm>
          <a:prstGeom prst="rect">
            <a:avLst/>
          </a:prstGeom>
        </p:spPr>
      </p:pic>
      <p:sp>
        <p:nvSpPr>
          <p:cNvPr id="5" name="ZoneTexte 4">
            <a:extLst>
              <a:ext uri="{FF2B5EF4-FFF2-40B4-BE49-F238E27FC236}">
                <a16:creationId xmlns:a16="http://schemas.microsoft.com/office/drawing/2014/main" id="{6BF3E06A-9F0B-84FC-606A-6082A82B1A53}"/>
              </a:ext>
            </a:extLst>
          </p:cNvPr>
          <p:cNvSpPr txBox="1"/>
          <p:nvPr/>
        </p:nvSpPr>
        <p:spPr>
          <a:xfrm>
            <a:off x="1214146" y="-4447901"/>
            <a:ext cx="8429780" cy="707886"/>
          </a:xfrm>
          <a:prstGeom prst="rect">
            <a:avLst/>
          </a:prstGeom>
          <a:noFill/>
        </p:spPr>
        <p:txBody>
          <a:bodyPr wrap="square" rtlCol="0">
            <a:spAutoFit/>
          </a:bodyPr>
          <a:lstStyle/>
          <a:p>
            <a:pPr algn="ctr"/>
            <a:r>
              <a:rPr lang="fr-FR" sz="4000" cap="small" dirty="0"/>
              <a:t>Stockage &amp; sauvegarde</a:t>
            </a:r>
          </a:p>
        </p:txBody>
      </p:sp>
      <p:grpSp>
        <p:nvGrpSpPr>
          <p:cNvPr id="34" name="Groupe 33">
            <a:extLst>
              <a:ext uri="{FF2B5EF4-FFF2-40B4-BE49-F238E27FC236}">
                <a16:creationId xmlns:a16="http://schemas.microsoft.com/office/drawing/2014/main" id="{7D89F102-7C16-6181-A93F-FD8ADCD9E70D}"/>
              </a:ext>
            </a:extLst>
          </p:cNvPr>
          <p:cNvGrpSpPr/>
          <p:nvPr/>
        </p:nvGrpSpPr>
        <p:grpSpPr>
          <a:xfrm>
            <a:off x="3749638" y="-3792645"/>
            <a:ext cx="5292223" cy="1822272"/>
            <a:chOff x="4454775" y="3157264"/>
            <a:chExt cx="5292223" cy="1822272"/>
          </a:xfrm>
        </p:grpSpPr>
        <p:pic>
          <p:nvPicPr>
            <p:cNvPr id="32" name="Image 31" descr="Une image contenant capture d’écran, conception&#10;&#10;Description générée automatiquement">
              <a:extLst>
                <a:ext uri="{FF2B5EF4-FFF2-40B4-BE49-F238E27FC236}">
                  <a16:creationId xmlns:a16="http://schemas.microsoft.com/office/drawing/2014/main" id="{89F707B0-102C-3634-286D-4A2FF5FE30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4775" y="3157264"/>
              <a:ext cx="5292223" cy="1514495"/>
            </a:xfrm>
            <a:prstGeom prst="rect">
              <a:avLst/>
            </a:prstGeom>
          </p:spPr>
        </p:pic>
        <p:sp>
          <p:nvSpPr>
            <p:cNvPr id="33" name="ZoneTexte 32">
              <a:extLst>
                <a:ext uri="{FF2B5EF4-FFF2-40B4-BE49-F238E27FC236}">
                  <a16:creationId xmlns:a16="http://schemas.microsoft.com/office/drawing/2014/main" id="{31146FFC-FA6E-3B4F-C36A-251B5D7BAC08}"/>
                </a:ext>
              </a:extLst>
            </p:cNvPr>
            <p:cNvSpPr txBox="1"/>
            <p:nvPr/>
          </p:nvSpPr>
          <p:spPr>
            <a:xfrm>
              <a:off x="6079439" y="4671759"/>
              <a:ext cx="2042893" cy="307777"/>
            </a:xfrm>
            <a:prstGeom prst="rect">
              <a:avLst/>
            </a:prstGeom>
            <a:noFill/>
          </p:spPr>
          <p:txBody>
            <a:bodyPr wrap="square" rtlCol="0">
              <a:spAutoFit/>
            </a:bodyPr>
            <a:lstStyle/>
            <a:p>
              <a:r>
                <a:rPr lang="fr-FR" sz="1400" cap="small" dirty="0"/>
                <a:t>Storage Area Network</a:t>
              </a:r>
            </a:p>
          </p:txBody>
        </p:sp>
      </p:grpSp>
      <p:grpSp>
        <p:nvGrpSpPr>
          <p:cNvPr id="58" name="Groupe 57">
            <a:extLst>
              <a:ext uri="{FF2B5EF4-FFF2-40B4-BE49-F238E27FC236}">
                <a16:creationId xmlns:a16="http://schemas.microsoft.com/office/drawing/2014/main" id="{42AB0D4B-31EA-0E2B-282C-8594D6C74206}"/>
              </a:ext>
            </a:extLst>
          </p:cNvPr>
          <p:cNvGrpSpPr/>
          <p:nvPr/>
        </p:nvGrpSpPr>
        <p:grpSpPr>
          <a:xfrm>
            <a:off x="5036274" y="-1970373"/>
            <a:ext cx="2930671" cy="673898"/>
            <a:chOff x="5859234" y="4027067"/>
            <a:chExt cx="2930671" cy="673898"/>
          </a:xfrm>
        </p:grpSpPr>
        <p:cxnSp>
          <p:nvCxnSpPr>
            <p:cNvPr id="35" name="Connecteur droit 34">
              <a:extLst>
                <a:ext uri="{FF2B5EF4-FFF2-40B4-BE49-F238E27FC236}">
                  <a16:creationId xmlns:a16="http://schemas.microsoft.com/office/drawing/2014/main" id="{84D566A1-C406-52C2-2A4E-1A282A645E6D}"/>
                </a:ext>
              </a:extLst>
            </p:cNvPr>
            <p:cNvCxnSpPr>
              <a:cxnSpLocks/>
            </p:cNvCxnSpPr>
            <p:nvPr/>
          </p:nvCxnSpPr>
          <p:spPr>
            <a:xfrm>
              <a:off x="7100887" y="4027067"/>
              <a:ext cx="0" cy="34357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8" name="ZoneTexte 37">
              <a:extLst>
                <a:ext uri="{FF2B5EF4-FFF2-40B4-BE49-F238E27FC236}">
                  <a16:creationId xmlns:a16="http://schemas.microsoft.com/office/drawing/2014/main" id="{272F90BC-C41D-FE1C-029F-2CE2186DD642}"/>
                </a:ext>
              </a:extLst>
            </p:cNvPr>
            <p:cNvSpPr txBox="1"/>
            <p:nvPr/>
          </p:nvSpPr>
          <p:spPr>
            <a:xfrm>
              <a:off x="5859234" y="4393188"/>
              <a:ext cx="2930671" cy="307777"/>
            </a:xfrm>
            <a:prstGeom prst="rect">
              <a:avLst/>
            </a:prstGeom>
            <a:noFill/>
          </p:spPr>
          <p:txBody>
            <a:bodyPr wrap="square" rtlCol="0">
              <a:spAutoFit/>
            </a:bodyPr>
            <a:lstStyle/>
            <a:p>
              <a:r>
                <a:rPr lang="fr-FR" sz="1400" cap="small" dirty="0"/>
                <a:t>Réseau dédié de stockage de données</a:t>
              </a:r>
            </a:p>
          </p:txBody>
        </p:sp>
      </p:grpSp>
      <p:grpSp>
        <p:nvGrpSpPr>
          <p:cNvPr id="59" name="Groupe 58">
            <a:extLst>
              <a:ext uri="{FF2B5EF4-FFF2-40B4-BE49-F238E27FC236}">
                <a16:creationId xmlns:a16="http://schemas.microsoft.com/office/drawing/2014/main" id="{879D3289-E707-116C-6995-BF3FA6F77476}"/>
              </a:ext>
            </a:extLst>
          </p:cNvPr>
          <p:cNvGrpSpPr/>
          <p:nvPr/>
        </p:nvGrpSpPr>
        <p:grpSpPr>
          <a:xfrm>
            <a:off x="3807704" y="-1286076"/>
            <a:ext cx="2930671" cy="878291"/>
            <a:chOff x="4630664" y="4711364"/>
            <a:chExt cx="2930671" cy="878291"/>
          </a:xfrm>
        </p:grpSpPr>
        <p:cxnSp>
          <p:nvCxnSpPr>
            <p:cNvPr id="40" name="Connecteur droit 39">
              <a:extLst>
                <a:ext uri="{FF2B5EF4-FFF2-40B4-BE49-F238E27FC236}">
                  <a16:creationId xmlns:a16="http://schemas.microsoft.com/office/drawing/2014/main" id="{E4B699A8-B1FA-E5C0-E87F-DAC57E06EF13}"/>
                </a:ext>
              </a:extLst>
            </p:cNvPr>
            <p:cNvCxnSpPr>
              <a:cxnSpLocks/>
            </p:cNvCxnSpPr>
            <p:nvPr/>
          </p:nvCxnSpPr>
          <p:spPr>
            <a:xfrm flipH="1">
              <a:off x="6452560" y="4711364"/>
              <a:ext cx="648327" cy="59922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1" name="ZoneTexte 50">
              <a:extLst>
                <a:ext uri="{FF2B5EF4-FFF2-40B4-BE49-F238E27FC236}">
                  <a16:creationId xmlns:a16="http://schemas.microsoft.com/office/drawing/2014/main" id="{7CE7E942-4E02-750C-698F-18F93CF0D266}"/>
                </a:ext>
              </a:extLst>
            </p:cNvPr>
            <p:cNvSpPr txBox="1"/>
            <p:nvPr/>
          </p:nvSpPr>
          <p:spPr>
            <a:xfrm>
              <a:off x="4630664" y="5281878"/>
              <a:ext cx="2930671" cy="307777"/>
            </a:xfrm>
            <a:prstGeom prst="rect">
              <a:avLst/>
            </a:prstGeom>
            <a:noFill/>
          </p:spPr>
          <p:txBody>
            <a:bodyPr wrap="square" rtlCol="0">
              <a:spAutoFit/>
            </a:bodyPr>
            <a:lstStyle/>
            <a:p>
              <a:r>
                <a:rPr lang="fr-FR" sz="1400" cap="small" dirty="0"/>
                <a:t>Centralisation des données</a:t>
              </a:r>
            </a:p>
          </p:txBody>
        </p:sp>
      </p:grpSp>
      <p:grpSp>
        <p:nvGrpSpPr>
          <p:cNvPr id="60" name="Groupe 59">
            <a:extLst>
              <a:ext uri="{FF2B5EF4-FFF2-40B4-BE49-F238E27FC236}">
                <a16:creationId xmlns:a16="http://schemas.microsoft.com/office/drawing/2014/main" id="{858575E4-1778-5D4D-5B20-2D16614B94FB}"/>
              </a:ext>
            </a:extLst>
          </p:cNvPr>
          <p:cNvGrpSpPr/>
          <p:nvPr/>
        </p:nvGrpSpPr>
        <p:grpSpPr>
          <a:xfrm>
            <a:off x="5897881" y="-1286076"/>
            <a:ext cx="2930671" cy="1931617"/>
            <a:chOff x="6671485" y="4159996"/>
            <a:chExt cx="2930671" cy="1931617"/>
          </a:xfrm>
        </p:grpSpPr>
        <p:cxnSp>
          <p:nvCxnSpPr>
            <p:cNvPr id="42" name="Connecteur droit 41">
              <a:extLst>
                <a:ext uri="{FF2B5EF4-FFF2-40B4-BE49-F238E27FC236}">
                  <a16:creationId xmlns:a16="http://schemas.microsoft.com/office/drawing/2014/main" id="{C2BB1025-4577-9AED-9CD5-16B256D27489}"/>
                </a:ext>
              </a:extLst>
            </p:cNvPr>
            <p:cNvCxnSpPr>
              <a:cxnSpLocks/>
            </p:cNvCxnSpPr>
            <p:nvPr/>
          </p:nvCxnSpPr>
          <p:spPr>
            <a:xfrm>
              <a:off x="7051531" y="4159996"/>
              <a:ext cx="49356" cy="14699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ZoneTexte 51">
              <a:extLst>
                <a:ext uri="{FF2B5EF4-FFF2-40B4-BE49-F238E27FC236}">
                  <a16:creationId xmlns:a16="http://schemas.microsoft.com/office/drawing/2014/main" id="{82BAAB48-77F9-FF7A-AD0C-52D2FB223784}"/>
                </a:ext>
              </a:extLst>
            </p:cNvPr>
            <p:cNvSpPr txBox="1"/>
            <p:nvPr/>
          </p:nvSpPr>
          <p:spPr>
            <a:xfrm>
              <a:off x="6671485" y="5629948"/>
              <a:ext cx="2930671" cy="461665"/>
            </a:xfrm>
            <a:prstGeom prst="rect">
              <a:avLst/>
            </a:prstGeom>
            <a:noFill/>
          </p:spPr>
          <p:txBody>
            <a:bodyPr wrap="square" rtlCol="0">
              <a:spAutoFit/>
            </a:bodyPr>
            <a:lstStyle/>
            <a:p>
              <a:r>
                <a:rPr lang="fr-FR" sz="2400" cap="small" dirty="0"/>
                <a:t>Scalabilité</a:t>
              </a:r>
            </a:p>
          </p:txBody>
        </p:sp>
      </p:grpSp>
      <p:grpSp>
        <p:nvGrpSpPr>
          <p:cNvPr id="61" name="Groupe 60">
            <a:extLst>
              <a:ext uri="{FF2B5EF4-FFF2-40B4-BE49-F238E27FC236}">
                <a16:creationId xmlns:a16="http://schemas.microsoft.com/office/drawing/2014/main" id="{EED2CD51-1D78-8E86-7EBA-B42886BFB818}"/>
              </a:ext>
            </a:extLst>
          </p:cNvPr>
          <p:cNvGrpSpPr/>
          <p:nvPr/>
        </p:nvGrpSpPr>
        <p:grpSpPr>
          <a:xfrm>
            <a:off x="6277927" y="-1286076"/>
            <a:ext cx="3432712" cy="848397"/>
            <a:chOff x="7100887" y="4711364"/>
            <a:chExt cx="3432712" cy="848397"/>
          </a:xfrm>
        </p:grpSpPr>
        <p:cxnSp>
          <p:nvCxnSpPr>
            <p:cNvPr id="45" name="Connecteur droit 44">
              <a:extLst>
                <a:ext uri="{FF2B5EF4-FFF2-40B4-BE49-F238E27FC236}">
                  <a16:creationId xmlns:a16="http://schemas.microsoft.com/office/drawing/2014/main" id="{64E3D54E-7043-2583-CF93-FEB2692F33FD}"/>
                </a:ext>
              </a:extLst>
            </p:cNvPr>
            <p:cNvCxnSpPr>
              <a:cxnSpLocks/>
            </p:cNvCxnSpPr>
            <p:nvPr/>
          </p:nvCxnSpPr>
          <p:spPr>
            <a:xfrm>
              <a:off x="7100887" y="4711364"/>
              <a:ext cx="648327" cy="59922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5" name="ZoneTexte 54">
              <a:extLst>
                <a:ext uri="{FF2B5EF4-FFF2-40B4-BE49-F238E27FC236}">
                  <a16:creationId xmlns:a16="http://schemas.microsoft.com/office/drawing/2014/main" id="{6754B7D0-B7B7-EBC9-2F51-CB63B5D0E12A}"/>
                </a:ext>
              </a:extLst>
            </p:cNvPr>
            <p:cNvSpPr txBox="1"/>
            <p:nvPr/>
          </p:nvSpPr>
          <p:spPr>
            <a:xfrm>
              <a:off x="7602928" y="5251984"/>
              <a:ext cx="2930671" cy="307777"/>
            </a:xfrm>
            <a:prstGeom prst="rect">
              <a:avLst/>
            </a:prstGeom>
            <a:noFill/>
          </p:spPr>
          <p:txBody>
            <a:bodyPr wrap="square" rtlCol="0">
              <a:spAutoFit/>
            </a:bodyPr>
            <a:lstStyle/>
            <a:p>
              <a:r>
                <a:rPr lang="fr-FR" sz="1400" cap="small" dirty="0"/>
                <a:t>Haute disponibilité</a:t>
              </a:r>
            </a:p>
          </p:txBody>
        </p:sp>
      </p:grpSp>
      <p:pic>
        <p:nvPicPr>
          <p:cNvPr id="3" name="Image 2" descr="Une image contenant capture d’écran, conception&#10;&#10;Description générée automatiquement">
            <a:extLst>
              <a:ext uri="{FF2B5EF4-FFF2-40B4-BE49-F238E27FC236}">
                <a16:creationId xmlns:a16="http://schemas.microsoft.com/office/drawing/2014/main" id="{9D753102-21D4-9A60-4213-641EF1E0C8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464" y="2029475"/>
            <a:ext cx="4003810" cy="1145785"/>
          </a:xfrm>
          <a:prstGeom prst="rect">
            <a:avLst/>
          </a:prstGeom>
        </p:spPr>
      </p:pic>
      <p:cxnSp>
        <p:nvCxnSpPr>
          <p:cNvPr id="6" name="Connecteur droit avec flèche 5">
            <a:extLst>
              <a:ext uri="{FF2B5EF4-FFF2-40B4-BE49-F238E27FC236}">
                <a16:creationId xmlns:a16="http://schemas.microsoft.com/office/drawing/2014/main" id="{D0253CC6-AAD9-6152-D17A-DD8A8EE9899C}"/>
              </a:ext>
            </a:extLst>
          </p:cNvPr>
          <p:cNvCxnSpPr/>
          <p:nvPr/>
        </p:nvCxnSpPr>
        <p:spPr>
          <a:xfrm>
            <a:off x="5118877" y="2602367"/>
            <a:ext cx="10214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01D5981-DD17-9224-734C-7CA98454AB72}"/>
              </a:ext>
            </a:extLst>
          </p:cNvPr>
          <p:cNvSpPr/>
          <p:nvPr/>
        </p:nvSpPr>
        <p:spPr>
          <a:xfrm>
            <a:off x="6277927" y="1793360"/>
            <a:ext cx="3209030" cy="269807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5" name="Groupe 14">
            <a:extLst>
              <a:ext uri="{FF2B5EF4-FFF2-40B4-BE49-F238E27FC236}">
                <a16:creationId xmlns:a16="http://schemas.microsoft.com/office/drawing/2014/main" id="{01F27D51-D904-4C58-4192-CA8E24D63F18}"/>
              </a:ext>
            </a:extLst>
          </p:cNvPr>
          <p:cNvGrpSpPr/>
          <p:nvPr/>
        </p:nvGrpSpPr>
        <p:grpSpPr>
          <a:xfrm>
            <a:off x="6253062" y="1793360"/>
            <a:ext cx="1053811" cy="1042884"/>
            <a:chOff x="9212302" y="821757"/>
            <a:chExt cx="1053811" cy="1042884"/>
          </a:xfrm>
        </p:grpSpPr>
        <p:pic>
          <p:nvPicPr>
            <p:cNvPr id="10" name="Image 9" descr="Une image contenant capture d’écran, Graphique, conception&#10;&#10;Description générée automatiquement">
              <a:extLst>
                <a:ext uri="{FF2B5EF4-FFF2-40B4-BE49-F238E27FC236}">
                  <a16:creationId xmlns:a16="http://schemas.microsoft.com/office/drawing/2014/main" id="{FAD9774C-E813-57D6-254E-7963597AD750}"/>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11" name="ZoneTexte 10">
              <a:extLst>
                <a:ext uri="{FF2B5EF4-FFF2-40B4-BE49-F238E27FC236}">
                  <a16:creationId xmlns:a16="http://schemas.microsoft.com/office/drawing/2014/main" id="{E877EE82-0C5C-BB70-05E9-A3F6107C055C}"/>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18" name="Groupe 17">
            <a:extLst>
              <a:ext uri="{FF2B5EF4-FFF2-40B4-BE49-F238E27FC236}">
                <a16:creationId xmlns:a16="http://schemas.microsoft.com/office/drawing/2014/main" id="{B9395992-3C7A-325C-ECD5-AD8EC5F7482C}"/>
              </a:ext>
            </a:extLst>
          </p:cNvPr>
          <p:cNvGrpSpPr/>
          <p:nvPr/>
        </p:nvGrpSpPr>
        <p:grpSpPr>
          <a:xfrm>
            <a:off x="6876769" y="1793360"/>
            <a:ext cx="1053811" cy="1042884"/>
            <a:chOff x="9212302" y="821757"/>
            <a:chExt cx="1053811" cy="1042884"/>
          </a:xfrm>
        </p:grpSpPr>
        <p:pic>
          <p:nvPicPr>
            <p:cNvPr id="19" name="Image 18" descr="Une image contenant capture d’écran, Graphique, conception&#10;&#10;Description générée automatiquement">
              <a:extLst>
                <a:ext uri="{FF2B5EF4-FFF2-40B4-BE49-F238E27FC236}">
                  <a16:creationId xmlns:a16="http://schemas.microsoft.com/office/drawing/2014/main" id="{4816E591-06DC-3F89-C024-E648837CCBF5}"/>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20" name="ZoneTexte 19">
              <a:extLst>
                <a:ext uri="{FF2B5EF4-FFF2-40B4-BE49-F238E27FC236}">
                  <a16:creationId xmlns:a16="http://schemas.microsoft.com/office/drawing/2014/main" id="{FA0E4337-F482-977D-626E-5DA7D3FA26DF}"/>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21" name="Groupe 20">
            <a:extLst>
              <a:ext uri="{FF2B5EF4-FFF2-40B4-BE49-F238E27FC236}">
                <a16:creationId xmlns:a16="http://schemas.microsoft.com/office/drawing/2014/main" id="{0683BE5B-9E81-7D45-196E-9ACFE4D74839}"/>
              </a:ext>
            </a:extLst>
          </p:cNvPr>
          <p:cNvGrpSpPr/>
          <p:nvPr/>
        </p:nvGrpSpPr>
        <p:grpSpPr>
          <a:xfrm>
            <a:off x="7465798" y="1793360"/>
            <a:ext cx="1053811" cy="1042884"/>
            <a:chOff x="9212302" y="821757"/>
            <a:chExt cx="1053811" cy="1042884"/>
          </a:xfrm>
        </p:grpSpPr>
        <p:pic>
          <p:nvPicPr>
            <p:cNvPr id="22" name="Image 21" descr="Une image contenant capture d’écran, Graphique, conception&#10;&#10;Description générée automatiquement">
              <a:extLst>
                <a:ext uri="{FF2B5EF4-FFF2-40B4-BE49-F238E27FC236}">
                  <a16:creationId xmlns:a16="http://schemas.microsoft.com/office/drawing/2014/main" id="{C9C5C678-53D4-0809-69FB-A0F2B1AC2004}"/>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23" name="ZoneTexte 22">
              <a:extLst>
                <a:ext uri="{FF2B5EF4-FFF2-40B4-BE49-F238E27FC236}">
                  <a16:creationId xmlns:a16="http://schemas.microsoft.com/office/drawing/2014/main" id="{211E33E4-0BEE-FFD2-5F5F-8916D0FC8157}"/>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24" name="Groupe 23">
            <a:extLst>
              <a:ext uri="{FF2B5EF4-FFF2-40B4-BE49-F238E27FC236}">
                <a16:creationId xmlns:a16="http://schemas.microsoft.com/office/drawing/2014/main" id="{3696E33C-5FC6-E54A-00C0-B6161FB586A6}"/>
              </a:ext>
            </a:extLst>
          </p:cNvPr>
          <p:cNvGrpSpPr/>
          <p:nvPr/>
        </p:nvGrpSpPr>
        <p:grpSpPr>
          <a:xfrm>
            <a:off x="8044054" y="1793360"/>
            <a:ext cx="1053811" cy="1042884"/>
            <a:chOff x="9212302" y="821757"/>
            <a:chExt cx="1053811" cy="1042884"/>
          </a:xfrm>
        </p:grpSpPr>
        <p:pic>
          <p:nvPicPr>
            <p:cNvPr id="27" name="Image 26" descr="Une image contenant capture d’écran, Graphique, conception&#10;&#10;Description générée automatiquement">
              <a:extLst>
                <a:ext uri="{FF2B5EF4-FFF2-40B4-BE49-F238E27FC236}">
                  <a16:creationId xmlns:a16="http://schemas.microsoft.com/office/drawing/2014/main" id="{F3C11C61-BCCE-78EB-F8EB-4D2EBA2F9FDF}"/>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30" name="ZoneTexte 29">
              <a:extLst>
                <a:ext uri="{FF2B5EF4-FFF2-40B4-BE49-F238E27FC236}">
                  <a16:creationId xmlns:a16="http://schemas.microsoft.com/office/drawing/2014/main" id="{2D3FF8E4-7193-FD2F-3114-4D4F8CE89554}"/>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31" name="Groupe 30">
            <a:extLst>
              <a:ext uri="{FF2B5EF4-FFF2-40B4-BE49-F238E27FC236}">
                <a16:creationId xmlns:a16="http://schemas.microsoft.com/office/drawing/2014/main" id="{E167828E-07BA-0063-DB43-250D68B8F11C}"/>
              </a:ext>
            </a:extLst>
          </p:cNvPr>
          <p:cNvGrpSpPr/>
          <p:nvPr/>
        </p:nvGrpSpPr>
        <p:grpSpPr>
          <a:xfrm>
            <a:off x="8667421" y="1793360"/>
            <a:ext cx="1053811" cy="1042884"/>
            <a:chOff x="9212302" y="821757"/>
            <a:chExt cx="1053811" cy="1042884"/>
          </a:xfrm>
        </p:grpSpPr>
        <p:pic>
          <p:nvPicPr>
            <p:cNvPr id="36" name="Image 35" descr="Une image contenant capture d’écran, Graphique, conception&#10;&#10;Description générée automatiquement">
              <a:extLst>
                <a:ext uri="{FF2B5EF4-FFF2-40B4-BE49-F238E27FC236}">
                  <a16:creationId xmlns:a16="http://schemas.microsoft.com/office/drawing/2014/main" id="{54462347-D493-987E-48DE-7FADC0E6ACC9}"/>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37" name="ZoneTexte 36">
              <a:extLst>
                <a:ext uri="{FF2B5EF4-FFF2-40B4-BE49-F238E27FC236}">
                  <a16:creationId xmlns:a16="http://schemas.microsoft.com/office/drawing/2014/main" id="{8DD54D1D-5D8E-4B6A-E6D5-D2332F8BECFC}"/>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sp>
        <p:nvSpPr>
          <p:cNvPr id="39" name="ZoneTexte 38">
            <a:extLst>
              <a:ext uri="{FF2B5EF4-FFF2-40B4-BE49-F238E27FC236}">
                <a16:creationId xmlns:a16="http://schemas.microsoft.com/office/drawing/2014/main" id="{5354C0E0-A89D-EC64-B073-EB8A668DA6F6}"/>
              </a:ext>
            </a:extLst>
          </p:cNvPr>
          <p:cNvSpPr txBox="1"/>
          <p:nvPr/>
        </p:nvSpPr>
        <p:spPr>
          <a:xfrm>
            <a:off x="7617811" y="4468893"/>
            <a:ext cx="905658" cy="307777"/>
          </a:xfrm>
          <a:prstGeom prst="rect">
            <a:avLst/>
          </a:prstGeom>
          <a:noFill/>
        </p:spPr>
        <p:txBody>
          <a:bodyPr wrap="square" rtlCol="0">
            <a:spAutoFit/>
          </a:bodyPr>
          <a:lstStyle/>
          <a:p>
            <a:r>
              <a:rPr lang="fr-FR" sz="1400" cap="small" dirty="0"/>
              <a:t>500G</a:t>
            </a:r>
          </a:p>
        </p:txBody>
      </p:sp>
      <p:sp>
        <p:nvSpPr>
          <p:cNvPr id="41" name="ZoneTexte 40">
            <a:extLst>
              <a:ext uri="{FF2B5EF4-FFF2-40B4-BE49-F238E27FC236}">
                <a16:creationId xmlns:a16="http://schemas.microsoft.com/office/drawing/2014/main" id="{453ED0E9-4486-9F50-C7A4-FDBAA22488C0}"/>
              </a:ext>
            </a:extLst>
          </p:cNvPr>
          <p:cNvSpPr txBox="1"/>
          <p:nvPr/>
        </p:nvSpPr>
        <p:spPr>
          <a:xfrm>
            <a:off x="7498162" y="1496400"/>
            <a:ext cx="2042893" cy="307777"/>
          </a:xfrm>
          <a:prstGeom prst="rect">
            <a:avLst/>
          </a:prstGeom>
          <a:noFill/>
        </p:spPr>
        <p:txBody>
          <a:bodyPr wrap="square" rtlCol="0">
            <a:spAutoFit/>
          </a:bodyPr>
          <a:lstStyle/>
          <a:p>
            <a:r>
              <a:rPr lang="fr-FR" sz="1400" cap="small" dirty="0"/>
              <a:t>SAN</a:t>
            </a:r>
          </a:p>
        </p:txBody>
      </p:sp>
      <p:sp>
        <p:nvSpPr>
          <p:cNvPr id="43" name="Rectangle 42">
            <a:extLst>
              <a:ext uri="{FF2B5EF4-FFF2-40B4-BE49-F238E27FC236}">
                <a16:creationId xmlns:a16="http://schemas.microsoft.com/office/drawing/2014/main" id="{A327BCCD-3E95-4BDD-FC5B-8560FA3D4A2C}"/>
              </a:ext>
            </a:extLst>
          </p:cNvPr>
          <p:cNvSpPr/>
          <p:nvPr/>
        </p:nvSpPr>
        <p:spPr>
          <a:xfrm>
            <a:off x="9503082" y="1793360"/>
            <a:ext cx="375455" cy="269807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ZoneTexte 43">
            <a:extLst>
              <a:ext uri="{FF2B5EF4-FFF2-40B4-BE49-F238E27FC236}">
                <a16:creationId xmlns:a16="http://schemas.microsoft.com/office/drawing/2014/main" id="{32EFCC0D-9D93-3198-9DEC-223979A80009}"/>
              </a:ext>
            </a:extLst>
          </p:cNvPr>
          <p:cNvSpPr txBox="1"/>
          <p:nvPr/>
        </p:nvSpPr>
        <p:spPr>
          <a:xfrm rot="16200000">
            <a:off x="8709549" y="2703947"/>
            <a:ext cx="1919407" cy="307777"/>
          </a:xfrm>
          <a:prstGeom prst="rect">
            <a:avLst/>
          </a:prstGeom>
          <a:noFill/>
        </p:spPr>
        <p:txBody>
          <a:bodyPr wrap="square" rtlCol="0">
            <a:spAutoFit/>
          </a:bodyPr>
          <a:lstStyle/>
          <a:p>
            <a:r>
              <a:rPr lang="fr-FR" sz="1400" cap="small" dirty="0"/>
              <a:t>Stockage total</a:t>
            </a:r>
          </a:p>
        </p:txBody>
      </p:sp>
      <p:sp>
        <p:nvSpPr>
          <p:cNvPr id="46" name="Rectangle 45">
            <a:extLst>
              <a:ext uri="{FF2B5EF4-FFF2-40B4-BE49-F238E27FC236}">
                <a16:creationId xmlns:a16="http://schemas.microsoft.com/office/drawing/2014/main" id="{A8654649-7995-57E8-D2FC-A83D5BB961CB}"/>
              </a:ext>
            </a:extLst>
          </p:cNvPr>
          <p:cNvSpPr/>
          <p:nvPr/>
        </p:nvSpPr>
        <p:spPr>
          <a:xfrm>
            <a:off x="6470911" y="2101137"/>
            <a:ext cx="428723" cy="735107"/>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a:extLst>
              <a:ext uri="{FF2B5EF4-FFF2-40B4-BE49-F238E27FC236}">
                <a16:creationId xmlns:a16="http://schemas.microsoft.com/office/drawing/2014/main" id="{A1B7D2DA-A5DD-8DA8-DBA7-2E81CD2A9799}"/>
              </a:ext>
            </a:extLst>
          </p:cNvPr>
          <p:cNvSpPr/>
          <p:nvPr/>
        </p:nvSpPr>
        <p:spPr>
          <a:xfrm>
            <a:off x="7091130" y="2101137"/>
            <a:ext cx="428723" cy="71042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a:extLst>
              <a:ext uri="{FF2B5EF4-FFF2-40B4-BE49-F238E27FC236}">
                <a16:creationId xmlns:a16="http://schemas.microsoft.com/office/drawing/2014/main" id="{2ADE7037-D0AA-68BE-F97F-15F2E37C95C2}"/>
              </a:ext>
            </a:extLst>
          </p:cNvPr>
          <p:cNvSpPr/>
          <p:nvPr/>
        </p:nvSpPr>
        <p:spPr>
          <a:xfrm>
            <a:off x="7682026" y="2106347"/>
            <a:ext cx="428723" cy="71042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a:extLst>
              <a:ext uri="{FF2B5EF4-FFF2-40B4-BE49-F238E27FC236}">
                <a16:creationId xmlns:a16="http://schemas.microsoft.com/office/drawing/2014/main" id="{C0CDB549-B563-9968-D9F8-3AF7638C20B1}"/>
              </a:ext>
            </a:extLst>
          </p:cNvPr>
          <p:cNvSpPr/>
          <p:nvPr/>
        </p:nvSpPr>
        <p:spPr>
          <a:xfrm>
            <a:off x="8271055" y="2101137"/>
            <a:ext cx="428723" cy="71042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61">
            <a:extLst>
              <a:ext uri="{FF2B5EF4-FFF2-40B4-BE49-F238E27FC236}">
                <a16:creationId xmlns:a16="http://schemas.microsoft.com/office/drawing/2014/main" id="{25402AFF-1CFE-C6C5-CE48-A212AA96EF5E}"/>
              </a:ext>
            </a:extLst>
          </p:cNvPr>
          <p:cNvSpPr/>
          <p:nvPr/>
        </p:nvSpPr>
        <p:spPr>
          <a:xfrm>
            <a:off x="8878558" y="2366565"/>
            <a:ext cx="428723" cy="454569"/>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4" name="Groupe 63">
            <a:extLst>
              <a:ext uri="{FF2B5EF4-FFF2-40B4-BE49-F238E27FC236}">
                <a16:creationId xmlns:a16="http://schemas.microsoft.com/office/drawing/2014/main" id="{8B29424C-529B-673C-03D4-F5E1F0E84F3D}"/>
              </a:ext>
            </a:extLst>
          </p:cNvPr>
          <p:cNvGrpSpPr/>
          <p:nvPr/>
        </p:nvGrpSpPr>
        <p:grpSpPr>
          <a:xfrm>
            <a:off x="6253062" y="1793360"/>
            <a:ext cx="1053811" cy="1042884"/>
            <a:chOff x="9212302" y="821757"/>
            <a:chExt cx="1053811" cy="1042884"/>
          </a:xfrm>
        </p:grpSpPr>
        <p:pic>
          <p:nvPicPr>
            <p:cNvPr id="65" name="Image 64" descr="Une image contenant capture d’écran, Graphique, conception&#10;&#10;Description générée automatiquement">
              <a:extLst>
                <a:ext uri="{FF2B5EF4-FFF2-40B4-BE49-F238E27FC236}">
                  <a16:creationId xmlns:a16="http://schemas.microsoft.com/office/drawing/2014/main" id="{74D28F06-832C-E320-0DE8-89E11B66CF3F}"/>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66" name="ZoneTexte 65">
              <a:extLst>
                <a:ext uri="{FF2B5EF4-FFF2-40B4-BE49-F238E27FC236}">
                  <a16:creationId xmlns:a16="http://schemas.microsoft.com/office/drawing/2014/main" id="{A2A9081B-0199-1A31-BC3B-0162CE16D13D}"/>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67" name="Groupe 66">
            <a:extLst>
              <a:ext uri="{FF2B5EF4-FFF2-40B4-BE49-F238E27FC236}">
                <a16:creationId xmlns:a16="http://schemas.microsoft.com/office/drawing/2014/main" id="{3CEBAD18-9994-1E62-84CE-947AAF9C2C70}"/>
              </a:ext>
            </a:extLst>
          </p:cNvPr>
          <p:cNvGrpSpPr/>
          <p:nvPr/>
        </p:nvGrpSpPr>
        <p:grpSpPr>
          <a:xfrm>
            <a:off x="6876769" y="1793360"/>
            <a:ext cx="1053811" cy="1042884"/>
            <a:chOff x="9212302" y="821757"/>
            <a:chExt cx="1053811" cy="1042884"/>
          </a:xfrm>
        </p:grpSpPr>
        <p:pic>
          <p:nvPicPr>
            <p:cNvPr id="68" name="Image 67" descr="Une image contenant capture d’écran, Graphique, conception&#10;&#10;Description générée automatiquement">
              <a:extLst>
                <a:ext uri="{FF2B5EF4-FFF2-40B4-BE49-F238E27FC236}">
                  <a16:creationId xmlns:a16="http://schemas.microsoft.com/office/drawing/2014/main" id="{D0E732ED-EC17-54BE-229A-0AD30D45046C}"/>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69" name="ZoneTexte 68">
              <a:extLst>
                <a:ext uri="{FF2B5EF4-FFF2-40B4-BE49-F238E27FC236}">
                  <a16:creationId xmlns:a16="http://schemas.microsoft.com/office/drawing/2014/main" id="{CF6B5FB1-6371-6C84-8B19-CB3C7151A36D}"/>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70" name="Groupe 69">
            <a:extLst>
              <a:ext uri="{FF2B5EF4-FFF2-40B4-BE49-F238E27FC236}">
                <a16:creationId xmlns:a16="http://schemas.microsoft.com/office/drawing/2014/main" id="{46FC4CEF-23EA-4717-149D-3577BBA0DEA3}"/>
              </a:ext>
            </a:extLst>
          </p:cNvPr>
          <p:cNvGrpSpPr/>
          <p:nvPr/>
        </p:nvGrpSpPr>
        <p:grpSpPr>
          <a:xfrm>
            <a:off x="7465798" y="1793360"/>
            <a:ext cx="1053811" cy="1042884"/>
            <a:chOff x="9212302" y="821757"/>
            <a:chExt cx="1053811" cy="1042884"/>
          </a:xfrm>
        </p:grpSpPr>
        <p:pic>
          <p:nvPicPr>
            <p:cNvPr id="71" name="Image 70" descr="Une image contenant capture d’écran, Graphique, conception&#10;&#10;Description générée automatiquement">
              <a:extLst>
                <a:ext uri="{FF2B5EF4-FFF2-40B4-BE49-F238E27FC236}">
                  <a16:creationId xmlns:a16="http://schemas.microsoft.com/office/drawing/2014/main" id="{CAB51FFE-773D-580D-7551-70905BA06A2C}"/>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72" name="ZoneTexte 71">
              <a:extLst>
                <a:ext uri="{FF2B5EF4-FFF2-40B4-BE49-F238E27FC236}">
                  <a16:creationId xmlns:a16="http://schemas.microsoft.com/office/drawing/2014/main" id="{BBEC299A-8DED-D523-2B1B-1A9BCB0175CC}"/>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73" name="Groupe 72">
            <a:extLst>
              <a:ext uri="{FF2B5EF4-FFF2-40B4-BE49-F238E27FC236}">
                <a16:creationId xmlns:a16="http://schemas.microsoft.com/office/drawing/2014/main" id="{1B281FFC-2E5E-DB9E-0AE1-82883FAE50A5}"/>
              </a:ext>
            </a:extLst>
          </p:cNvPr>
          <p:cNvGrpSpPr/>
          <p:nvPr/>
        </p:nvGrpSpPr>
        <p:grpSpPr>
          <a:xfrm>
            <a:off x="8044054" y="1793360"/>
            <a:ext cx="1053811" cy="1042884"/>
            <a:chOff x="9212302" y="821757"/>
            <a:chExt cx="1053811" cy="1042884"/>
          </a:xfrm>
        </p:grpSpPr>
        <p:pic>
          <p:nvPicPr>
            <p:cNvPr id="74" name="Image 73" descr="Une image contenant capture d’écran, Graphique, conception&#10;&#10;Description générée automatiquement">
              <a:extLst>
                <a:ext uri="{FF2B5EF4-FFF2-40B4-BE49-F238E27FC236}">
                  <a16:creationId xmlns:a16="http://schemas.microsoft.com/office/drawing/2014/main" id="{8C70CC9A-88B9-DAE9-E18C-02F00BCA1E26}"/>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75" name="ZoneTexte 74">
              <a:extLst>
                <a:ext uri="{FF2B5EF4-FFF2-40B4-BE49-F238E27FC236}">
                  <a16:creationId xmlns:a16="http://schemas.microsoft.com/office/drawing/2014/main" id="{7214FF9F-9AF8-C6B8-57F9-AA19FBBA1732}"/>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76" name="Groupe 75">
            <a:extLst>
              <a:ext uri="{FF2B5EF4-FFF2-40B4-BE49-F238E27FC236}">
                <a16:creationId xmlns:a16="http://schemas.microsoft.com/office/drawing/2014/main" id="{A629DAD7-FBDD-EAB9-75E8-7D90A3D2A4AA}"/>
              </a:ext>
            </a:extLst>
          </p:cNvPr>
          <p:cNvGrpSpPr/>
          <p:nvPr/>
        </p:nvGrpSpPr>
        <p:grpSpPr>
          <a:xfrm>
            <a:off x="8667421" y="1793360"/>
            <a:ext cx="1053811" cy="1042884"/>
            <a:chOff x="9212302" y="821757"/>
            <a:chExt cx="1053811" cy="1042884"/>
          </a:xfrm>
        </p:grpSpPr>
        <p:pic>
          <p:nvPicPr>
            <p:cNvPr id="77" name="Image 76" descr="Une image contenant capture d’écran, Graphique, conception&#10;&#10;Description générée automatiquement">
              <a:extLst>
                <a:ext uri="{FF2B5EF4-FFF2-40B4-BE49-F238E27FC236}">
                  <a16:creationId xmlns:a16="http://schemas.microsoft.com/office/drawing/2014/main" id="{6365A78F-D286-E223-C452-D94AEEF86406}"/>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78" name="ZoneTexte 77">
              <a:extLst>
                <a:ext uri="{FF2B5EF4-FFF2-40B4-BE49-F238E27FC236}">
                  <a16:creationId xmlns:a16="http://schemas.microsoft.com/office/drawing/2014/main" id="{AB72B632-B10C-BE66-A296-F6A964A5CE92}"/>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87" name="Groupe 86">
            <a:extLst>
              <a:ext uri="{FF2B5EF4-FFF2-40B4-BE49-F238E27FC236}">
                <a16:creationId xmlns:a16="http://schemas.microsoft.com/office/drawing/2014/main" id="{9215E13C-8861-8A0F-CFDF-BB8708632AAC}"/>
              </a:ext>
            </a:extLst>
          </p:cNvPr>
          <p:cNvGrpSpPr/>
          <p:nvPr/>
        </p:nvGrpSpPr>
        <p:grpSpPr>
          <a:xfrm>
            <a:off x="6127295" y="6858000"/>
            <a:ext cx="3468170" cy="1042884"/>
            <a:chOff x="6258007" y="2831932"/>
            <a:chExt cx="3468170" cy="1042884"/>
          </a:xfrm>
        </p:grpSpPr>
        <p:sp>
          <p:nvSpPr>
            <p:cNvPr id="88" name="Rectangle 87">
              <a:extLst>
                <a:ext uri="{FF2B5EF4-FFF2-40B4-BE49-F238E27FC236}">
                  <a16:creationId xmlns:a16="http://schemas.microsoft.com/office/drawing/2014/main" id="{190DF7D1-DEC2-D397-2162-C372847DE3DC}"/>
                </a:ext>
              </a:extLst>
            </p:cNvPr>
            <p:cNvSpPr/>
            <p:nvPr/>
          </p:nvSpPr>
          <p:spPr>
            <a:xfrm>
              <a:off x="6475856" y="3825445"/>
              <a:ext cx="428723" cy="4937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Rectangle 88">
              <a:extLst>
                <a:ext uri="{FF2B5EF4-FFF2-40B4-BE49-F238E27FC236}">
                  <a16:creationId xmlns:a16="http://schemas.microsoft.com/office/drawing/2014/main" id="{52AC34A2-D955-1992-442E-46A76BCDC2EC}"/>
                </a:ext>
              </a:extLst>
            </p:cNvPr>
            <p:cNvSpPr/>
            <p:nvPr/>
          </p:nvSpPr>
          <p:spPr>
            <a:xfrm>
              <a:off x="7096075" y="3800759"/>
              <a:ext cx="428723" cy="4937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Rectangle 89">
              <a:extLst>
                <a:ext uri="{FF2B5EF4-FFF2-40B4-BE49-F238E27FC236}">
                  <a16:creationId xmlns:a16="http://schemas.microsoft.com/office/drawing/2014/main" id="{61FD7C99-8324-33C0-0055-8A552F5361F5}"/>
                </a:ext>
              </a:extLst>
            </p:cNvPr>
            <p:cNvSpPr/>
            <p:nvPr/>
          </p:nvSpPr>
          <p:spPr>
            <a:xfrm>
              <a:off x="7686971" y="3805969"/>
              <a:ext cx="428723" cy="4937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Rectangle 90">
              <a:extLst>
                <a:ext uri="{FF2B5EF4-FFF2-40B4-BE49-F238E27FC236}">
                  <a16:creationId xmlns:a16="http://schemas.microsoft.com/office/drawing/2014/main" id="{C97F2563-CC0A-737C-7001-BA913FA7FCA2}"/>
                </a:ext>
              </a:extLst>
            </p:cNvPr>
            <p:cNvSpPr/>
            <p:nvPr/>
          </p:nvSpPr>
          <p:spPr>
            <a:xfrm>
              <a:off x="8276000" y="3800759"/>
              <a:ext cx="428723" cy="4937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2" name="Rectangle 91">
              <a:extLst>
                <a:ext uri="{FF2B5EF4-FFF2-40B4-BE49-F238E27FC236}">
                  <a16:creationId xmlns:a16="http://schemas.microsoft.com/office/drawing/2014/main" id="{60264765-AAC4-D3BD-3685-8DC115725CDD}"/>
                </a:ext>
              </a:extLst>
            </p:cNvPr>
            <p:cNvSpPr/>
            <p:nvPr/>
          </p:nvSpPr>
          <p:spPr>
            <a:xfrm>
              <a:off x="8883503" y="3810335"/>
              <a:ext cx="428723" cy="4937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3" name="Groupe 92">
              <a:extLst>
                <a:ext uri="{FF2B5EF4-FFF2-40B4-BE49-F238E27FC236}">
                  <a16:creationId xmlns:a16="http://schemas.microsoft.com/office/drawing/2014/main" id="{D400455B-196A-4E3A-9A9E-AC69E025EF37}"/>
                </a:ext>
              </a:extLst>
            </p:cNvPr>
            <p:cNvGrpSpPr/>
            <p:nvPr/>
          </p:nvGrpSpPr>
          <p:grpSpPr>
            <a:xfrm>
              <a:off x="6258007" y="2831932"/>
              <a:ext cx="1053811" cy="1042884"/>
              <a:chOff x="9212302" y="821757"/>
              <a:chExt cx="1053811" cy="1042884"/>
            </a:xfrm>
          </p:grpSpPr>
          <p:pic>
            <p:nvPicPr>
              <p:cNvPr id="106" name="Image 105" descr="Une image contenant capture d’écran, Graphique, conception&#10;&#10;Description générée automatiquement">
                <a:extLst>
                  <a:ext uri="{FF2B5EF4-FFF2-40B4-BE49-F238E27FC236}">
                    <a16:creationId xmlns:a16="http://schemas.microsoft.com/office/drawing/2014/main" id="{824C3443-BF8C-2E4A-6DCB-7219EAA08BBD}"/>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107" name="ZoneTexte 106">
                <a:extLst>
                  <a:ext uri="{FF2B5EF4-FFF2-40B4-BE49-F238E27FC236}">
                    <a16:creationId xmlns:a16="http://schemas.microsoft.com/office/drawing/2014/main" id="{AB97347B-7AEC-B983-4BD2-F10171133576}"/>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94" name="Groupe 93">
              <a:extLst>
                <a:ext uri="{FF2B5EF4-FFF2-40B4-BE49-F238E27FC236}">
                  <a16:creationId xmlns:a16="http://schemas.microsoft.com/office/drawing/2014/main" id="{CFC3E043-D652-42C9-B5F9-C6EDA882862F}"/>
                </a:ext>
              </a:extLst>
            </p:cNvPr>
            <p:cNvGrpSpPr/>
            <p:nvPr/>
          </p:nvGrpSpPr>
          <p:grpSpPr>
            <a:xfrm>
              <a:off x="6881714" y="2831932"/>
              <a:ext cx="1053811" cy="1042884"/>
              <a:chOff x="9212302" y="821757"/>
              <a:chExt cx="1053811" cy="1042884"/>
            </a:xfrm>
          </p:grpSpPr>
          <p:pic>
            <p:nvPicPr>
              <p:cNvPr id="104" name="Image 103" descr="Une image contenant capture d’écran, Graphique, conception&#10;&#10;Description générée automatiquement">
                <a:extLst>
                  <a:ext uri="{FF2B5EF4-FFF2-40B4-BE49-F238E27FC236}">
                    <a16:creationId xmlns:a16="http://schemas.microsoft.com/office/drawing/2014/main" id="{1E5C43C7-67BB-67A9-185C-0DDEA358238E}"/>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105" name="ZoneTexte 104">
                <a:extLst>
                  <a:ext uri="{FF2B5EF4-FFF2-40B4-BE49-F238E27FC236}">
                    <a16:creationId xmlns:a16="http://schemas.microsoft.com/office/drawing/2014/main" id="{4BF01662-AB47-E2E3-63C2-3F9C06412D64}"/>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95" name="Groupe 94">
              <a:extLst>
                <a:ext uri="{FF2B5EF4-FFF2-40B4-BE49-F238E27FC236}">
                  <a16:creationId xmlns:a16="http://schemas.microsoft.com/office/drawing/2014/main" id="{EE3C31A1-DC84-308C-CD73-11FB53C0E3DE}"/>
                </a:ext>
              </a:extLst>
            </p:cNvPr>
            <p:cNvGrpSpPr/>
            <p:nvPr/>
          </p:nvGrpSpPr>
          <p:grpSpPr>
            <a:xfrm>
              <a:off x="7470743" y="2831932"/>
              <a:ext cx="1053811" cy="1042884"/>
              <a:chOff x="9212302" y="821757"/>
              <a:chExt cx="1053811" cy="1042884"/>
            </a:xfrm>
          </p:grpSpPr>
          <p:pic>
            <p:nvPicPr>
              <p:cNvPr id="102" name="Image 101" descr="Une image contenant capture d’écran, Graphique, conception&#10;&#10;Description générée automatiquement">
                <a:extLst>
                  <a:ext uri="{FF2B5EF4-FFF2-40B4-BE49-F238E27FC236}">
                    <a16:creationId xmlns:a16="http://schemas.microsoft.com/office/drawing/2014/main" id="{B7E0F049-0759-90B4-D524-86BC35447187}"/>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103" name="ZoneTexte 102">
                <a:extLst>
                  <a:ext uri="{FF2B5EF4-FFF2-40B4-BE49-F238E27FC236}">
                    <a16:creationId xmlns:a16="http://schemas.microsoft.com/office/drawing/2014/main" id="{C701C176-EEDB-0ED2-4193-EDD881579AFD}"/>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96" name="Groupe 95">
              <a:extLst>
                <a:ext uri="{FF2B5EF4-FFF2-40B4-BE49-F238E27FC236}">
                  <a16:creationId xmlns:a16="http://schemas.microsoft.com/office/drawing/2014/main" id="{86C9BA47-03E3-1858-2715-09870C477FA1}"/>
                </a:ext>
              </a:extLst>
            </p:cNvPr>
            <p:cNvGrpSpPr/>
            <p:nvPr/>
          </p:nvGrpSpPr>
          <p:grpSpPr>
            <a:xfrm>
              <a:off x="8048999" y="2831932"/>
              <a:ext cx="1053811" cy="1042884"/>
              <a:chOff x="9212302" y="821757"/>
              <a:chExt cx="1053811" cy="1042884"/>
            </a:xfrm>
          </p:grpSpPr>
          <p:pic>
            <p:nvPicPr>
              <p:cNvPr id="100" name="Image 99" descr="Une image contenant capture d’écran, Graphique, conception&#10;&#10;Description générée automatiquement">
                <a:extLst>
                  <a:ext uri="{FF2B5EF4-FFF2-40B4-BE49-F238E27FC236}">
                    <a16:creationId xmlns:a16="http://schemas.microsoft.com/office/drawing/2014/main" id="{B11C46B8-0BA1-A1CA-9327-6FFE72F8D389}"/>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101" name="ZoneTexte 100">
                <a:extLst>
                  <a:ext uri="{FF2B5EF4-FFF2-40B4-BE49-F238E27FC236}">
                    <a16:creationId xmlns:a16="http://schemas.microsoft.com/office/drawing/2014/main" id="{C80599CC-52F3-B0BA-9FF3-99744131F675}"/>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97" name="Groupe 96">
              <a:extLst>
                <a:ext uri="{FF2B5EF4-FFF2-40B4-BE49-F238E27FC236}">
                  <a16:creationId xmlns:a16="http://schemas.microsoft.com/office/drawing/2014/main" id="{0FBD699B-CE2B-D87D-1D7F-1EF1D688087F}"/>
                </a:ext>
              </a:extLst>
            </p:cNvPr>
            <p:cNvGrpSpPr/>
            <p:nvPr/>
          </p:nvGrpSpPr>
          <p:grpSpPr>
            <a:xfrm>
              <a:off x="8672366" y="2831932"/>
              <a:ext cx="1053811" cy="1042884"/>
              <a:chOff x="9212302" y="821757"/>
              <a:chExt cx="1053811" cy="1042884"/>
            </a:xfrm>
          </p:grpSpPr>
          <p:pic>
            <p:nvPicPr>
              <p:cNvPr id="98" name="Image 97" descr="Une image contenant capture d’écran, Graphique, conception&#10;&#10;Description générée automatiquement">
                <a:extLst>
                  <a:ext uri="{FF2B5EF4-FFF2-40B4-BE49-F238E27FC236}">
                    <a16:creationId xmlns:a16="http://schemas.microsoft.com/office/drawing/2014/main" id="{873DACE9-F6E9-E986-4006-EE2EEF3A6997}"/>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99" name="ZoneTexte 98">
                <a:extLst>
                  <a:ext uri="{FF2B5EF4-FFF2-40B4-BE49-F238E27FC236}">
                    <a16:creationId xmlns:a16="http://schemas.microsoft.com/office/drawing/2014/main" id="{A92023E3-3BE0-1BBC-8314-E4FC1C4C17E3}"/>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spTree>
    <p:extLst>
      <p:ext uri="{BB962C8B-B14F-4D97-AF65-F5344CB8AC3E}">
        <p14:creationId xmlns:p14="http://schemas.microsoft.com/office/powerpoint/2010/main" val="931764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0399C-C54B-E4D1-4915-43B1575B96CB}"/>
            </a:ext>
          </a:extLst>
        </p:cNvPr>
        <p:cNvGrpSpPr/>
        <p:nvPr/>
      </p:nvGrpSpPr>
      <p:grpSpPr>
        <a:xfrm>
          <a:off x="0" y="0"/>
          <a:ext cx="0" cy="0"/>
          <a:chOff x="0" y="0"/>
          <a:chExt cx="0" cy="0"/>
        </a:xfrm>
      </p:grpSpPr>
      <p:pic>
        <p:nvPicPr>
          <p:cNvPr id="80" name="Graphique 57">
            <a:extLst>
              <a:ext uri="{FF2B5EF4-FFF2-40B4-BE49-F238E27FC236}">
                <a16:creationId xmlns:a16="http://schemas.microsoft.com/office/drawing/2014/main" id="{0C05044B-11C6-F0C2-1E0D-3987C0591AC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0800000">
            <a:off x="1345356" y="2762187"/>
            <a:ext cx="329148" cy="329148"/>
          </a:xfrm>
          <a:prstGeom prst="rect">
            <a:avLst/>
          </a:prstGeom>
        </p:spPr>
      </p:pic>
      <p:sp>
        <p:nvSpPr>
          <p:cNvPr id="63" name="Rectangle 62">
            <a:extLst>
              <a:ext uri="{FF2B5EF4-FFF2-40B4-BE49-F238E27FC236}">
                <a16:creationId xmlns:a16="http://schemas.microsoft.com/office/drawing/2014/main" id="{6E5F43F5-5857-A6C9-FAFF-CB0681D85770}"/>
              </a:ext>
            </a:extLst>
          </p:cNvPr>
          <p:cNvSpPr/>
          <p:nvPr/>
        </p:nvSpPr>
        <p:spPr>
          <a:xfrm>
            <a:off x="9486957" y="3271294"/>
            <a:ext cx="391580" cy="122014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Hexagone 16">
            <a:extLst>
              <a:ext uri="{FF2B5EF4-FFF2-40B4-BE49-F238E27FC236}">
                <a16:creationId xmlns:a16="http://schemas.microsoft.com/office/drawing/2014/main" id="{F9C2D602-FEBE-1236-61E1-32DDF7961B08}"/>
              </a:ext>
            </a:extLst>
          </p:cNvPr>
          <p:cNvSpPr/>
          <p:nvPr/>
        </p:nvSpPr>
        <p:spPr>
          <a:xfrm rot="18802443">
            <a:off x="8303143" y="-811247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5F657B59-7FF1-B3DA-3014-C1102BBBD496}"/>
              </a:ext>
            </a:extLst>
          </p:cNvPr>
          <p:cNvSpPr txBox="1"/>
          <p:nvPr/>
        </p:nvSpPr>
        <p:spPr>
          <a:xfrm>
            <a:off x="2727484" y="-3924681"/>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3DAFE9A1-B0FE-745D-A8A5-2EED5077B229}"/>
              </a:ext>
            </a:extLst>
          </p:cNvPr>
          <p:cNvSpPr/>
          <p:nvPr/>
        </p:nvSpPr>
        <p:spPr>
          <a:xfrm>
            <a:off x="-4617730" y="-407644"/>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5FEB324A-8B0A-BCC5-35EC-5E986433F384}"/>
              </a:ext>
            </a:extLst>
          </p:cNvPr>
          <p:cNvSpPr/>
          <p:nvPr/>
        </p:nvSpPr>
        <p:spPr>
          <a:xfrm>
            <a:off x="-3685410" y="1589488"/>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3DF315A6-D7CC-7581-3A87-B91714DF96B9}"/>
              </a:ext>
            </a:extLst>
          </p:cNvPr>
          <p:cNvSpPr/>
          <p:nvPr/>
        </p:nvSpPr>
        <p:spPr>
          <a:xfrm>
            <a:off x="-3685410" y="3040462"/>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6D156A51-0E32-FD34-5F09-79D56AC946F7}"/>
              </a:ext>
            </a:extLst>
          </p:cNvPr>
          <p:cNvSpPr txBox="1"/>
          <p:nvPr/>
        </p:nvSpPr>
        <p:spPr>
          <a:xfrm>
            <a:off x="-7157663" y="3271294"/>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8006663A-69D7-A203-ACA9-2F0A66A531AE}"/>
              </a:ext>
            </a:extLst>
          </p:cNvPr>
          <p:cNvSpPr/>
          <p:nvPr/>
        </p:nvSpPr>
        <p:spPr>
          <a:xfrm>
            <a:off x="-3685410" y="4491437"/>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FB8B2F4C-EF54-710F-AD5F-88D61418B0FC}"/>
              </a:ext>
            </a:extLst>
          </p:cNvPr>
          <p:cNvSpPr txBox="1"/>
          <p:nvPr/>
        </p:nvSpPr>
        <p:spPr>
          <a:xfrm>
            <a:off x="-7869389" y="4622782"/>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2A3FFF8D-C249-30DF-88EC-4AFB48FA9C1D}"/>
              </a:ext>
            </a:extLst>
          </p:cNvPr>
          <p:cNvSpPr txBox="1"/>
          <p:nvPr/>
        </p:nvSpPr>
        <p:spPr>
          <a:xfrm>
            <a:off x="-3295426" y="1793360"/>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ECD35B2C-0A12-098E-B1CA-9C663D868545}"/>
              </a:ext>
            </a:extLst>
          </p:cNvPr>
          <p:cNvSpPr/>
          <p:nvPr/>
        </p:nvSpPr>
        <p:spPr>
          <a:xfrm>
            <a:off x="-5275451" y="-198116"/>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431A9AEB-54F5-5572-27AF-476C5352ABF1}"/>
              </a:ext>
            </a:extLst>
          </p:cNvPr>
          <p:cNvSpPr/>
          <p:nvPr/>
        </p:nvSpPr>
        <p:spPr>
          <a:xfrm>
            <a:off x="-4123884" y="1589488"/>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DBD524D-1590-1B8D-DE9A-A8BF75F09EEB}"/>
              </a:ext>
            </a:extLst>
          </p:cNvPr>
          <p:cNvSpPr/>
          <p:nvPr/>
        </p:nvSpPr>
        <p:spPr>
          <a:xfrm>
            <a:off x="-4123884" y="3040462"/>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8125B9DF-C003-32BD-C350-55358247A508}"/>
              </a:ext>
            </a:extLst>
          </p:cNvPr>
          <p:cNvSpPr/>
          <p:nvPr/>
        </p:nvSpPr>
        <p:spPr>
          <a:xfrm>
            <a:off x="-4123884" y="4491437"/>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Graphique 54">
            <a:extLst>
              <a:ext uri="{FF2B5EF4-FFF2-40B4-BE49-F238E27FC236}">
                <a16:creationId xmlns:a16="http://schemas.microsoft.com/office/drawing/2014/main" id="{533A704C-F8FC-BBDF-3AA7-55A36CA851B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3206" y="3030531"/>
            <a:ext cx="891352" cy="939438"/>
          </a:xfrm>
          <a:prstGeom prst="rect">
            <a:avLst/>
          </a:prstGeom>
        </p:spPr>
      </p:pic>
      <p:pic>
        <p:nvPicPr>
          <p:cNvPr id="14" name="Graphique 56">
            <a:extLst>
              <a:ext uri="{FF2B5EF4-FFF2-40B4-BE49-F238E27FC236}">
                <a16:creationId xmlns:a16="http://schemas.microsoft.com/office/drawing/2014/main" id="{73087E45-9F3C-540F-9CB3-27F103FA30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3206" y="4481506"/>
            <a:ext cx="891352" cy="939438"/>
          </a:xfrm>
          <a:prstGeom prst="rect">
            <a:avLst/>
          </a:prstGeom>
        </p:spPr>
      </p:pic>
      <p:pic>
        <p:nvPicPr>
          <p:cNvPr id="26" name="Graphique 57">
            <a:extLst>
              <a:ext uri="{FF2B5EF4-FFF2-40B4-BE49-F238E27FC236}">
                <a16:creationId xmlns:a16="http://schemas.microsoft.com/office/drawing/2014/main" id="{64363073-0E58-190E-35BF-417F9F0E42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3206" y="1579557"/>
            <a:ext cx="891352" cy="939438"/>
          </a:xfrm>
          <a:prstGeom prst="rect">
            <a:avLst/>
          </a:prstGeom>
        </p:spPr>
      </p:pic>
      <p:sp>
        <p:nvSpPr>
          <p:cNvPr id="5" name="ZoneTexte 4">
            <a:extLst>
              <a:ext uri="{FF2B5EF4-FFF2-40B4-BE49-F238E27FC236}">
                <a16:creationId xmlns:a16="http://schemas.microsoft.com/office/drawing/2014/main" id="{E46F9AE1-5F55-B6D0-9AAB-988F72AAE975}"/>
              </a:ext>
            </a:extLst>
          </p:cNvPr>
          <p:cNvSpPr txBox="1"/>
          <p:nvPr/>
        </p:nvSpPr>
        <p:spPr>
          <a:xfrm>
            <a:off x="1214146" y="-4447901"/>
            <a:ext cx="8429780" cy="707886"/>
          </a:xfrm>
          <a:prstGeom prst="rect">
            <a:avLst/>
          </a:prstGeom>
          <a:noFill/>
        </p:spPr>
        <p:txBody>
          <a:bodyPr wrap="square" rtlCol="0">
            <a:spAutoFit/>
          </a:bodyPr>
          <a:lstStyle/>
          <a:p>
            <a:pPr algn="ctr"/>
            <a:r>
              <a:rPr lang="fr-FR" sz="4000" cap="small" dirty="0"/>
              <a:t>Stockage &amp; sauvegarde</a:t>
            </a:r>
          </a:p>
        </p:txBody>
      </p:sp>
      <p:grpSp>
        <p:nvGrpSpPr>
          <p:cNvPr id="34" name="Groupe 33">
            <a:extLst>
              <a:ext uri="{FF2B5EF4-FFF2-40B4-BE49-F238E27FC236}">
                <a16:creationId xmlns:a16="http://schemas.microsoft.com/office/drawing/2014/main" id="{6AF31E22-2590-DD4E-CA72-B4242EBD38EC}"/>
              </a:ext>
            </a:extLst>
          </p:cNvPr>
          <p:cNvGrpSpPr/>
          <p:nvPr/>
        </p:nvGrpSpPr>
        <p:grpSpPr>
          <a:xfrm>
            <a:off x="3749638" y="-3792645"/>
            <a:ext cx="5292223" cy="1822272"/>
            <a:chOff x="4454775" y="3157264"/>
            <a:chExt cx="5292223" cy="1822272"/>
          </a:xfrm>
        </p:grpSpPr>
        <p:pic>
          <p:nvPicPr>
            <p:cNvPr id="32" name="Image 31" descr="Une image contenant capture d’écran, conception&#10;&#10;Description générée automatiquement">
              <a:extLst>
                <a:ext uri="{FF2B5EF4-FFF2-40B4-BE49-F238E27FC236}">
                  <a16:creationId xmlns:a16="http://schemas.microsoft.com/office/drawing/2014/main" id="{3BBE649E-358E-18F7-4CBD-97C9A18C41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4775" y="3157264"/>
              <a:ext cx="5292223" cy="1514495"/>
            </a:xfrm>
            <a:prstGeom prst="rect">
              <a:avLst/>
            </a:prstGeom>
          </p:spPr>
        </p:pic>
        <p:sp>
          <p:nvSpPr>
            <p:cNvPr id="33" name="ZoneTexte 32">
              <a:extLst>
                <a:ext uri="{FF2B5EF4-FFF2-40B4-BE49-F238E27FC236}">
                  <a16:creationId xmlns:a16="http://schemas.microsoft.com/office/drawing/2014/main" id="{56F42389-5323-933A-54B1-E0AE1AD5E78C}"/>
                </a:ext>
              </a:extLst>
            </p:cNvPr>
            <p:cNvSpPr txBox="1"/>
            <p:nvPr/>
          </p:nvSpPr>
          <p:spPr>
            <a:xfrm>
              <a:off x="6079439" y="4671759"/>
              <a:ext cx="2042893" cy="307777"/>
            </a:xfrm>
            <a:prstGeom prst="rect">
              <a:avLst/>
            </a:prstGeom>
            <a:noFill/>
          </p:spPr>
          <p:txBody>
            <a:bodyPr wrap="square" rtlCol="0">
              <a:spAutoFit/>
            </a:bodyPr>
            <a:lstStyle/>
            <a:p>
              <a:r>
                <a:rPr lang="fr-FR" sz="1400" cap="small" dirty="0"/>
                <a:t>Storage Area Network</a:t>
              </a:r>
            </a:p>
          </p:txBody>
        </p:sp>
      </p:grpSp>
      <p:grpSp>
        <p:nvGrpSpPr>
          <p:cNvPr id="58" name="Groupe 57">
            <a:extLst>
              <a:ext uri="{FF2B5EF4-FFF2-40B4-BE49-F238E27FC236}">
                <a16:creationId xmlns:a16="http://schemas.microsoft.com/office/drawing/2014/main" id="{1F011647-978A-2709-0F53-FD6E15B3FFA0}"/>
              </a:ext>
            </a:extLst>
          </p:cNvPr>
          <p:cNvGrpSpPr/>
          <p:nvPr/>
        </p:nvGrpSpPr>
        <p:grpSpPr>
          <a:xfrm>
            <a:off x="5036274" y="-1970373"/>
            <a:ext cx="2930671" cy="673898"/>
            <a:chOff x="5859234" y="4027067"/>
            <a:chExt cx="2930671" cy="673898"/>
          </a:xfrm>
        </p:grpSpPr>
        <p:cxnSp>
          <p:nvCxnSpPr>
            <p:cNvPr id="35" name="Connecteur droit 34">
              <a:extLst>
                <a:ext uri="{FF2B5EF4-FFF2-40B4-BE49-F238E27FC236}">
                  <a16:creationId xmlns:a16="http://schemas.microsoft.com/office/drawing/2014/main" id="{7873403F-34D7-F02B-0304-DA4FC0F71BE0}"/>
                </a:ext>
              </a:extLst>
            </p:cNvPr>
            <p:cNvCxnSpPr>
              <a:cxnSpLocks/>
            </p:cNvCxnSpPr>
            <p:nvPr/>
          </p:nvCxnSpPr>
          <p:spPr>
            <a:xfrm>
              <a:off x="7100887" y="4027067"/>
              <a:ext cx="0" cy="34357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8" name="ZoneTexte 37">
              <a:extLst>
                <a:ext uri="{FF2B5EF4-FFF2-40B4-BE49-F238E27FC236}">
                  <a16:creationId xmlns:a16="http://schemas.microsoft.com/office/drawing/2014/main" id="{E3A5C20C-5A75-E61F-F3F1-293BDCD59C3A}"/>
                </a:ext>
              </a:extLst>
            </p:cNvPr>
            <p:cNvSpPr txBox="1"/>
            <p:nvPr/>
          </p:nvSpPr>
          <p:spPr>
            <a:xfrm>
              <a:off x="5859234" y="4393188"/>
              <a:ext cx="2930671" cy="307777"/>
            </a:xfrm>
            <a:prstGeom prst="rect">
              <a:avLst/>
            </a:prstGeom>
            <a:noFill/>
          </p:spPr>
          <p:txBody>
            <a:bodyPr wrap="square" rtlCol="0">
              <a:spAutoFit/>
            </a:bodyPr>
            <a:lstStyle/>
            <a:p>
              <a:r>
                <a:rPr lang="fr-FR" sz="1400" cap="small" dirty="0"/>
                <a:t>Réseau dédié de stockage de données</a:t>
              </a:r>
            </a:p>
          </p:txBody>
        </p:sp>
      </p:grpSp>
      <p:grpSp>
        <p:nvGrpSpPr>
          <p:cNvPr id="59" name="Groupe 58">
            <a:extLst>
              <a:ext uri="{FF2B5EF4-FFF2-40B4-BE49-F238E27FC236}">
                <a16:creationId xmlns:a16="http://schemas.microsoft.com/office/drawing/2014/main" id="{5954B94F-090E-7DAC-C4C7-333BF84CC665}"/>
              </a:ext>
            </a:extLst>
          </p:cNvPr>
          <p:cNvGrpSpPr/>
          <p:nvPr/>
        </p:nvGrpSpPr>
        <p:grpSpPr>
          <a:xfrm>
            <a:off x="3807704" y="-1286076"/>
            <a:ext cx="2930671" cy="878291"/>
            <a:chOff x="4630664" y="4711364"/>
            <a:chExt cx="2930671" cy="878291"/>
          </a:xfrm>
        </p:grpSpPr>
        <p:cxnSp>
          <p:nvCxnSpPr>
            <p:cNvPr id="40" name="Connecteur droit 39">
              <a:extLst>
                <a:ext uri="{FF2B5EF4-FFF2-40B4-BE49-F238E27FC236}">
                  <a16:creationId xmlns:a16="http://schemas.microsoft.com/office/drawing/2014/main" id="{DA55B648-A711-412B-C814-9D1CC74BDBAD}"/>
                </a:ext>
              </a:extLst>
            </p:cNvPr>
            <p:cNvCxnSpPr>
              <a:cxnSpLocks/>
            </p:cNvCxnSpPr>
            <p:nvPr/>
          </p:nvCxnSpPr>
          <p:spPr>
            <a:xfrm flipH="1">
              <a:off x="6452560" y="4711364"/>
              <a:ext cx="648327" cy="59922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1" name="ZoneTexte 50">
              <a:extLst>
                <a:ext uri="{FF2B5EF4-FFF2-40B4-BE49-F238E27FC236}">
                  <a16:creationId xmlns:a16="http://schemas.microsoft.com/office/drawing/2014/main" id="{B9F4A879-1ABE-19A5-0154-A88866230DA6}"/>
                </a:ext>
              </a:extLst>
            </p:cNvPr>
            <p:cNvSpPr txBox="1"/>
            <p:nvPr/>
          </p:nvSpPr>
          <p:spPr>
            <a:xfrm>
              <a:off x="4630664" y="5281878"/>
              <a:ext cx="2930671" cy="307777"/>
            </a:xfrm>
            <a:prstGeom prst="rect">
              <a:avLst/>
            </a:prstGeom>
            <a:noFill/>
          </p:spPr>
          <p:txBody>
            <a:bodyPr wrap="square" rtlCol="0">
              <a:spAutoFit/>
            </a:bodyPr>
            <a:lstStyle/>
            <a:p>
              <a:r>
                <a:rPr lang="fr-FR" sz="1400" cap="small" dirty="0"/>
                <a:t>Centralisation des données</a:t>
              </a:r>
            </a:p>
          </p:txBody>
        </p:sp>
      </p:grpSp>
      <p:grpSp>
        <p:nvGrpSpPr>
          <p:cNvPr id="60" name="Groupe 59">
            <a:extLst>
              <a:ext uri="{FF2B5EF4-FFF2-40B4-BE49-F238E27FC236}">
                <a16:creationId xmlns:a16="http://schemas.microsoft.com/office/drawing/2014/main" id="{5D402618-14A7-F4DB-FD7F-C2B61F6CFE4E}"/>
              </a:ext>
            </a:extLst>
          </p:cNvPr>
          <p:cNvGrpSpPr/>
          <p:nvPr/>
        </p:nvGrpSpPr>
        <p:grpSpPr>
          <a:xfrm>
            <a:off x="5897881" y="-1286076"/>
            <a:ext cx="2930671" cy="1931617"/>
            <a:chOff x="6671485" y="4159996"/>
            <a:chExt cx="2930671" cy="1931617"/>
          </a:xfrm>
        </p:grpSpPr>
        <p:cxnSp>
          <p:nvCxnSpPr>
            <p:cNvPr id="42" name="Connecteur droit 41">
              <a:extLst>
                <a:ext uri="{FF2B5EF4-FFF2-40B4-BE49-F238E27FC236}">
                  <a16:creationId xmlns:a16="http://schemas.microsoft.com/office/drawing/2014/main" id="{54D3F5C1-2D67-C057-3FC1-4C3EEE2FC4EE}"/>
                </a:ext>
              </a:extLst>
            </p:cNvPr>
            <p:cNvCxnSpPr>
              <a:cxnSpLocks/>
            </p:cNvCxnSpPr>
            <p:nvPr/>
          </p:nvCxnSpPr>
          <p:spPr>
            <a:xfrm>
              <a:off x="7051531" y="4159996"/>
              <a:ext cx="49356" cy="14699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ZoneTexte 51">
              <a:extLst>
                <a:ext uri="{FF2B5EF4-FFF2-40B4-BE49-F238E27FC236}">
                  <a16:creationId xmlns:a16="http://schemas.microsoft.com/office/drawing/2014/main" id="{EA2F96D6-B3FA-1649-A9B8-4751CB373B38}"/>
                </a:ext>
              </a:extLst>
            </p:cNvPr>
            <p:cNvSpPr txBox="1"/>
            <p:nvPr/>
          </p:nvSpPr>
          <p:spPr>
            <a:xfrm>
              <a:off x="6671485" y="5629948"/>
              <a:ext cx="2930671" cy="461665"/>
            </a:xfrm>
            <a:prstGeom prst="rect">
              <a:avLst/>
            </a:prstGeom>
            <a:noFill/>
          </p:spPr>
          <p:txBody>
            <a:bodyPr wrap="square" rtlCol="0">
              <a:spAutoFit/>
            </a:bodyPr>
            <a:lstStyle/>
            <a:p>
              <a:r>
                <a:rPr lang="fr-FR" sz="2400" cap="small" dirty="0"/>
                <a:t>Scalabilité</a:t>
              </a:r>
            </a:p>
          </p:txBody>
        </p:sp>
      </p:grpSp>
      <p:grpSp>
        <p:nvGrpSpPr>
          <p:cNvPr id="61" name="Groupe 60">
            <a:extLst>
              <a:ext uri="{FF2B5EF4-FFF2-40B4-BE49-F238E27FC236}">
                <a16:creationId xmlns:a16="http://schemas.microsoft.com/office/drawing/2014/main" id="{B1705A13-41C9-4063-031F-765F93EAA8A9}"/>
              </a:ext>
            </a:extLst>
          </p:cNvPr>
          <p:cNvGrpSpPr/>
          <p:nvPr/>
        </p:nvGrpSpPr>
        <p:grpSpPr>
          <a:xfrm>
            <a:off x="6277927" y="-1286076"/>
            <a:ext cx="3432712" cy="848397"/>
            <a:chOff x="7100887" y="4711364"/>
            <a:chExt cx="3432712" cy="848397"/>
          </a:xfrm>
        </p:grpSpPr>
        <p:cxnSp>
          <p:nvCxnSpPr>
            <p:cNvPr id="45" name="Connecteur droit 44">
              <a:extLst>
                <a:ext uri="{FF2B5EF4-FFF2-40B4-BE49-F238E27FC236}">
                  <a16:creationId xmlns:a16="http://schemas.microsoft.com/office/drawing/2014/main" id="{C1B312E8-C350-7A7B-2639-15A9E13C1914}"/>
                </a:ext>
              </a:extLst>
            </p:cNvPr>
            <p:cNvCxnSpPr>
              <a:cxnSpLocks/>
            </p:cNvCxnSpPr>
            <p:nvPr/>
          </p:nvCxnSpPr>
          <p:spPr>
            <a:xfrm>
              <a:off x="7100887" y="4711364"/>
              <a:ext cx="648327" cy="59922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5" name="ZoneTexte 54">
              <a:extLst>
                <a:ext uri="{FF2B5EF4-FFF2-40B4-BE49-F238E27FC236}">
                  <a16:creationId xmlns:a16="http://schemas.microsoft.com/office/drawing/2014/main" id="{ED0F4924-78BB-D200-ACE2-BBFA16C77078}"/>
                </a:ext>
              </a:extLst>
            </p:cNvPr>
            <p:cNvSpPr txBox="1"/>
            <p:nvPr/>
          </p:nvSpPr>
          <p:spPr>
            <a:xfrm>
              <a:off x="7602928" y="5251984"/>
              <a:ext cx="2930671" cy="307777"/>
            </a:xfrm>
            <a:prstGeom prst="rect">
              <a:avLst/>
            </a:prstGeom>
            <a:noFill/>
          </p:spPr>
          <p:txBody>
            <a:bodyPr wrap="square" rtlCol="0">
              <a:spAutoFit/>
            </a:bodyPr>
            <a:lstStyle/>
            <a:p>
              <a:r>
                <a:rPr lang="fr-FR" sz="1400" cap="small" dirty="0"/>
                <a:t>Haute disponibilité</a:t>
              </a:r>
            </a:p>
          </p:txBody>
        </p:sp>
      </p:grpSp>
      <p:pic>
        <p:nvPicPr>
          <p:cNvPr id="3" name="Image 2" descr="Une image contenant capture d’écran, conception&#10;&#10;Description générée automatiquement">
            <a:extLst>
              <a:ext uri="{FF2B5EF4-FFF2-40B4-BE49-F238E27FC236}">
                <a16:creationId xmlns:a16="http://schemas.microsoft.com/office/drawing/2014/main" id="{6BBAD857-1A37-C10C-1D4F-67E609B1A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464" y="2029475"/>
            <a:ext cx="4003810" cy="1145785"/>
          </a:xfrm>
          <a:prstGeom prst="rect">
            <a:avLst/>
          </a:prstGeom>
        </p:spPr>
      </p:pic>
      <p:cxnSp>
        <p:nvCxnSpPr>
          <p:cNvPr id="6" name="Connecteur droit avec flèche 5">
            <a:extLst>
              <a:ext uri="{FF2B5EF4-FFF2-40B4-BE49-F238E27FC236}">
                <a16:creationId xmlns:a16="http://schemas.microsoft.com/office/drawing/2014/main" id="{CC6A2DD9-8203-C96D-165E-3933B012310A}"/>
              </a:ext>
            </a:extLst>
          </p:cNvPr>
          <p:cNvCxnSpPr/>
          <p:nvPr/>
        </p:nvCxnSpPr>
        <p:spPr>
          <a:xfrm>
            <a:off x="5118877" y="2602367"/>
            <a:ext cx="10214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C3A7B2C-6505-3C2D-1E99-DBB8BE52BCA7}"/>
              </a:ext>
            </a:extLst>
          </p:cNvPr>
          <p:cNvSpPr/>
          <p:nvPr/>
        </p:nvSpPr>
        <p:spPr>
          <a:xfrm>
            <a:off x="6277927" y="1793360"/>
            <a:ext cx="3209030" cy="269807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5" name="Groupe 14">
            <a:extLst>
              <a:ext uri="{FF2B5EF4-FFF2-40B4-BE49-F238E27FC236}">
                <a16:creationId xmlns:a16="http://schemas.microsoft.com/office/drawing/2014/main" id="{F5E2158F-30CA-F091-746E-72EED79696B2}"/>
              </a:ext>
            </a:extLst>
          </p:cNvPr>
          <p:cNvGrpSpPr/>
          <p:nvPr/>
        </p:nvGrpSpPr>
        <p:grpSpPr>
          <a:xfrm>
            <a:off x="6253062" y="1793360"/>
            <a:ext cx="1053811" cy="1042884"/>
            <a:chOff x="9212302" y="821757"/>
            <a:chExt cx="1053811" cy="1042884"/>
          </a:xfrm>
        </p:grpSpPr>
        <p:pic>
          <p:nvPicPr>
            <p:cNvPr id="10" name="Image 9" descr="Une image contenant capture d’écran, Graphique, conception&#10;&#10;Description générée automatiquement">
              <a:extLst>
                <a:ext uri="{FF2B5EF4-FFF2-40B4-BE49-F238E27FC236}">
                  <a16:creationId xmlns:a16="http://schemas.microsoft.com/office/drawing/2014/main" id="{7914A113-C50A-4C14-9748-B6E1C134B2C3}"/>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11" name="ZoneTexte 10">
              <a:extLst>
                <a:ext uri="{FF2B5EF4-FFF2-40B4-BE49-F238E27FC236}">
                  <a16:creationId xmlns:a16="http://schemas.microsoft.com/office/drawing/2014/main" id="{4D8DA5EB-6AB9-DB0B-F073-6D939354A6C9}"/>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18" name="Groupe 17">
            <a:extLst>
              <a:ext uri="{FF2B5EF4-FFF2-40B4-BE49-F238E27FC236}">
                <a16:creationId xmlns:a16="http://schemas.microsoft.com/office/drawing/2014/main" id="{F4F56019-A514-26B2-A661-83E6567E5296}"/>
              </a:ext>
            </a:extLst>
          </p:cNvPr>
          <p:cNvGrpSpPr/>
          <p:nvPr/>
        </p:nvGrpSpPr>
        <p:grpSpPr>
          <a:xfrm>
            <a:off x="6876769" y="1793360"/>
            <a:ext cx="1053811" cy="1042884"/>
            <a:chOff x="9212302" y="821757"/>
            <a:chExt cx="1053811" cy="1042884"/>
          </a:xfrm>
        </p:grpSpPr>
        <p:pic>
          <p:nvPicPr>
            <p:cNvPr id="19" name="Image 18" descr="Une image contenant capture d’écran, Graphique, conception&#10;&#10;Description générée automatiquement">
              <a:extLst>
                <a:ext uri="{FF2B5EF4-FFF2-40B4-BE49-F238E27FC236}">
                  <a16:creationId xmlns:a16="http://schemas.microsoft.com/office/drawing/2014/main" id="{B3E7D2CD-C8BB-D700-89EA-FA41FED0BF63}"/>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20" name="ZoneTexte 19">
              <a:extLst>
                <a:ext uri="{FF2B5EF4-FFF2-40B4-BE49-F238E27FC236}">
                  <a16:creationId xmlns:a16="http://schemas.microsoft.com/office/drawing/2014/main" id="{B3985564-3157-DA07-0E68-84E0BFAA728A}"/>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21" name="Groupe 20">
            <a:extLst>
              <a:ext uri="{FF2B5EF4-FFF2-40B4-BE49-F238E27FC236}">
                <a16:creationId xmlns:a16="http://schemas.microsoft.com/office/drawing/2014/main" id="{E7E0ACC9-C903-C15A-48B6-CFAB5D38DF2E}"/>
              </a:ext>
            </a:extLst>
          </p:cNvPr>
          <p:cNvGrpSpPr/>
          <p:nvPr/>
        </p:nvGrpSpPr>
        <p:grpSpPr>
          <a:xfrm>
            <a:off x="7465798" y="1793360"/>
            <a:ext cx="1053811" cy="1042884"/>
            <a:chOff x="9212302" y="821757"/>
            <a:chExt cx="1053811" cy="1042884"/>
          </a:xfrm>
        </p:grpSpPr>
        <p:pic>
          <p:nvPicPr>
            <p:cNvPr id="22" name="Image 21" descr="Une image contenant capture d’écran, Graphique, conception&#10;&#10;Description générée automatiquement">
              <a:extLst>
                <a:ext uri="{FF2B5EF4-FFF2-40B4-BE49-F238E27FC236}">
                  <a16:creationId xmlns:a16="http://schemas.microsoft.com/office/drawing/2014/main" id="{41F21023-774E-AEC3-E102-2CA14A93DCA8}"/>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23" name="ZoneTexte 22">
              <a:extLst>
                <a:ext uri="{FF2B5EF4-FFF2-40B4-BE49-F238E27FC236}">
                  <a16:creationId xmlns:a16="http://schemas.microsoft.com/office/drawing/2014/main" id="{41E09408-9A0E-273A-8F91-3B614E6051AB}"/>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24" name="Groupe 23">
            <a:extLst>
              <a:ext uri="{FF2B5EF4-FFF2-40B4-BE49-F238E27FC236}">
                <a16:creationId xmlns:a16="http://schemas.microsoft.com/office/drawing/2014/main" id="{3A5C9E50-CA15-7D33-296F-D8870E87F136}"/>
              </a:ext>
            </a:extLst>
          </p:cNvPr>
          <p:cNvGrpSpPr/>
          <p:nvPr/>
        </p:nvGrpSpPr>
        <p:grpSpPr>
          <a:xfrm>
            <a:off x="8044054" y="1793360"/>
            <a:ext cx="1053811" cy="1042884"/>
            <a:chOff x="9212302" y="821757"/>
            <a:chExt cx="1053811" cy="1042884"/>
          </a:xfrm>
        </p:grpSpPr>
        <p:pic>
          <p:nvPicPr>
            <p:cNvPr id="27" name="Image 26" descr="Une image contenant capture d’écran, Graphique, conception&#10;&#10;Description générée automatiquement">
              <a:extLst>
                <a:ext uri="{FF2B5EF4-FFF2-40B4-BE49-F238E27FC236}">
                  <a16:creationId xmlns:a16="http://schemas.microsoft.com/office/drawing/2014/main" id="{1D557C6C-D79F-0507-087E-10C9E2AC0E2E}"/>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30" name="ZoneTexte 29">
              <a:extLst>
                <a:ext uri="{FF2B5EF4-FFF2-40B4-BE49-F238E27FC236}">
                  <a16:creationId xmlns:a16="http://schemas.microsoft.com/office/drawing/2014/main" id="{5F499B7E-DBF8-9CCC-6A5B-131CD35BAAE9}"/>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31" name="Groupe 30">
            <a:extLst>
              <a:ext uri="{FF2B5EF4-FFF2-40B4-BE49-F238E27FC236}">
                <a16:creationId xmlns:a16="http://schemas.microsoft.com/office/drawing/2014/main" id="{6C8E8482-2C89-39EE-5D01-93EEFBF5860D}"/>
              </a:ext>
            </a:extLst>
          </p:cNvPr>
          <p:cNvGrpSpPr/>
          <p:nvPr/>
        </p:nvGrpSpPr>
        <p:grpSpPr>
          <a:xfrm>
            <a:off x="8667421" y="1793360"/>
            <a:ext cx="1053811" cy="1042884"/>
            <a:chOff x="9212302" y="821757"/>
            <a:chExt cx="1053811" cy="1042884"/>
          </a:xfrm>
        </p:grpSpPr>
        <p:pic>
          <p:nvPicPr>
            <p:cNvPr id="36" name="Image 35" descr="Une image contenant capture d’écran, Graphique, conception&#10;&#10;Description générée automatiquement">
              <a:extLst>
                <a:ext uri="{FF2B5EF4-FFF2-40B4-BE49-F238E27FC236}">
                  <a16:creationId xmlns:a16="http://schemas.microsoft.com/office/drawing/2014/main" id="{E9220A13-8F9D-E453-03EB-61D078AF7F82}"/>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37" name="ZoneTexte 36">
              <a:extLst>
                <a:ext uri="{FF2B5EF4-FFF2-40B4-BE49-F238E27FC236}">
                  <a16:creationId xmlns:a16="http://schemas.microsoft.com/office/drawing/2014/main" id="{53F7BDC5-731B-F0C6-3943-96E2F46C8187}"/>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sp>
        <p:nvSpPr>
          <p:cNvPr id="39" name="ZoneTexte 38">
            <a:extLst>
              <a:ext uri="{FF2B5EF4-FFF2-40B4-BE49-F238E27FC236}">
                <a16:creationId xmlns:a16="http://schemas.microsoft.com/office/drawing/2014/main" id="{9F7E2758-E004-12D0-3CC8-DC1810ADD3C8}"/>
              </a:ext>
            </a:extLst>
          </p:cNvPr>
          <p:cNvSpPr txBox="1"/>
          <p:nvPr/>
        </p:nvSpPr>
        <p:spPr>
          <a:xfrm>
            <a:off x="7617811" y="4468893"/>
            <a:ext cx="905658" cy="307777"/>
          </a:xfrm>
          <a:prstGeom prst="rect">
            <a:avLst/>
          </a:prstGeom>
          <a:noFill/>
        </p:spPr>
        <p:txBody>
          <a:bodyPr wrap="square" rtlCol="0">
            <a:spAutoFit/>
          </a:bodyPr>
          <a:lstStyle/>
          <a:p>
            <a:r>
              <a:rPr lang="fr-FR" sz="1400" cap="small" dirty="0"/>
              <a:t>500G</a:t>
            </a:r>
          </a:p>
        </p:txBody>
      </p:sp>
      <p:sp>
        <p:nvSpPr>
          <p:cNvPr id="41" name="ZoneTexte 40">
            <a:extLst>
              <a:ext uri="{FF2B5EF4-FFF2-40B4-BE49-F238E27FC236}">
                <a16:creationId xmlns:a16="http://schemas.microsoft.com/office/drawing/2014/main" id="{02AC0E63-F454-E681-A7BB-BDB5AB733621}"/>
              </a:ext>
            </a:extLst>
          </p:cNvPr>
          <p:cNvSpPr txBox="1"/>
          <p:nvPr/>
        </p:nvSpPr>
        <p:spPr>
          <a:xfrm>
            <a:off x="7498162" y="1496400"/>
            <a:ext cx="2042893" cy="307777"/>
          </a:xfrm>
          <a:prstGeom prst="rect">
            <a:avLst/>
          </a:prstGeom>
          <a:noFill/>
        </p:spPr>
        <p:txBody>
          <a:bodyPr wrap="square" rtlCol="0">
            <a:spAutoFit/>
          </a:bodyPr>
          <a:lstStyle/>
          <a:p>
            <a:r>
              <a:rPr lang="fr-FR" sz="1400" cap="small" dirty="0"/>
              <a:t>SAN</a:t>
            </a:r>
          </a:p>
        </p:txBody>
      </p:sp>
      <p:sp>
        <p:nvSpPr>
          <p:cNvPr id="43" name="Rectangle 42">
            <a:extLst>
              <a:ext uri="{FF2B5EF4-FFF2-40B4-BE49-F238E27FC236}">
                <a16:creationId xmlns:a16="http://schemas.microsoft.com/office/drawing/2014/main" id="{FB169126-449B-4F8B-89DC-D982FEF7AF7B}"/>
              </a:ext>
            </a:extLst>
          </p:cNvPr>
          <p:cNvSpPr/>
          <p:nvPr/>
        </p:nvSpPr>
        <p:spPr>
          <a:xfrm>
            <a:off x="9503082" y="1793360"/>
            <a:ext cx="375455" cy="269807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ZoneTexte 43">
            <a:extLst>
              <a:ext uri="{FF2B5EF4-FFF2-40B4-BE49-F238E27FC236}">
                <a16:creationId xmlns:a16="http://schemas.microsoft.com/office/drawing/2014/main" id="{4E58A208-94FD-20ED-7536-CA045457CC46}"/>
              </a:ext>
            </a:extLst>
          </p:cNvPr>
          <p:cNvSpPr txBox="1"/>
          <p:nvPr/>
        </p:nvSpPr>
        <p:spPr>
          <a:xfrm rot="16200000">
            <a:off x="8709549" y="2703947"/>
            <a:ext cx="1919407" cy="307777"/>
          </a:xfrm>
          <a:prstGeom prst="rect">
            <a:avLst/>
          </a:prstGeom>
          <a:noFill/>
        </p:spPr>
        <p:txBody>
          <a:bodyPr wrap="square" rtlCol="0">
            <a:spAutoFit/>
          </a:bodyPr>
          <a:lstStyle/>
          <a:p>
            <a:r>
              <a:rPr lang="fr-FR" sz="1400" cap="small" dirty="0"/>
              <a:t>Stockage total</a:t>
            </a:r>
          </a:p>
        </p:txBody>
      </p:sp>
      <p:sp>
        <p:nvSpPr>
          <p:cNvPr id="46" name="Rectangle 45">
            <a:extLst>
              <a:ext uri="{FF2B5EF4-FFF2-40B4-BE49-F238E27FC236}">
                <a16:creationId xmlns:a16="http://schemas.microsoft.com/office/drawing/2014/main" id="{91D627BE-E6CA-9E13-6ECC-02214449B642}"/>
              </a:ext>
            </a:extLst>
          </p:cNvPr>
          <p:cNvSpPr/>
          <p:nvPr/>
        </p:nvSpPr>
        <p:spPr>
          <a:xfrm>
            <a:off x="6470911" y="2101137"/>
            <a:ext cx="428723" cy="735107"/>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a:extLst>
              <a:ext uri="{FF2B5EF4-FFF2-40B4-BE49-F238E27FC236}">
                <a16:creationId xmlns:a16="http://schemas.microsoft.com/office/drawing/2014/main" id="{E0CAEEAF-2A03-5F44-708D-31C10709B23F}"/>
              </a:ext>
            </a:extLst>
          </p:cNvPr>
          <p:cNvSpPr/>
          <p:nvPr/>
        </p:nvSpPr>
        <p:spPr>
          <a:xfrm>
            <a:off x="7091130" y="2101137"/>
            <a:ext cx="428723" cy="71042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a:extLst>
              <a:ext uri="{FF2B5EF4-FFF2-40B4-BE49-F238E27FC236}">
                <a16:creationId xmlns:a16="http://schemas.microsoft.com/office/drawing/2014/main" id="{3D1D4397-ED22-4D0E-F011-B90E0EB30529}"/>
              </a:ext>
            </a:extLst>
          </p:cNvPr>
          <p:cNvSpPr/>
          <p:nvPr/>
        </p:nvSpPr>
        <p:spPr>
          <a:xfrm>
            <a:off x="7682026" y="2106347"/>
            <a:ext cx="428723" cy="71042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a:extLst>
              <a:ext uri="{FF2B5EF4-FFF2-40B4-BE49-F238E27FC236}">
                <a16:creationId xmlns:a16="http://schemas.microsoft.com/office/drawing/2014/main" id="{5F211426-7173-B19D-3D33-1DCA58375FA2}"/>
              </a:ext>
            </a:extLst>
          </p:cNvPr>
          <p:cNvSpPr/>
          <p:nvPr/>
        </p:nvSpPr>
        <p:spPr>
          <a:xfrm>
            <a:off x="8271055" y="2101137"/>
            <a:ext cx="428723" cy="71042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61">
            <a:extLst>
              <a:ext uri="{FF2B5EF4-FFF2-40B4-BE49-F238E27FC236}">
                <a16:creationId xmlns:a16="http://schemas.microsoft.com/office/drawing/2014/main" id="{864E8BE0-4F92-6E37-BD1E-C65F4066C8C4}"/>
              </a:ext>
            </a:extLst>
          </p:cNvPr>
          <p:cNvSpPr/>
          <p:nvPr/>
        </p:nvSpPr>
        <p:spPr>
          <a:xfrm>
            <a:off x="8878558" y="2366565"/>
            <a:ext cx="428723" cy="454569"/>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4" name="Groupe 63">
            <a:extLst>
              <a:ext uri="{FF2B5EF4-FFF2-40B4-BE49-F238E27FC236}">
                <a16:creationId xmlns:a16="http://schemas.microsoft.com/office/drawing/2014/main" id="{BB8D8F4F-D1D6-B090-BD33-02A059FD840F}"/>
              </a:ext>
            </a:extLst>
          </p:cNvPr>
          <p:cNvGrpSpPr/>
          <p:nvPr/>
        </p:nvGrpSpPr>
        <p:grpSpPr>
          <a:xfrm>
            <a:off x="6253062" y="1793360"/>
            <a:ext cx="1053811" cy="1042884"/>
            <a:chOff x="9212302" y="821757"/>
            <a:chExt cx="1053811" cy="1042884"/>
          </a:xfrm>
        </p:grpSpPr>
        <p:pic>
          <p:nvPicPr>
            <p:cNvPr id="65" name="Image 64" descr="Une image contenant capture d’écran, Graphique, conception&#10;&#10;Description générée automatiquement">
              <a:extLst>
                <a:ext uri="{FF2B5EF4-FFF2-40B4-BE49-F238E27FC236}">
                  <a16:creationId xmlns:a16="http://schemas.microsoft.com/office/drawing/2014/main" id="{095E1B07-C3C2-35FA-8FD8-168D805C901C}"/>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66" name="ZoneTexte 65">
              <a:extLst>
                <a:ext uri="{FF2B5EF4-FFF2-40B4-BE49-F238E27FC236}">
                  <a16:creationId xmlns:a16="http://schemas.microsoft.com/office/drawing/2014/main" id="{359DD4D2-C5D9-8ADF-AB31-D3F1FEF4C73E}"/>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67" name="Groupe 66">
            <a:extLst>
              <a:ext uri="{FF2B5EF4-FFF2-40B4-BE49-F238E27FC236}">
                <a16:creationId xmlns:a16="http://schemas.microsoft.com/office/drawing/2014/main" id="{707B56C5-024C-9DDE-0893-F472743FBE86}"/>
              </a:ext>
            </a:extLst>
          </p:cNvPr>
          <p:cNvGrpSpPr/>
          <p:nvPr/>
        </p:nvGrpSpPr>
        <p:grpSpPr>
          <a:xfrm>
            <a:off x="6876769" y="1793360"/>
            <a:ext cx="1053811" cy="1042884"/>
            <a:chOff x="9212302" y="821757"/>
            <a:chExt cx="1053811" cy="1042884"/>
          </a:xfrm>
        </p:grpSpPr>
        <p:pic>
          <p:nvPicPr>
            <p:cNvPr id="68" name="Image 67" descr="Une image contenant capture d’écran, Graphique, conception&#10;&#10;Description générée automatiquement">
              <a:extLst>
                <a:ext uri="{FF2B5EF4-FFF2-40B4-BE49-F238E27FC236}">
                  <a16:creationId xmlns:a16="http://schemas.microsoft.com/office/drawing/2014/main" id="{33D76612-79B0-C5C9-2944-73D22AC9E456}"/>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69" name="ZoneTexte 68">
              <a:extLst>
                <a:ext uri="{FF2B5EF4-FFF2-40B4-BE49-F238E27FC236}">
                  <a16:creationId xmlns:a16="http://schemas.microsoft.com/office/drawing/2014/main" id="{3D6D317F-CC4D-44E8-BCC8-5E18F6600BA1}"/>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70" name="Groupe 69">
            <a:extLst>
              <a:ext uri="{FF2B5EF4-FFF2-40B4-BE49-F238E27FC236}">
                <a16:creationId xmlns:a16="http://schemas.microsoft.com/office/drawing/2014/main" id="{FDC0A0F9-3DD2-6D0D-5735-217AF6840A9B}"/>
              </a:ext>
            </a:extLst>
          </p:cNvPr>
          <p:cNvGrpSpPr/>
          <p:nvPr/>
        </p:nvGrpSpPr>
        <p:grpSpPr>
          <a:xfrm>
            <a:off x="7465798" y="1793360"/>
            <a:ext cx="1053811" cy="1042884"/>
            <a:chOff x="9212302" y="821757"/>
            <a:chExt cx="1053811" cy="1042884"/>
          </a:xfrm>
        </p:grpSpPr>
        <p:pic>
          <p:nvPicPr>
            <p:cNvPr id="71" name="Image 70" descr="Une image contenant capture d’écran, Graphique, conception&#10;&#10;Description générée automatiquement">
              <a:extLst>
                <a:ext uri="{FF2B5EF4-FFF2-40B4-BE49-F238E27FC236}">
                  <a16:creationId xmlns:a16="http://schemas.microsoft.com/office/drawing/2014/main" id="{55440894-C773-DA6C-E1B2-DC401A272C8A}"/>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72" name="ZoneTexte 71">
              <a:extLst>
                <a:ext uri="{FF2B5EF4-FFF2-40B4-BE49-F238E27FC236}">
                  <a16:creationId xmlns:a16="http://schemas.microsoft.com/office/drawing/2014/main" id="{B6FEB181-45F3-9D55-157E-439E3584D60C}"/>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73" name="Groupe 72">
            <a:extLst>
              <a:ext uri="{FF2B5EF4-FFF2-40B4-BE49-F238E27FC236}">
                <a16:creationId xmlns:a16="http://schemas.microsoft.com/office/drawing/2014/main" id="{F2774F5D-9C19-E96B-4FD5-28B6E96A7435}"/>
              </a:ext>
            </a:extLst>
          </p:cNvPr>
          <p:cNvGrpSpPr/>
          <p:nvPr/>
        </p:nvGrpSpPr>
        <p:grpSpPr>
          <a:xfrm>
            <a:off x="8044054" y="1793360"/>
            <a:ext cx="1053811" cy="1042884"/>
            <a:chOff x="9212302" y="821757"/>
            <a:chExt cx="1053811" cy="1042884"/>
          </a:xfrm>
        </p:grpSpPr>
        <p:pic>
          <p:nvPicPr>
            <p:cNvPr id="74" name="Image 73" descr="Une image contenant capture d’écran, Graphique, conception&#10;&#10;Description générée automatiquement">
              <a:extLst>
                <a:ext uri="{FF2B5EF4-FFF2-40B4-BE49-F238E27FC236}">
                  <a16:creationId xmlns:a16="http://schemas.microsoft.com/office/drawing/2014/main" id="{B2C44D6A-1824-4015-EE74-0576DA575019}"/>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75" name="ZoneTexte 74">
              <a:extLst>
                <a:ext uri="{FF2B5EF4-FFF2-40B4-BE49-F238E27FC236}">
                  <a16:creationId xmlns:a16="http://schemas.microsoft.com/office/drawing/2014/main" id="{7429A874-44E7-A17F-1465-AA2AD7A74D90}"/>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76" name="Groupe 75">
            <a:extLst>
              <a:ext uri="{FF2B5EF4-FFF2-40B4-BE49-F238E27FC236}">
                <a16:creationId xmlns:a16="http://schemas.microsoft.com/office/drawing/2014/main" id="{50421896-2760-19E0-41C4-75B8CC99140F}"/>
              </a:ext>
            </a:extLst>
          </p:cNvPr>
          <p:cNvGrpSpPr/>
          <p:nvPr/>
        </p:nvGrpSpPr>
        <p:grpSpPr>
          <a:xfrm>
            <a:off x="8667421" y="1793360"/>
            <a:ext cx="1053811" cy="1042884"/>
            <a:chOff x="9212302" y="821757"/>
            <a:chExt cx="1053811" cy="1042884"/>
          </a:xfrm>
        </p:grpSpPr>
        <p:pic>
          <p:nvPicPr>
            <p:cNvPr id="77" name="Image 76" descr="Une image contenant capture d’écran, Graphique, conception&#10;&#10;Description générée automatiquement">
              <a:extLst>
                <a:ext uri="{FF2B5EF4-FFF2-40B4-BE49-F238E27FC236}">
                  <a16:creationId xmlns:a16="http://schemas.microsoft.com/office/drawing/2014/main" id="{B746FBAF-9383-5FB3-FC68-0064AF165766}"/>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78" name="ZoneTexte 77">
              <a:extLst>
                <a:ext uri="{FF2B5EF4-FFF2-40B4-BE49-F238E27FC236}">
                  <a16:creationId xmlns:a16="http://schemas.microsoft.com/office/drawing/2014/main" id="{C82CA7A9-7B0F-AF74-48DB-CC7A7F169F3C}"/>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cxnSp>
        <p:nvCxnSpPr>
          <p:cNvPr id="2" name="Connecteur droit avec flèche 1">
            <a:extLst>
              <a:ext uri="{FF2B5EF4-FFF2-40B4-BE49-F238E27FC236}">
                <a16:creationId xmlns:a16="http://schemas.microsoft.com/office/drawing/2014/main" id="{51C5E5EE-32C7-2D05-F773-EB1997943760}"/>
              </a:ext>
            </a:extLst>
          </p:cNvPr>
          <p:cNvCxnSpPr/>
          <p:nvPr/>
        </p:nvCxnSpPr>
        <p:spPr>
          <a:xfrm>
            <a:off x="5118877" y="2602367"/>
            <a:ext cx="10214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7" name="Groupe 106">
            <a:extLst>
              <a:ext uri="{FF2B5EF4-FFF2-40B4-BE49-F238E27FC236}">
                <a16:creationId xmlns:a16="http://schemas.microsoft.com/office/drawing/2014/main" id="{64A38F82-0B95-6FD7-BBC1-275656349A08}"/>
              </a:ext>
            </a:extLst>
          </p:cNvPr>
          <p:cNvGrpSpPr/>
          <p:nvPr/>
        </p:nvGrpSpPr>
        <p:grpSpPr>
          <a:xfrm>
            <a:off x="6258007" y="2831932"/>
            <a:ext cx="3468170" cy="1042884"/>
            <a:chOff x="6258007" y="2831932"/>
            <a:chExt cx="3468170" cy="1042884"/>
          </a:xfrm>
        </p:grpSpPr>
        <p:sp>
          <p:nvSpPr>
            <p:cNvPr id="98" name="Rectangle 97">
              <a:extLst>
                <a:ext uri="{FF2B5EF4-FFF2-40B4-BE49-F238E27FC236}">
                  <a16:creationId xmlns:a16="http://schemas.microsoft.com/office/drawing/2014/main" id="{90D8EEAC-12E4-D046-7A1A-477F4115679A}"/>
                </a:ext>
              </a:extLst>
            </p:cNvPr>
            <p:cNvSpPr/>
            <p:nvPr/>
          </p:nvSpPr>
          <p:spPr>
            <a:xfrm>
              <a:off x="6475856" y="3825445"/>
              <a:ext cx="428723" cy="4937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Rectangle 98">
              <a:extLst>
                <a:ext uri="{FF2B5EF4-FFF2-40B4-BE49-F238E27FC236}">
                  <a16:creationId xmlns:a16="http://schemas.microsoft.com/office/drawing/2014/main" id="{6B59EF87-A379-301B-9F52-EC0E0C2F6B30}"/>
                </a:ext>
              </a:extLst>
            </p:cNvPr>
            <p:cNvSpPr/>
            <p:nvPr/>
          </p:nvSpPr>
          <p:spPr>
            <a:xfrm>
              <a:off x="7096075" y="3800759"/>
              <a:ext cx="428723" cy="4937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0" name="Rectangle 99">
              <a:extLst>
                <a:ext uri="{FF2B5EF4-FFF2-40B4-BE49-F238E27FC236}">
                  <a16:creationId xmlns:a16="http://schemas.microsoft.com/office/drawing/2014/main" id="{69240260-B736-6D5E-CAFA-B4D3A1F2EC92}"/>
                </a:ext>
              </a:extLst>
            </p:cNvPr>
            <p:cNvSpPr/>
            <p:nvPr/>
          </p:nvSpPr>
          <p:spPr>
            <a:xfrm>
              <a:off x="7686971" y="3805969"/>
              <a:ext cx="428723" cy="4937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1" name="Rectangle 100">
              <a:extLst>
                <a:ext uri="{FF2B5EF4-FFF2-40B4-BE49-F238E27FC236}">
                  <a16:creationId xmlns:a16="http://schemas.microsoft.com/office/drawing/2014/main" id="{511CFCA3-65E7-02A9-7CAB-875F7E1D404E}"/>
                </a:ext>
              </a:extLst>
            </p:cNvPr>
            <p:cNvSpPr/>
            <p:nvPr/>
          </p:nvSpPr>
          <p:spPr>
            <a:xfrm>
              <a:off x="8276000" y="3800759"/>
              <a:ext cx="428723" cy="4937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Rectangle 101">
              <a:extLst>
                <a:ext uri="{FF2B5EF4-FFF2-40B4-BE49-F238E27FC236}">
                  <a16:creationId xmlns:a16="http://schemas.microsoft.com/office/drawing/2014/main" id="{9944FA4B-F1DA-2596-9AF0-A94FAA5F09C0}"/>
                </a:ext>
              </a:extLst>
            </p:cNvPr>
            <p:cNvSpPr/>
            <p:nvPr/>
          </p:nvSpPr>
          <p:spPr>
            <a:xfrm>
              <a:off x="8883503" y="3810335"/>
              <a:ext cx="428723" cy="4937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 name="Groupe 3">
              <a:extLst>
                <a:ext uri="{FF2B5EF4-FFF2-40B4-BE49-F238E27FC236}">
                  <a16:creationId xmlns:a16="http://schemas.microsoft.com/office/drawing/2014/main" id="{8F737BEC-EC78-BD5D-BD9D-8F15AAEA01CB}"/>
                </a:ext>
              </a:extLst>
            </p:cNvPr>
            <p:cNvGrpSpPr/>
            <p:nvPr/>
          </p:nvGrpSpPr>
          <p:grpSpPr>
            <a:xfrm>
              <a:off x="6258007" y="2831932"/>
              <a:ext cx="1053811" cy="1042884"/>
              <a:chOff x="9212302" y="821757"/>
              <a:chExt cx="1053811" cy="1042884"/>
            </a:xfrm>
          </p:grpSpPr>
          <p:pic>
            <p:nvPicPr>
              <p:cNvPr id="84" name="Image 83" descr="Une image contenant capture d’écran, Graphique, conception&#10;&#10;Description générée automatiquement">
                <a:extLst>
                  <a:ext uri="{FF2B5EF4-FFF2-40B4-BE49-F238E27FC236}">
                    <a16:creationId xmlns:a16="http://schemas.microsoft.com/office/drawing/2014/main" id="{922360FB-4597-0322-B1E6-76127E1554CD}"/>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85" name="ZoneTexte 84">
                <a:extLst>
                  <a:ext uri="{FF2B5EF4-FFF2-40B4-BE49-F238E27FC236}">
                    <a16:creationId xmlns:a16="http://schemas.microsoft.com/office/drawing/2014/main" id="{C9DFB82D-3C4E-5D00-0CA5-2E9DDE6C3B59}"/>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86" name="Groupe 85">
              <a:extLst>
                <a:ext uri="{FF2B5EF4-FFF2-40B4-BE49-F238E27FC236}">
                  <a16:creationId xmlns:a16="http://schemas.microsoft.com/office/drawing/2014/main" id="{1EE1F019-D6EC-27CF-439B-8AE73F300E25}"/>
                </a:ext>
              </a:extLst>
            </p:cNvPr>
            <p:cNvGrpSpPr/>
            <p:nvPr/>
          </p:nvGrpSpPr>
          <p:grpSpPr>
            <a:xfrm>
              <a:off x="6881714" y="2831932"/>
              <a:ext cx="1053811" cy="1042884"/>
              <a:chOff x="9212302" y="821757"/>
              <a:chExt cx="1053811" cy="1042884"/>
            </a:xfrm>
          </p:grpSpPr>
          <p:pic>
            <p:nvPicPr>
              <p:cNvPr id="87" name="Image 86" descr="Une image contenant capture d’écran, Graphique, conception&#10;&#10;Description générée automatiquement">
                <a:extLst>
                  <a:ext uri="{FF2B5EF4-FFF2-40B4-BE49-F238E27FC236}">
                    <a16:creationId xmlns:a16="http://schemas.microsoft.com/office/drawing/2014/main" id="{5CBFA9F8-2ADF-BC12-E023-976AAFAAE561}"/>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88" name="ZoneTexte 87">
                <a:extLst>
                  <a:ext uri="{FF2B5EF4-FFF2-40B4-BE49-F238E27FC236}">
                    <a16:creationId xmlns:a16="http://schemas.microsoft.com/office/drawing/2014/main" id="{8BFB324C-FDA1-AB18-D5FB-A2E3F6F0F9C4}"/>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89" name="Groupe 88">
              <a:extLst>
                <a:ext uri="{FF2B5EF4-FFF2-40B4-BE49-F238E27FC236}">
                  <a16:creationId xmlns:a16="http://schemas.microsoft.com/office/drawing/2014/main" id="{A7896168-A45A-0294-461B-95E8286401D6}"/>
                </a:ext>
              </a:extLst>
            </p:cNvPr>
            <p:cNvGrpSpPr/>
            <p:nvPr/>
          </p:nvGrpSpPr>
          <p:grpSpPr>
            <a:xfrm>
              <a:off x="7470743" y="2831932"/>
              <a:ext cx="1053811" cy="1042884"/>
              <a:chOff x="9212302" y="821757"/>
              <a:chExt cx="1053811" cy="1042884"/>
            </a:xfrm>
          </p:grpSpPr>
          <p:pic>
            <p:nvPicPr>
              <p:cNvPr id="90" name="Image 89" descr="Une image contenant capture d’écran, Graphique, conception&#10;&#10;Description générée automatiquement">
                <a:extLst>
                  <a:ext uri="{FF2B5EF4-FFF2-40B4-BE49-F238E27FC236}">
                    <a16:creationId xmlns:a16="http://schemas.microsoft.com/office/drawing/2014/main" id="{65867E3B-3AA8-13CD-1404-0EBF801C50DC}"/>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91" name="ZoneTexte 90">
                <a:extLst>
                  <a:ext uri="{FF2B5EF4-FFF2-40B4-BE49-F238E27FC236}">
                    <a16:creationId xmlns:a16="http://schemas.microsoft.com/office/drawing/2014/main" id="{AE4F130B-C6F7-C06E-7EFD-233D3CE0B7FB}"/>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92" name="Groupe 91">
              <a:extLst>
                <a:ext uri="{FF2B5EF4-FFF2-40B4-BE49-F238E27FC236}">
                  <a16:creationId xmlns:a16="http://schemas.microsoft.com/office/drawing/2014/main" id="{075CC696-2CE6-9611-6BE3-107C4F1788A0}"/>
                </a:ext>
              </a:extLst>
            </p:cNvPr>
            <p:cNvGrpSpPr/>
            <p:nvPr/>
          </p:nvGrpSpPr>
          <p:grpSpPr>
            <a:xfrm>
              <a:off x="8048999" y="2831932"/>
              <a:ext cx="1053811" cy="1042884"/>
              <a:chOff x="9212302" y="821757"/>
              <a:chExt cx="1053811" cy="1042884"/>
            </a:xfrm>
          </p:grpSpPr>
          <p:pic>
            <p:nvPicPr>
              <p:cNvPr id="93" name="Image 92" descr="Une image contenant capture d’écran, Graphique, conception&#10;&#10;Description générée automatiquement">
                <a:extLst>
                  <a:ext uri="{FF2B5EF4-FFF2-40B4-BE49-F238E27FC236}">
                    <a16:creationId xmlns:a16="http://schemas.microsoft.com/office/drawing/2014/main" id="{54FF0105-ABA1-367B-DB6A-05EFA5A868A0}"/>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94" name="ZoneTexte 93">
                <a:extLst>
                  <a:ext uri="{FF2B5EF4-FFF2-40B4-BE49-F238E27FC236}">
                    <a16:creationId xmlns:a16="http://schemas.microsoft.com/office/drawing/2014/main" id="{3EDC0B2A-CDE5-5742-83C1-367BA71EFD79}"/>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nvGrpSpPr>
            <p:cNvPr id="95" name="Groupe 94">
              <a:extLst>
                <a:ext uri="{FF2B5EF4-FFF2-40B4-BE49-F238E27FC236}">
                  <a16:creationId xmlns:a16="http://schemas.microsoft.com/office/drawing/2014/main" id="{35413361-CD70-E1CF-2C4D-602DCDBE3D2E}"/>
                </a:ext>
              </a:extLst>
            </p:cNvPr>
            <p:cNvGrpSpPr/>
            <p:nvPr/>
          </p:nvGrpSpPr>
          <p:grpSpPr>
            <a:xfrm>
              <a:off x="8672366" y="2831932"/>
              <a:ext cx="1053811" cy="1042884"/>
              <a:chOff x="9212302" y="821757"/>
              <a:chExt cx="1053811" cy="1042884"/>
            </a:xfrm>
          </p:grpSpPr>
          <p:pic>
            <p:nvPicPr>
              <p:cNvPr id="96" name="Image 95" descr="Une image contenant capture d’écran, Graphique, conception&#10;&#10;Description générée automatiquement">
                <a:extLst>
                  <a:ext uri="{FF2B5EF4-FFF2-40B4-BE49-F238E27FC236}">
                    <a16:creationId xmlns:a16="http://schemas.microsoft.com/office/drawing/2014/main" id="{5A97735C-5804-562C-F788-5A4569889AA2}"/>
                  </a:ext>
                </a:extLst>
              </p:cNvPr>
              <p:cNvPicPr>
                <a:picLocks noChangeAspect="1"/>
              </p:cNvPicPr>
              <p:nvPr/>
            </p:nvPicPr>
            <p:blipFill rotWithShape="1">
              <a:blip r:embed="rId5">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97" name="ZoneTexte 96">
                <a:extLst>
                  <a:ext uri="{FF2B5EF4-FFF2-40B4-BE49-F238E27FC236}">
                    <a16:creationId xmlns:a16="http://schemas.microsoft.com/office/drawing/2014/main" id="{F5183114-D982-BE3B-8E30-0DCE1FE0F5CE}"/>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grpSp>
      </p:grpSp>
      <p:cxnSp>
        <p:nvCxnSpPr>
          <p:cNvPr id="103" name="Connecteur droit avec flèche 102">
            <a:extLst>
              <a:ext uri="{FF2B5EF4-FFF2-40B4-BE49-F238E27FC236}">
                <a16:creationId xmlns:a16="http://schemas.microsoft.com/office/drawing/2014/main" id="{14CEEA0E-0E04-B326-5666-DECBC889C700}"/>
              </a:ext>
            </a:extLst>
          </p:cNvPr>
          <p:cNvCxnSpPr>
            <a:cxnSpLocks/>
          </p:cNvCxnSpPr>
          <p:nvPr/>
        </p:nvCxnSpPr>
        <p:spPr>
          <a:xfrm>
            <a:off x="8156698" y="4622782"/>
            <a:ext cx="3667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ZoneTexte 103">
            <a:extLst>
              <a:ext uri="{FF2B5EF4-FFF2-40B4-BE49-F238E27FC236}">
                <a16:creationId xmlns:a16="http://schemas.microsoft.com/office/drawing/2014/main" id="{95DD6AAF-AF0F-0608-BE7A-CED8EE138E91}"/>
              </a:ext>
            </a:extLst>
          </p:cNvPr>
          <p:cNvSpPr txBox="1"/>
          <p:nvPr/>
        </p:nvSpPr>
        <p:spPr>
          <a:xfrm>
            <a:off x="8519608" y="4480165"/>
            <a:ext cx="905658" cy="307777"/>
          </a:xfrm>
          <a:prstGeom prst="rect">
            <a:avLst/>
          </a:prstGeom>
          <a:noFill/>
        </p:spPr>
        <p:txBody>
          <a:bodyPr wrap="square" rtlCol="0">
            <a:spAutoFit/>
          </a:bodyPr>
          <a:lstStyle/>
          <a:p>
            <a:r>
              <a:rPr lang="fr-FR" sz="1400" cap="small" dirty="0"/>
              <a:t>1000G</a:t>
            </a:r>
          </a:p>
        </p:txBody>
      </p:sp>
      <p:sp>
        <p:nvSpPr>
          <p:cNvPr id="108" name="ZoneTexte 107">
            <a:extLst>
              <a:ext uri="{FF2B5EF4-FFF2-40B4-BE49-F238E27FC236}">
                <a16:creationId xmlns:a16="http://schemas.microsoft.com/office/drawing/2014/main" id="{78CFD485-D31D-F21F-25C2-42A8B24957D6}"/>
              </a:ext>
            </a:extLst>
          </p:cNvPr>
          <p:cNvSpPr txBox="1"/>
          <p:nvPr/>
        </p:nvSpPr>
        <p:spPr>
          <a:xfrm>
            <a:off x="894927" y="3959588"/>
            <a:ext cx="6196203" cy="307777"/>
          </a:xfrm>
          <a:prstGeom prst="rect">
            <a:avLst/>
          </a:prstGeom>
          <a:noFill/>
        </p:spPr>
        <p:txBody>
          <a:bodyPr wrap="square" rtlCol="0">
            <a:spAutoFit/>
          </a:bodyPr>
          <a:lstStyle/>
          <a:p>
            <a:pPr marL="285750" indent="-285750">
              <a:buFont typeface="Arial" panose="020B0604020202020204" pitchFamily="34" charset="0"/>
              <a:buChar char="•"/>
            </a:pPr>
            <a:r>
              <a:rPr lang="fr-FR" sz="1400" cap="small" dirty="0"/>
              <a:t>Répond aux besoins croissants de stockage</a:t>
            </a:r>
          </a:p>
        </p:txBody>
      </p:sp>
      <p:sp>
        <p:nvSpPr>
          <p:cNvPr id="109" name="ZoneTexte 108">
            <a:extLst>
              <a:ext uri="{FF2B5EF4-FFF2-40B4-BE49-F238E27FC236}">
                <a16:creationId xmlns:a16="http://schemas.microsoft.com/office/drawing/2014/main" id="{70216F5C-3CAB-2495-4012-8684940D81A3}"/>
              </a:ext>
            </a:extLst>
          </p:cNvPr>
          <p:cNvSpPr txBox="1"/>
          <p:nvPr/>
        </p:nvSpPr>
        <p:spPr>
          <a:xfrm>
            <a:off x="894926" y="4397360"/>
            <a:ext cx="6196203" cy="307777"/>
          </a:xfrm>
          <a:prstGeom prst="rect">
            <a:avLst/>
          </a:prstGeom>
          <a:noFill/>
        </p:spPr>
        <p:txBody>
          <a:bodyPr wrap="square" rtlCol="0">
            <a:spAutoFit/>
          </a:bodyPr>
          <a:lstStyle/>
          <a:p>
            <a:pPr marL="285750" indent="-285750">
              <a:buFont typeface="Arial" panose="020B0604020202020204" pitchFamily="34" charset="0"/>
              <a:buChar char="•"/>
            </a:pPr>
            <a:r>
              <a:rPr lang="fr-FR" sz="1400" cap="small" dirty="0"/>
              <a:t>Ajout des disques sans interruptions de la production</a:t>
            </a:r>
          </a:p>
        </p:txBody>
      </p:sp>
      <p:pic>
        <p:nvPicPr>
          <p:cNvPr id="79" name="Image 78" descr="Une image contenant dessin humoristique, capture d’écran, mammifère, Graphique&#10;&#10;Description générée automatiquement">
            <a:extLst>
              <a:ext uri="{FF2B5EF4-FFF2-40B4-BE49-F238E27FC236}">
                <a16:creationId xmlns:a16="http://schemas.microsoft.com/office/drawing/2014/main" id="{AE47457D-371E-BEE8-6CDA-800D5F72257E}"/>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0217134" y="-4353015"/>
            <a:ext cx="1521440" cy="856667"/>
          </a:xfrm>
          <a:prstGeom prst="rect">
            <a:avLst/>
          </a:prstGeom>
        </p:spPr>
      </p:pic>
    </p:spTree>
    <p:extLst>
      <p:ext uri="{BB962C8B-B14F-4D97-AF65-F5344CB8AC3E}">
        <p14:creationId xmlns:p14="http://schemas.microsoft.com/office/powerpoint/2010/main" val="774859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anim calcmode="lin" valueType="num">
                                      <p:cBhvr>
                                        <p:cTn id="8" dur="1000" fill="hold"/>
                                        <p:tgtEl>
                                          <p:spTgt spid="108"/>
                                        </p:tgtEl>
                                        <p:attrNameLst>
                                          <p:attrName>ppt_x</p:attrName>
                                        </p:attrNameLst>
                                      </p:cBhvr>
                                      <p:tavLst>
                                        <p:tav tm="0">
                                          <p:val>
                                            <p:strVal val="#ppt_x"/>
                                          </p:val>
                                        </p:tav>
                                        <p:tav tm="100000">
                                          <p:val>
                                            <p:strVal val="#ppt_x"/>
                                          </p:val>
                                        </p:tav>
                                      </p:tavLst>
                                    </p:anim>
                                    <p:anim calcmode="lin" valueType="num">
                                      <p:cBhvr>
                                        <p:cTn id="9"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9"/>
                                        </p:tgtEl>
                                        <p:attrNameLst>
                                          <p:attrName>style.visibility</p:attrName>
                                        </p:attrNameLst>
                                      </p:cBhvr>
                                      <p:to>
                                        <p:strVal val="visible"/>
                                      </p:to>
                                    </p:set>
                                    <p:animEffect transition="in" filter="fade">
                                      <p:cBhvr>
                                        <p:cTn id="14" dur="1000"/>
                                        <p:tgtEl>
                                          <p:spTgt spid="109"/>
                                        </p:tgtEl>
                                      </p:cBhvr>
                                    </p:animEffect>
                                    <p:anim calcmode="lin" valueType="num">
                                      <p:cBhvr>
                                        <p:cTn id="15" dur="1000" fill="hold"/>
                                        <p:tgtEl>
                                          <p:spTgt spid="109"/>
                                        </p:tgtEl>
                                        <p:attrNameLst>
                                          <p:attrName>ppt_x</p:attrName>
                                        </p:attrNameLst>
                                      </p:cBhvr>
                                      <p:tavLst>
                                        <p:tav tm="0">
                                          <p:val>
                                            <p:strVal val="#ppt_x"/>
                                          </p:val>
                                        </p:tav>
                                        <p:tav tm="100000">
                                          <p:val>
                                            <p:strVal val="#ppt_x"/>
                                          </p:val>
                                        </p:tav>
                                      </p:tavLst>
                                    </p:anim>
                                    <p:anim calcmode="lin" valueType="num">
                                      <p:cBhvr>
                                        <p:cTn id="16"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C0043-C889-4071-F499-EDFBE5430472}"/>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D9FCD579-BEBF-70B5-14CB-AA319B35B544}"/>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D6335436-BF1B-435E-9164-02E1F0667805}"/>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652CDAFC-F059-2291-6C7D-9B2F091F053C}"/>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E2E273B5-8BBE-BE96-6566-BFFE0903F269}"/>
              </a:ext>
            </a:extLst>
          </p:cNvPr>
          <p:cNvSpPr/>
          <p:nvPr/>
        </p:nvSpPr>
        <p:spPr>
          <a:xfrm>
            <a:off x="916243" y="1799016"/>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64488A3A-6AF0-9C07-CC4D-85AD8B3E938C}"/>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86548BE0-5BAE-4324-E6E8-E018062410C1}"/>
              </a:ext>
            </a:extLst>
          </p:cNvPr>
          <p:cNvSpPr txBox="1"/>
          <p:nvPr/>
        </p:nvSpPr>
        <p:spPr>
          <a:xfrm>
            <a:off x="-2556010" y="3480822"/>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476D498C-9EF3-9578-27BF-FB72AA3776A6}"/>
              </a:ext>
            </a:extLst>
          </p:cNvPr>
          <p:cNvSpPr/>
          <p:nvPr/>
        </p:nvSpPr>
        <p:spPr>
          <a:xfrm>
            <a:off x="916243"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819CF651-C677-6857-F400-CA181FDBB3DD}"/>
              </a:ext>
            </a:extLst>
          </p:cNvPr>
          <p:cNvSpPr txBox="1"/>
          <p:nvPr/>
        </p:nvSpPr>
        <p:spPr>
          <a:xfrm>
            <a:off x="-3267736" y="4832310"/>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7563D39E-974F-18BE-0A2E-722A0D2DB90C}"/>
              </a:ext>
            </a:extLst>
          </p:cNvPr>
          <p:cNvSpPr txBox="1"/>
          <p:nvPr/>
        </p:nvSpPr>
        <p:spPr>
          <a:xfrm>
            <a:off x="1306227" y="2002888"/>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148AA49A-5D60-2991-9C0B-EAD9A0B574C4}"/>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327CC405-894B-8C3E-0ED4-3F4EBEE7BCCF}"/>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51686FA3-193C-8D95-F378-35DDD88EA41D}"/>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3CF4690C-813C-C70C-3EB5-D7E8538C4DC7}"/>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Graphique 54">
            <a:extLst>
              <a:ext uri="{FF2B5EF4-FFF2-40B4-BE49-F238E27FC236}">
                <a16:creationId xmlns:a16="http://schemas.microsoft.com/office/drawing/2014/main" id="{12BD666A-0434-F303-1608-5B19B2F7F80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3240059"/>
            <a:ext cx="891352" cy="939438"/>
          </a:xfrm>
          <a:prstGeom prst="rect">
            <a:avLst/>
          </a:prstGeom>
        </p:spPr>
      </p:pic>
      <p:pic>
        <p:nvPicPr>
          <p:cNvPr id="14" name="Graphique 56">
            <a:extLst>
              <a:ext uri="{FF2B5EF4-FFF2-40B4-BE49-F238E27FC236}">
                <a16:creationId xmlns:a16="http://schemas.microsoft.com/office/drawing/2014/main" id="{951B3CFE-8FC4-104B-2D9C-AF3857616B8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4691034"/>
            <a:ext cx="891352" cy="939438"/>
          </a:xfrm>
          <a:prstGeom prst="rect">
            <a:avLst/>
          </a:prstGeom>
        </p:spPr>
      </p:pic>
      <p:pic>
        <p:nvPicPr>
          <p:cNvPr id="26" name="Graphique 57">
            <a:extLst>
              <a:ext uri="{FF2B5EF4-FFF2-40B4-BE49-F238E27FC236}">
                <a16:creationId xmlns:a16="http://schemas.microsoft.com/office/drawing/2014/main" id="{B0AEBBBC-9F44-2E74-27CE-D1526AB661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1789085"/>
            <a:ext cx="891352" cy="939438"/>
          </a:xfrm>
          <a:prstGeom prst="rect">
            <a:avLst/>
          </a:prstGeom>
        </p:spPr>
      </p:pic>
      <p:sp>
        <p:nvSpPr>
          <p:cNvPr id="5" name="ZoneTexte 4">
            <a:extLst>
              <a:ext uri="{FF2B5EF4-FFF2-40B4-BE49-F238E27FC236}">
                <a16:creationId xmlns:a16="http://schemas.microsoft.com/office/drawing/2014/main" id="{36B339BB-494B-A67C-0120-1FB5AB78C5F5}"/>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Stockage &amp; sauvegarde</a:t>
            </a:r>
          </a:p>
        </p:txBody>
      </p:sp>
      <p:grpSp>
        <p:nvGrpSpPr>
          <p:cNvPr id="34" name="Groupe 33">
            <a:extLst>
              <a:ext uri="{FF2B5EF4-FFF2-40B4-BE49-F238E27FC236}">
                <a16:creationId xmlns:a16="http://schemas.microsoft.com/office/drawing/2014/main" id="{095F3538-7A82-D259-2FB2-257AE37C6123}"/>
              </a:ext>
            </a:extLst>
          </p:cNvPr>
          <p:cNvGrpSpPr/>
          <p:nvPr/>
        </p:nvGrpSpPr>
        <p:grpSpPr>
          <a:xfrm>
            <a:off x="4572598" y="2204795"/>
            <a:ext cx="5292223" cy="1822272"/>
            <a:chOff x="4454775" y="3157264"/>
            <a:chExt cx="5292223" cy="1822272"/>
          </a:xfrm>
        </p:grpSpPr>
        <p:pic>
          <p:nvPicPr>
            <p:cNvPr id="32" name="Image 31" descr="Une image contenant capture d’écran, conception&#10;&#10;Description générée automatiquement">
              <a:extLst>
                <a:ext uri="{FF2B5EF4-FFF2-40B4-BE49-F238E27FC236}">
                  <a16:creationId xmlns:a16="http://schemas.microsoft.com/office/drawing/2014/main" id="{EF60AEA4-1CDE-2154-A086-2E7FBFD08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4775" y="3157264"/>
              <a:ext cx="5292223" cy="1514495"/>
            </a:xfrm>
            <a:prstGeom prst="rect">
              <a:avLst/>
            </a:prstGeom>
          </p:spPr>
        </p:pic>
        <p:sp>
          <p:nvSpPr>
            <p:cNvPr id="33" name="ZoneTexte 32">
              <a:extLst>
                <a:ext uri="{FF2B5EF4-FFF2-40B4-BE49-F238E27FC236}">
                  <a16:creationId xmlns:a16="http://schemas.microsoft.com/office/drawing/2014/main" id="{B8F57C78-99F1-9C55-0C87-BFCD62D1B6FD}"/>
                </a:ext>
              </a:extLst>
            </p:cNvPr>
            <p:cNvSpPr txBox="1"/>
            <p:nvPr/>
          </p:nvSpPr>
          <p:spPr>
            <a:xfrm>
              <a:off x="6079439" y="4671759"/>
              <a:ext cx="2042893" cy="307777"/>
            </a:xfrm>
            <a:prstGeom prst="rect">
              <a:avLst/>
            </a:prstGeom>
            <a:noFill/>
          </p:spPr>
          <p:txBody>
            <a:bodyPr wrap="square" rtlCol="0">
              <a:spAutoFit/>
            </a:bodyPr>
            <a:lstStyle/>
            <a:p>
              <a:r>
                <a:rPr lang="fr-FR" sz="1400" cap="small" dirty="0"/>
                <a:t>Storage Area Network</a:t>
              </a:r>
            </a:p>
          </p:txBody>
        </p:sp>
      </p:grpSp>
      <p:grpSp>
        <p:nvGrpSpPr>
          <p:cNvPr id="58" name="Groupe 57">
            <a:extLst>
              <a:ext uri="{FF2B5EF4-FFF2-40B4-BE49-F238E27FC236}">
                <a16:creationId xmlns:a16="http://schemas.microsoft.com/office/drawing/2014/main" id="{0469ED7E-3C9C-E416-40EA-6D2D2CE3449E}"/>
              </a:ext>
            </a:extLst>
          </p:cNvPr>
          <p:cNvGrpSpPr/>
          <p:nvPr/>
        </p:nvGrpSpPr>
        <p:grpSpPr>
          <a:xfrm>
            <a:off x="5859234" y="4027067"/>
            <a:ext cx="2930671" cy="673898"/>
            <a:chOff x="5859234" y="4027067"/>
            <a:chExt cx="2930671" cy="673898"/>
          </a:xfrm>
        </p:grpSpPr>
        <p:cxnSp>
          <p:nvCxnSpPr>
            <p:cNvPr id="35" name="Connecteur droit 34">
              <a:extLst>
                <a:ext uri="{FF2B5EF4-FFF2-40B4-BE49-F238E27FC236}">
                  <a16:creationId xmlns:a16="http://schemas.microsoft.com/office/drawing/2014/main" id="{4222B0F5-B22C-53E1-9ABF-E570FC8F78EC}"/>
                </a:ext>
              </a:extLst>
            </p:cNvPr>
            <p:cNvCxnSpPr>
              <a:cxnSpLocks/>
            </p:cNvCxnSpPr>
            <p:nvPr/>
          </p:nvCxnSpPr>
          <p:spPr>
            <a:xfrm>
              <a:off x="7100887" y="4027067"/>
              <a:ext cx="0" cy="34357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8" name="ZoneTexte 37">
              <a:extLst>
                <a:ext uri="{FF2B5EF4-FFF2-40B4-BE49-F238E27FC236}">
                  <a16:creationId xmlns:a16="http://schemas.microsoft.com/office/drawing/2014/main" id="{767CB27A-0A84-0A84-E5DB-290327912A12}"/>
                </a:ext>
              </a:extLst>
            </p:cNvPr>
            <p:cNvSpPr txBox="1"/>
            <p:nvPr/>
          </p:nvSpPr>
          <p:spPr>
            <a:xfrm>
              <a:off x="5859234" y="4393188"/>
              <a:ext cx="2930671" cy="307777"/>
            </a:xfrm>
            <a:prstGeom prst="rect">
              <a:avLst/>
            </a:prstGeom>
            <a:noFill/>
          </p:spPr>
          <p:txBody>
            <a:bodyPr wrap="square" rtlCol="0">
              <a:spAutoFit/>
            </a:bodyPr>
            <a:lstStyle/>
            <a:p>
              <a:r>
                <a:rPr lang="fr-FR" sz="1400" cap="small" dirty="0"/>
                <a:t>Réseau dédié de stockage de données</a:t>
              </a:r>
            </a:p>
          </p:txBody>
        </p:sp>
      </p:grpSp>
      <p:grpSp>
        <p:nvGrpSpPr>
          <p:cNvPr id="59" name="Groupe 58">
            <a:extLst>
              <a:ext uri="{FF2B5EF4-FFF2-40B4-BE49-F238E27FC236}">
                <a16:creationId xmlns:a16="http://schemas.microsoft.com/office/drawing/2014/main" id="{E0E82490-A4A2-4A23-07EE-2FA9CDE215E2}"/>
              </a:ext>
            </a:extLst>
          </p:cNvPr>
          <p:cNvGrpSpPr/>
          <p:nvPr/>
        </p:nvGrpSpPr>
        <p:grpSpPr>
          <a:xfrm>
            <a:off x="4630664" y="4711364"/>
            <a:ext cx="2930671" cy="878291"/>
            <a:chOff x="4630664" y="4711364"/>
            <a:chExt cx="2930671" cy="878291"/>
          </a:xfrm>
        </p:grpSpPr>
        <p:cxnSp>
          <p:nvCxnSpPr>
            <p:cNvPr id="40" name="Connecteur droit 39">
              <a:extLst>
                <a:ext uri="{FF2B5EF4-FFF2-40B4-BE49-F238E27FC236}">
                  <a16:creationId xmlns:a16="http://schemas.microsoft.com/office/drawing/2014/main" id="{D0F42648-4F2C-8DF1-45EE-9B19CDEC90EE}"/>
                </a:ext>
              </a:extLst>
            </p:cNvPr>
            <p:cNvCxnSpPr>
              <a:cxnSpLocks/>
            </p:cNvCxnSpPr>
            <p:nvPr/>
          </p:nvCxnSpPr>
          <p:spPr>
            <a:xfrm flipH="1">
              <a:off x="6452560" y="4711364"/>
              <a:ext cx="648327" cy="59922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1" name="ZoneTexte 50">
              <a:extLst>
                <a:ext uri="{FF2B5EF4-FFF2-40B4-BE49-F238E27FC236}">
                  <a16:creationId xmlns:a16="http://schemas.microsoft.com/office/drawing/2014/main" id="{0043DD8E-957C-7A35-B81E-78DB8BE1DB99}"/>
                </a:ext>
              </a:extLst>
            </p:cNvPr>
            <p:cNvSpPr txBox="1"/>
            <p:nvPr/>
          </p:nvSpPr>
          <p:spPr>
            <a:xfrm>
              <a:off x="4630664" y="5281878"/>
              <a:ext cx="2930671" cy="307777"/>
            </a:xfrm>
            <a:prstGeom prst="rect">
              <a:avLst/>
            </a:prstGeom>
            <a:noFill/>
          </p:spPr>
          <p:txBody>
            <a:bodyPr wrap="square" rtlCol="0">
              <a:spAutoFit/>
            </a:bodyPr>
            <a:lstStyle/>
            <a:p>
              <a:r>
                <a:rPr lang="fr-FR" sz="1400" cap="small" dirty="0"/>
                <a:t>Centralisation des données</a:t>
              </a:r>
            </a:p>
          </p:txBody>
        </p:sp>
      </p:grpSp>
      <p:grpSp>
        <p:nvGrpSpPr>
          <p:cNvPr id="60" name="Groupe 59">
            <a:extLst>
              <a:ext uri="{FF2B5EF4-FFF2-40B4-BE49-F238E27FC236}">
                <a16:creationId xmlns:a16="http://schemas.microsoft.com/office/drawing/2014/main" id="{A0DC593B-53E8-3DEB-2C60-F492143764C9}"/>
              </a:ext>
            </a:extLst>
          </p:cNvPr>
          <p:cNvGrpSpPr/>
          <p:nvPr/>
        </p:nvGrpSpPr>
        <p:grpSpPr>
          <a:xfrm>
            <a:off x="6671485" y="4700616"/>
            <a:ext cx="2930671" cy="1237109"/>
            <a:chOff x="6671485" y="4700616"/>
            <a:chExt cx="2930671" cy="1237109"/>
          </a:xfrm>
        </p:grpSpPr>
        <p:cxnSp>
          <p:nvCxnSpPr>
            <p:cNvPr id="42" name="Connecteur droit 41">
              <a:extLst>
                <a:ext uri="{FF2B5EF4-FFF2-40B4-BE49-F238E27FC236}">
                  <a16:creationId xmlns:a16="http://schemas.microsoft.com/office/drawing/2014/main" id="{6C995C39-826D-C6D9-731B-70BE1FE56ED6}"/>
                </a:ext>
              </a:extLst>
            </p:cNvPr>
            <p:cNvCxnSpPr>
              <a:cxnSpLocks/>
            </p:cNvCxnSpPr>
            <p:nvPr/>
          </p:nvCxnSpPr>
          <p:spPr>
            <a:xfrm>
              <a:off x="7100887" y="4700616"/>
              <a:ext cx="0" cy="92933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ZoneTexte 51">
              <a:extLst>
                <a:ext uri="{FF2B5EF4-FFF2-40B4-BE49-F238E27FC236}">
                  <a16:creationId xmlns:a16="http://schemas.microsoft.com/office/drawing/2014/main" id="{35AAA3DE-7F04-45D1-9273-B9E68D77CF05}"/>
                </a:ext>
              </a:extLst>
            </p:cNvPr>
            <p:cNvSpPr txBox="1"/>
            <p:nvPr/>
          </p:nvSpPr>
          <p:spPr>
            <a:xfrm>
              <a:off x="6671485" y="5629948"/>
              <a:ext cx="2930671" cy="307777"/>
            </a:xfrm>
            <a:prstGeom prst="rect">
              <a:avLst/>
            </a:prstGeom>
            <a:noFill/>
          </p:spPr>
          <p:txBody>
            <a:bodyPr wrap="square" rtlCol="0">
              <a:spAutoFit/>
            </a:bodyPr>
            <a:lstStyle/>
            <a:p>
              <a:r>
                <a:rPr lang="fr-FR" sz="1400" cap="small" dirty="0"/>
                <a:t>Scalabilité</a:t>
              </a:r>
            </a:p>
          </p:txBody>
        </p:sp>
      </p:grpSp>
      <p:grpSp>
        <p:nvGrpSpPr>
          <p:cNvPr id="61" name="Groupe 60">
            <a:extLst>
              <a:ext uri="{FF2B5EF4-FFF2-40B4-BE49-F238E27FC236}">
                <a16:creationId xmlns:a16="http://schemas.microsoft.com/office/drawing/2014/main" id="{C1A02875-D394-7B86-0C9A-08E669F4FBFC}"/>
              </a:ext>
            </a:extLst>
          </p:cNvPr>
          <p:cNvGrpSpPr/>
          <p:nvPr/>
        </p:nvGrpSpPr>
        <p:grpSpPr>
          <a:xfrm>
            <a:off x="7100887" y="4711364"/>
            <a:ext cx="3432712" cy="848397"/>
            <a:chOff x="7100887" y="4711364"/>
            <a:chExt cx="3432712" cy="848397"/>
          </a:xfrm>
        </p:grpSpPr>
        <p:cxnSp>
          <p:nvCxnSpPr>
            <p:cNvPr id="45" name="Connecteur droit 44">
              <a:extLst>
                <a:ext uri="{FF2B5EF4-FFF2-40B4-BE49-F238E27FC236}">
                  <a16:creationId xmlns:a16="http://schemas.microsoft.com/office/drawing/2014/main" id="{F1EDB586-DF48-1563-F041-B009E22DF4D3}"/>
                </a:ext>
              </a:extLst>
            </p:cNvPr>
            <p:cNvCxnSpPr>
              <a:cxnSpLocks/>
            </p:cNvCxnSpPr>
            <p:nvPr/>
          </p:nvCxnSpPr>
          <p:spPr>
            <a:xfrm>
              <a:off x="7100887" y="4711364"/>
              <a:ext cx="648327" cy="59922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5" name="ZoneTexte 54">
              <a:extLst>
                <a:ext uri="{FF2B5EF4-FFF2-40B4-BE49-F238E27FC236}">
                  <a16:creationId xmlns:a16="http://schemas.microsoft.com/office/drawing/2014/main" id="{4E93C115-6983-F300-1D9E-F7A67520BE29}"/>
                </a:ext>
              </a:extLst>
            </p:cNvPr>
            <p:cNvSpPr txBox="1"/>
            <p:nvPr/>
          </p:nvSpPr>
          <p:spPr>
            <a:xfrm>
              <a:off x="7602928" y="5251984"/>
              <a:ext cx="2930671" cy="307777"/>
            </a:xfrm>
            <a:prstGeom prst="rect">
              <a:avLst/>
            </a:prstGeom>
            <a:noFill/>
          </p:spPr>
          <p:txBody>
            <a:bodyPr wrap="square" rtlCol="0">
              <a:spAutoFit/>
            </a:bodyPr>
            <a:lstStyle/>
            <a:p>
              <a:r>
                <a:rPr lang="fr-FR" sz="1400" cap="small" dirty="0"/>
                <a:t>Haute disponibilité</a:t>
              </a:r>
            </a:p>
          </p:txBody>
        </p:sp>
      </p:grpSp>
      <p:pic>
        <p:nvPicPr>
          <p:cNvPr id="2" name="Image 1" descr="Une image contenant dessin humoristique, capture d’écran, mammifère, Graphique&#10;&#10;Description générée automatiquement">
            <a:extLst>
              <a:ext uri="{FF2B5EF4-FFF2-40B4-BE49-F238E27FC236}">
                <a16:creationId xmlns:a16="http://schemas.microsoft.com/office/drawing/2014/main" id="{D895B094-2D7A-F401-26C2-9C86BC0E7A5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1249109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2E8BD-61D9-1157-D83D-CE240BFDC2AB}"/>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F6E21139-3C06-4C76-7F86-D42ED436F0AE}"/>
              </a:ext>
            </a:extLst>
          </p:cNvPr>
          <p:cNvSpPr/>
          <p:nvPr/>
        </p:nvSpPr>
        <p:spPr>
          <a:xfrm rot="18802443">
            <a:off x="8981963" y="-7821994"/>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F21739CF-A687-9838-1AAA-25D7BB054A6D}"/>
              </a:ext>
            </a:extLst>
          </p:cNvPr>
          <p:cNvSpPr txBox="1"/>
          <p:nvPr/>
        </p:nvSpPr>
        <p:spPr>
          <a:xfrm>
            <a:off x="4800510" y="-4201427"/>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07C3C63B-DC86-B8A3-E51E-FB430C5F8D1F}"/>
              </a:ext>
            </a:extLst>
          </p:cNvPr>
          <p:cNvSpPr/>
          <p:nvPr/>
        </p:nvSpPr>
        <p:spPr>
          <a:xfrm>
            <a:off x="-4710209" y="-407644"/>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2BD677AC-FF6F-C5F7-F57A-C95DDC912A9E}"/>
              </a:ext>
            </a:extLst>
          </p:cNvPr>
          <p:cNvSpPr/>
          <p:nvPr/>
        </p:nvSpPr>
        <p:spPr>
          <a:xfrm>
            <a:off x="-3777889" y="1589488"/>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1E75FD16-8783-ECFF-F464-48DEF7EF25CF}"/>
              </a:ext>
            </a:extLst>
          </p:cNvPr>
          <p:cNvSpPr/>
          <p:nvPr/>
        </p:nvSpPr>
        <p:spPr>
          <a:xfrm>
            <a:off x="-3777889" y="3040462"/>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D88635B7-75C0-7B26-603F-DDAA7861FE97}"/>
              </a:ext>
            </a:extLst>
          </p:cNvPr>
          <p:cNvSpPr txBox="1"/>
          <p:nvPr/>
        </p:nvSpPr>
        <p:spPr>
          <a:xfrm>
            <a:off x="-7250142" y="3271294"/>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3118FC7C-0EAC-8E47-2344-0F707F3D230A}"/>
              </a:ext>
            </a:extLst>
          </p:cNvPr>
          <p:cNvSpPr/>
          <p:nvPr/>
        </p:nvSpPr>
        <p:spPr>
          <a:xfrm>
            <a:off x="-3777889" y="4491437"/>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05C29EFE-FED3-8B55-562B-267B67644186}"/>
              </a:ext>
            </a:extLst>
          </p:cNvPr>
          <p:cNvSpPr txBox="1"/>
          <p:nvPr/>
        </p:nvSpPr>
        <p:spPr>
          <a:xfrm>
            <a:off x="-7961868" y="4622782"/>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7E97AB5C-D5B3-D682-B980-8C8BEFD9A680}"/>
              </a:ext>
            </a:extLst>
          </p:cNvPr>
          <p:cNvSpPr txBox="1"/>
          <p:nvPr/>
        </p:nvSpPr>
        <p:spPr>
          <a:xfrm>
            <a:off x="-3387905" y="1793360"/>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EF260DA8-1DD5-7B3F-77FC-074041BFC289}"/>
              </a:ext>
            </a:extLst>
          </p:cNvPr>
          <p:cNvSpPr/>
          <p:nvPr/>
        </p:nvSpPr>
        <p:spPr>
          <a:xfrm>
            <a:off x="-5367930" y="-198116"/>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431BBD5D-A0B9-5DC4-7F44-F324CE0EDF4E}"/>
              </a:ext>
            </a:extLst>
          </p:cNvPr>
          <p:cNvSpPr/>
          <p:nvPr/>
        </p:nvSpPr>
        <p:spPr>
          <a:xfrm>
            <a:off x="-4216363" y="1589488"/>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6F6332AE-2B95-6113-BF89-E842688AA040}"/>
              </a:ext>
            </a:extLst>
          </p:cNvPr>
          <p:cNvSpPr/>
          <p:nvPr/>
        </p:nvSpPr>
        <p:spPr>
          <a:xfrm>
            <a:off x="-4216363" y="3040462"/>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4FD2370A-EF17-2EB9-0A23-2B6999EA4F08}"/>
              </a:ext>
            </a:extLst>
          </p:cNvPr>
          <p:cNvSpPr/>
          <p:nvPr/>
        </p:nvSpPr>
        <p:spPr>
          <a:xfrm>
            <a:off x="-4216363" y="4491437"/>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Graphique 54">
            <a:extLst>
              <a:ext uri="{FF2B5EF4-FFF2-40B4-BE49-F238E27FC236}">
                <a16:creationId xmlns:a16="http://schemas.microsoft.com/office/drawing/2014/main" id="{DC157899-4C93-124C-D117-B49910FD53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25685" y="3030531"/>
            <a:ext cx="891352" cy="939438"/>
          </a:xfrm>
          <a:prstGeom prst="rect">
            <a:avLst/>
          </a:prstGeom>
        </p:spPr>
      </p:pic>
      <p:pic>
        <p:nvPicPr>
          <p:cNvPr id="14" name="Graphique 56">
            <a:extLst>
              <a:ext uri="{FF2B5EF4-FFF2-40B4-BE49-F238E27FC236}">
                <a16:creationId xmlns:a16="http://schemas.microsoft.com/office/drawing/2014/main" id="{F6456CE3-2CF0-4238-3CCE-9A70F897BC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25685" y="4481506"/>
            <a:ext cx="891352" cy="939438"/>
          </a:xfrm>
          <a:prstGeom prst="rect">
            <a:avLst/>
          </a:prstGeom>
        </p:spPr>
      </p:pic>
      <p:pic>
        <p:nvPicPr>
          <p:cNvPr id="26" name="Graphique 57">
            <a:extLst>
              <a:ext uri="{FF2B5EF4-FFF2-40B4-BE49-F238E27FC236}">
                <a16:creationId xmlns:a16="http://schemas.microsoft.com/office/drawing/2014/main" id="{292B6A84-DC92-9F72-E5BD-F123895C60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25685" y="1579557"/>
            <a:ext cx="891352" cy="939438"/>
          </a:xfrm>
          <a:prstGeom prst="rect">
            <a:avLst/>
          </a:prstGeom>
        </p:spPr>
      </p:pic>
      <p:sp>
        <p:nvSpPr>
          <p:cNvPr id="5" name="ZoneTexte 4">
            <a:extLst>
              <a:ext uri="{FF2B5EF4-FFF2-40B4-BE49-F238E27FC236}">
                <a16:creationId xmlns:a16="http://schemas.microsoft.com/office/drawing/2014/main" id="{D19B8D88-6A6A-3E99-2576-3ACBF226FBB8}"/>
              </a:ext>
            </a:extLst>
          </p:cNvPr>
          <p:cNvSpPr txBox="1"/>
          <p:nvPr/>
        </p:nvSpPr>
        <p:spPr>
          <a:xfrm>
            <a:off x="1892966" y="-4157422"/>
            <a:ext cx="8429780" cy="707886"/>
          </a:xfrm>
          <a:prstGeom prst="rect">
            <a:avLst/>
          </a:prstGeom>
          <a:noFill/>
        </p:spPr>
        <p:txBody>
          <a:bodyPr wrap="square" rtlCol="0">
            <a:spAutoFit/>
          </a:bodyPr>
          <a:lstStyle/>
          <a:p>
            <a:pPr algn="ctr"/>
            <a:r>
              <a:rPr lang="fr-FR" sz="4000" cap="small" dirty="0"/>
              <a:t>Stockage &amp; sauvegarde</a:t>
            </a:r>
          </a:p>
        </p:txBody>
      </p:sp>
      <p:grpSp>
        <p:nvGrpSpPr>
          <p:cNvPr id="34" name="Groupe 33">
            <a:extLst>
              <a:ext uri="{FF2B5EF4-FFF2-40B4-BE49-F238E27FC236}">
                <a16:creationId xmlns:a16="http://schemas.microsoft.com/office/drawing/2014/main" id="{2607B694-30A4-5C34-B44C-DC181F9E29DB}"/>
              </a:ext>
            </a:extLst>
          </p:cNvPr>
          <p:cNvGrpSpPr/>
          <p:nvPr/>
        </p:nvGrpSpPr>
        <p:grpSpPr>
          <a:xfrm>
            <a:off x="5822664" y="-4069391"/>
            <a:ext cx="5292223" cy="1822272"/>
            <a:chOff x="4454775" y="3157264"/>
            <a:chExt cx="5292223" cy="1822272"/>
          </a:xfrm>
        </p:grpSpPr>
        <p:pic>
          <p:nvPicPr>
            <p:cNvPr id="32" name="Image 31" descr="Une image contenant capture d’écran, conception&#10;&#10;Description générée automatiquement">
              <a:extLst>
                <a:ext uri="{FF2B5EF4-FFF2-40B4-BE49-F238E27FC236}">
                  <a16:creationId xmlns:a16="http://schemas.microsoft.com/office/drawing/2014/main" id="{F64172BD-1696-3E94-8982-2045D96F6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4775" y="3157264"/>
              <a:ext cx="5292223" cy="1514495"/>
            </a:xfrm>
            <a:prstGeom prst="rect">
              <a:avLst/>
            </a:prstGeom>
          </p:spPr>
        </p:pic>
        <p:sp>
          <p:nvSpPr>
            <p:cNvPr id="33" name="ZoneTexte 32">
              <a:extLst>
                <a:ext uri="{FF2B5EF4-FFF2-40B4-BE49-F238E27FC236}">
                  <a16:creationId xmlns:a16="http://schemas.microsoft.com/office/drawing/2014/main" id="{B5E29D2B-B5E7-2CA2-C124-2D190F820F7C}"/>
                </a:ext>
              </a:extLst>
            </p:cNvPr>
            <p:cNvSpPr txBox="1"/>
            <p:nvPr/>
          </p:nvSpPr>
          <p:spPr>
            <a:xfrm>
              <a:off x="6079439" y="4671759"/>
              <a:ext cx="2042893" cy="307777"/>
            </a:xfrm>
            <a:prstGeom prst="rect">
              <a:avLst/>
            </a:prstGeom>
            <a:noFill/>
          </p:spPr>
          <p:txBody>
            <a:bodyPr wrap="square" rtlCol="0">
              <a:spAutoFit/>
            </a:bodyPr>
            <a:lstStyle/>
            <a:p>
              <a:r>
                <a:rPr lang="fr-FR" sz="1400" cap="small" dirty="0"/>
                <a:t>Storage Area Network</a:t>
              </a:r>
            </a:p>
          </p:txBody>
        </p:sp>
      </p:grpSp>
      <p:grpSp>
        <p:nvGrpSpPr>
          <p:cNvPr id="58" name="Groupe 57">
            <a:extLst>
              <a:ext uri="{FF2B5EF4-FFF2-40B4-BE49-F238E27FC236}">
                <a16:creationId xmlns:a16="http://schemas.microsoft.com/office/drawing/2014/main" id="{2ED6BF72-6377-1800-BC52-5FE97FA64E48}"/>
              </a:ext>
            </a:extLst>
          </p:cNvPr>
          <p:cNvGrpSpPr/>
          <p:nvPr/>
        </p:nvGrpSpPr>
        <p:grpSpPr>
          <a:xfrm>
            <a:off x="7109300" y="-2247119"/>
            <a:ext cx="2930671" cy="673898"/>
            <a:chOff x="5859234" y="4027067"/>
            <a:chExt cx="2930671" cy="673898"/>
          </a:xfrm>
        </p:grpSpPr>
        <p:cxnSp>
          <p:nvCxnSpPr>
            <p:cNvPr id="35" name="Connecteur droit 34">
              <a:extLst>
                <a:ext uri="{FF2B5EF4-FFF2-40B4-BE49-F238E27FC236}">
                  <a16:creationId xmlns:a16="http://schemas.microsoft.com/office/drawing/2014/main" id="{0E8DCFD8-13FE-1427-7051-8C6ED2F00BF5}"/>
                </a:ext>
              </a:extLst>
            </p:cNvPr>
            <p:cNvCxnSpPr>
              <a:cxnSpLocks/>
            </p:cNvCxnSpPr>
            <p:nvPr/>
          </p:nvCxnSpPr>
          <p:spPr>
            <a:xfrm>
              <a:off x="7100887" y="4027067"/>
              <a:ext cx="0" cy="34357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8" name="ZoneTexte 37">
              <a:extLst>
                <a:ext uri="{FF2B5EF4-FFF2-40B4-BE49-F238E27FC236}">
                  <a16:creationId xmlns:a16="http://schemas.microsoft.com/office/drawing/2014/main" id="{C1CEBE6B-EF28-06B3-06DA-4040DF10A399}"/>
                </a:ext>
              </a:extLst>
            </p:cNvPr>
            <p:cNvSpPr txBox="1"/>
            <p:nvPr/>
          </p:nvSpPr>
          <p:spPr>
            <a:xfrm>
              <a:off x="5859234" y="4393188"/>
              <a:ext cx="2930671" cy="307777"/>
            </a:xfrm>
            <a:prstGeom prst="rect">
              <a:avLst/>
            </a:prstGeom>
            <a:noFill/>
          </p:spPr>
          <p:txBody>
            <a:bodyPr wrap="square" rtlCol="0">
              <a:spAutoFit/>
            </a:bodyPr>
            <a:lstStyle/>
            <a:p>
              <a:r>
                <a:rPr lang="fr-FR" sz="1400" cap="small" dirty="0"/>
                <a:t>Réseau dédié de stockage de données</a:t>
              </a:r>
            </a:p>
          </p:txBody>
        </p:sp>
      </p:grpSp>
      <p:grpSp>
        <p:nvGrpSpPr>
          <p:cNvPr id="59" name="Groupe 58">
            <a:extLst>
              <a:ext uri="{FF2B5EF4-FFF2-40B4-BE49-F238E27FC236}">
                <a16:creationId xmlns:a16="http://schemas.microsoft.com/office/drawing/2014/main" id="{DF422BAC-BCFA-A3D8-DDC5-402028C2FD95}"/>
              </a:ext>
            </a:extLst>
          </p:cNvPr>
          <p:cNvGrpSpPr/>
          <p:nvPr/>
        </p:nvGrpSpPr>
        <p:grpSpPr>
          <a:xfrm>
            <a:off x="4178462" y="-1597325"/>
            <a:ext cx="4172492" cy="2221860"/>
            <a:chOff x="3388844" y="3521683"/>
            <a:chExt cx="4172492" cy="2221860"/>
          </a:xfrm>
        </p:grpSpPr>
        <p:cxnSp>
          <p:nvCxnSpPr>
            <p:cNvPr id="40" name="Connecteur droit 39">
              <a:extLst>
                <a:ext uri="{FF2B5EF4-FFF2-40B4-BE49-F238E27FC236}">
                  <a16:creationId xmlns:a16="http://schemas.microsoft.com/office/drawing/2014/main" id="{A2F0BCEE-08C3-9798-DAE3-D54112AAC181}"/>
                </a:ext>
              </a:extLst>
            </p:cNvPr>
            <p:cNvCxnSpPr>
              <a:cxnSpLocks/>
            </p:cNvCxnSpPr>
            <p:nvPr/>
          </p:nvCxnSpPr>
          <p:spPr>
            <a:xfrm flipH="1">
              <a:off x="6452560" y="3521683"/>
              <a:ext cx="1108775" cy="178890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1" name="ZoneTexte 50">
              <a:extLst>
                <a:ext uri="{FF2B5EF4-FFF2-40B4-BE49-F238E27FC236}">
                  <a16:creationId xmlns:a16="http://schemas.microsoft.com/office/drawing/2014/main" id="{59008E35-D2AA-F40E-97C5-81659EAD72B3}"/>
                </a:ext>
              </a:extLst>
            </p:cNvPr>
            <p:cNvSpPr txBox="1"/>
            <p:nvPr/>
          </p:nvSpPr>
          <p:spPr>
            <a:xfrm>
              <a:off x="3388844" y="5281878"/>
              <a:ext cx="4172492" cy="461665"/>
            </a:xfrm>
            <a:prstGeom prst="rect">
              <a:avLst/>
            </a:prstGeom>
            <a:noFill/>
          </p:spPr>
          <p:txBody>
            <a:bodyPr wrap="square" rtlCol="0">
              <a:spAutoFit/>
            </a:bodyPr>
            <a:lstStyle/>
            <a:p>
              <a:r>
                <a:rPr lang="fr-FR" sz="2400" cap="small" dirty="0"/>
                <a:t>Centralisation des données</a:t>
              </a:r>
            </a:p>
          </p:txBody>
        </p:sp>
      </p:grpSp>
      <p:grpSp>
        <p:nvGrpSpPr>
          <p:cNvPr id="60" name="Groupe 59">
            <a:extLst>
              <a:ext uri="{FF2B5EF4-FFF2-40B4-BE49-F238E27FC236}">
                <a16:creationId xmlns:a16="http://schemas.microsoft.com/office/drawing/2014/main" id="{67961012-5405-5D36-8554-4C4BA0DD8C03}"/>
              </a:ext>
            </a:extLst>
          </p:cNvPr>
          <p:cNvGrpSpPr/>
          <p:nvPr/>
        </p:nvGrpSpPr>
        <p:grpSpPr>
          <a:xfrm>
            <a:off x="7921551" y="-1573570"/>
            <a:ext cx="2930671" cy="1237109"/>
            <a:chOff x="6671485" y="4700616"/>
            <a:chExt cx="2930671" cy="1237109"/>
          </a:xfrm>
        </p:grpSpPr>
        <p:cxnSp>
          <p:nvCxnSpPr>
            <p:cNvPr id="42" name="Connecteur droit 41">
              <a:extLst>
                <a:ext uri="{FF2B5EF4-FFF2-40B4-BE49-F238E27FC236}">
                  <a16:creationId xmlns:a16="http://schemas.microsoft.com/office/drawing/2014/main" id="{C36314CF-6A43-13B5-F828-39162EB5DA44}"/>
                </a:ext>
              </a:extLst>
            </p:cNvPr>
            <p:cNvCxnSpPr>
              <a:cxnSpLocks/>
            </p:cNvCxnSpPr>
            <p:nvPr/>
          </p:nvCxnSpPr>
          <p:spPr>
            <a:xfrm>
              <a:off x="7100887" y="4700616"/>
              <a:ext cx="0" cy="92933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ZoneTexte 51">
              <a:extLst>
                <a:ext uri="{FF2B5EF4-FFF2-40B4-BE49-F238E27FC236}">
                  <a16:creationId xmlns:a16="http://schemas.microsoft.com/office/drawing/2014/main" id="{26138F17-611B-D529-A4A5-449E3F00E394}"/>
                </a:ext>
              </a:extLst>
            </p:cNvPr>
            <p:cNvSpPr txBox="1"/>
            <p:nvPr/>
          </p:nvSpPr>
          <p:spPr>
            <a:xfrm>
              <a:off x="6671485" y="5629948"/>
              <a:ext cx="2930671" cy="307777"/>
            </a:xfrm>
            <a:prstGeom prst="rect">
              <a:avLst/>
            </a:prstGeom>
            <a:noFill/>
          </p:spPr>
          <p:txBody>
            <a:bodyPr wrap="square" rtlCol="0">
              <a:spAutoFit/>
            </a:bodyPr>
            <a:lstStyle/>
            <a:p>
              <a:r>
                <a:rPr lang="fr-FR" sz="1400" cap="small" dirty="0"/>
                <a:t>Scalabilité</a:t>
              </a:r>
            </a:p>
          </p:txBody>
        </p:sp>
      </p:grpSp>
      <p:grpSp>
        <p:nvGrpSpPr>
          <p:cNvPr id="61" name="Groupe 60">
            <a:extLst>
              <a:ext uri="{FF2B5EF4-FFF2-40B4-BE49-F238E27FC236}">
                <a16:creationId xmlns:a16="http://schemas.microsoft.com/office/drawing/2014/main" id="{3CDB937C-41F7-3990-0D46-CBB3F5919C3A}"/>
              </a:ext>
            </a:extLst>
          </p:cNvPr>
          <p:cNvGrpSpPr/>
          <p:nvPr/>
        </p:nvGrpSpPr>
        <p:grpSpPr>
          <a:xfrm>
            <a:off x="8350953" y="-1562822"/>
            <a:ext cx="3432712" cy="848397"/>
            <a:chOff x="7100887" y="4711364"/>
            <a:chExt cx="3432712" cy="848397"/>
          </a:xfrm>
        </p:grpSpPr>
        <p:cxnSp>
          <p:nvCxnSpPr>
            <p:cNvPr id="45" name="Connecteur droit 44">
              <a:extLst>
                <a:ext uri="{FF2B5EF4-FFF2-40B4-BE49-F238E27FC236}">
                  <a16:creationId xmlns:a16="http://schemas.microsoft.com/office/drawing/2014/main" id="{5962BAC9-37F5-6E3B-E5A2-39093BC8461D}"/>
                </a:ext>
              </a:extLst>
            </p:cNvPr>
            <p:cNvCxnSpPr>
              <a:cxnSpLocks/>
            </p:cNvCxnSpPr>
            <p:nvPr/>
          </p:nvCxnSpPr>
          <p:spPr>
            <a:xfrm>
              <a:off x="7100887" y="4711364"/>
              <a:ext cx="648327" cy="59922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5" name="ZoneTexte 54">
              <a:extLst>
                <a:ext uri="{FF2B5EF4-FFF2-40B4-BE49-F238E27FC236}">
                  <a16:creationId xmlns:a16="http://schemas.microsoft.com/office/drawing/2014/main" id="{78078FF6-E533-B1BC-2380-1C3D18465E94}"/>
                </a:ext>
              </a:extLst>
            </p:cNvPr>
            <p:cNvSpPr txBox="1"/>
            <p:nvPr/>
          </p:nvSpPr>
          <p:spPr>
            <a:xfrm>
              <a:off x="7602928" y="5251984"/>
              <a:ext cx="2930671" cy="307777"/>
            </a:xfrm>
            <a:prstGeom prst="rect">
              <a:avLst/>
            </a:prstGeom>
            <a:noFill/>
          </p:spPr>
          <p:txBody>
            <a:bodyPr wrap="square" rtlCol="0">
              <a:spAutoFit/>
            </a:bodyPr>
            <a:lstStyle/>
            <a:p>
              <a:r>
                <a:rPr lang="fr-FR" sz="1400" cap="small" dirty="0"/>
                <a:t>Haute disponibilité</a:t>
              </a:r>
            </a:p>
          </p:txBody>
        </p:sp>
      </p:grpSp>
      <p:sp>
        <p:nvSpPr>
          <p:cNvPr id="27" name="ZoneTexte 26">
            <a:extLst>
              <a:ext uri="{FF2B5EF4-FFF2-40B4-BE49-F238E27FC236}">
                <a16:creationId xmlns:a16="http://schemas.microsoft.com/office/drawing/2014/main" id="{FF0EF712-F66C-BF78-4BDD-119049A87F24}"/>
              </a:ext>
            </a:extLst>
          </p:cNvPr>
          <p:cNvSpPr txBox="1"/>
          <p:nvPr/>
        </p:nvSpPr>
        <p:spPr>
          <a:xfrm>
            <a:off x="7921551" y="2590204"/>
            <a:ext cx="6196203" cy="307777"/>
          </a:xfrm>
          <a:prstGeom prst="rect">
            <a:avLst/>
          </a:prstGeom>
          <a:noFill/>
        </p:spPr>
        <p:txBody>
          <a:bodyPr wrap="square" rtlCol="0">
            <a:spAutoFit/>
          </a:bodyPr>
          <a:lstStyle/>
          <a:p>
            <a:pPr marL="285750" indent="-285750">
              <a:buFont typeface="Arial" panose="020B0604020202020204" pitchFamily="34" charset="0"/>
              <a:buChar char="•"/>
            </a:pPr>
            <a:r>
              <a:rPr lang="fr-FR" sz="1400" cap="small" dirty="0"/>
              <a:t>Facilite la gestion et la sauvegarde des données</a:t>
            </a:r>
          </a:p>
        </p:txBody>
      </p:sp>
      <p:grpSp>
        <p:nvGrpSpPr>
          <p:cNvPr id="37" name="Groupe 36">
            <a:extLst>
              <a:ext uri="{FF2B5EF4-FFF2-40B4-BE49-F238E27FC236}">
                <a16:creationId xmlns:a16="http://schemas.microsoft.com/office/drawing/2014/main" id="{36AC6790-689E-07A7-CF1C-5111011090ED}"/>
              </a:ext>
            </a:extLst>
          </p:cNvPr>
          <p:cNvGrpSpPr/>
          <p:nvPr/>
        </p:nvGrpSpPr>
        <p:grpSpPr>
          <a:xfrm>
            <a:off x="3626905" y="1176730"/>
            <a:ext cx="4369304" cy="4591837"/>
            <a:chOff x="3626905" y="1176730"/>
            <a:chExt cx="4369304" cy="4591837"/>
          </a:xfrm>
        </p:grpSpPr>
        <p:grpSp>
          <p:nvGrpSpPr>
            <p:cNvPr id="30" name="Groupe 29">
              <a:extLst>
                <a:ext uri="{FF2B5EF4-FFF2-40B4-BE49-F238E27FC236}">
                  <a16:creationId xmlns:a16="http://schemas.microsoft.com/office/drawing/2014/main" id="{AA3464B1-4FFE-DB64-BD1A-5940671FC3AE}"/>
                </a:ext>
              </a:extLst>
            </p:cNvPr>
            <p:cNvGrpSpPr/>
            <p:nvPr/>
          </p:nvGrpSpPr>
          <p:grpSpPr>
            <a:xfrm>
              <a:off x="3626905" y="1176730"/>
              <a:ext cx="4294646" cy="4591837"/>
              <a:chOff x="3626905" y="1176730"/>
              <a:chExt cx="4294646" cy="4591837"/>
            </a:xfrm>
          </p:grpSpPr>
          <p:pic>
            <p:nvPicPr>
              <p:cNvPr id="6" name="Image 5">
                <a:extLst>
                  <a:ext uri="{FF2B5EF4-FFF2-40B4-BE49-F238E27FC236}">
                    <a16:creationId xmlns:a16="http://schemas.microsoft.com/office/drawing/2014/main" id="{9F028E75-17A3-CB88-306B-CDAEADA05F38}"/>
                  </a:ext>
                </a:extLst>
              </p:cNvPr>
              <p:cNvPicPr>
                <a:picLocks noChangeAspect="1"/>
              </p:cNvPicPr>
              <p:nvPr/>
            </p:nvPicPr>
            <p:blipFill>
              <a:blip r:embed="rId4"/>
              <a:stretch>
                <a:fillRect/>
              </a:stretch>
            </p:blipFill>
            <p:spPr>
              <a:xfrm>
                <a:off x="6572116" y="1176730"/>
                <a:ext cx="1349435" cy="2463895"/>
              </a:xfrm>
              <a:prstGeom prst="rect">
                <a:avLst/>
              </a:prstGeom>
            </p:spPr>
          </p:pic>
          <p:pic>
            <p:nvPicPr>
              <p:cNvPr id="11" name="Image 10">
                <a:extLst>
                  <a:ext uri="{FF2B5EF4-FFF2-40B4-BE49-F238E27FC236}">
                    <a16:creationId xmlns:a16="http://schemas.microsoft.com/office/drawing/2014/main" id="{95C0C9F2-394B-F5CB-520B-8F451EC81DB1}"/>
                  </a:ext>
                </a:extLst>
              </p:cNvPr>
              <p:cNvPicPr>
                <a:picLocks noChangeAspect="1"/>
              </p:cNvPicPr>
              <p:nvPr/>
            </p:nvPicPr>
            <p:blipFill>
              <a:blip r:embed="rId4"/>
              <a:stretch>
                <a:fillRect/>
              </a:stretch>
            </p:blipFill>
            <p:spPr>
              <a:xfrm>
                <a:off x="3626905" y="1176731"/>
                <a:ext cx="1349435" cy="2463895"/>
              </a:xfrm>
              <a:prstGeom prst="rect">
                <a:avLst/>
              </a:prstGeom>
            </p:spPr>
          </p:pic>
          <p:cxnSp>
            <p:nvCxnSpPr>
              <p:cNvPr id="15" name="Connecteur droit 14">
                <a:extLst>
                  <a:ext uri="{FF2B5EF4-FFF2-40B4-BE49-F238E27FC236}">
                    <a16:creationId xmlns:a16="http://schemas.microsoft.com/office/drawing/2014/main" id="{23A4C9F2-2326-43B6-DC9B-2C5396E677D9}"/>
                  </a:ext>
                </a:extLst>
              </p:cNvPr>
              <p:cNvCxnSpPr>
                <a:cxnSpLocks/>
              </p:cNvCxnSpPr>
              <p:nvPr/>
            </p:nvCxnSpPr>
            <p:spPr>
              <a:xfrm flipH="1">
                <a:off x="6816035" y="3627588"/>
                <a:ext cx="399627" cy="116388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 name="Connecteur droit 19">
                <a:extLst>
                  <a:ext uri="{FF2B5EF4-FFF2-40B4-BE49-F238E27FC236}">
                    <a16:creationId xmlns:a16="http://schemas.microsoft.com/office/drawing/2014/main" id="{D4B39031-C949-D232-D083-5CB4D8823207}"/>
                  </a:ext>
                </a:extLst>
              </p:cNvPr>
              <p:cNvCxnSpPr>
                <a:cxnSpLocks/>
              </p:cNvCxnSpPr>
              <p:nvPr/>
            </p:nvCxnSpPr>
            <p:spPr>
              <a:xfrm>
                <a:off x="3967292" y="3637700"/>
                <a:ext cx="823622" cy="130719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3" name="Image 2" descr="Une image contenant capture d’écran, conception&#10;&#10;Description générée automatiquement">
                <a:extLst>
                  <a:ext uri="{FF2B5EF4-FFF2-40B4-BE49-F238E27FC236}">
                    <a16:creationId xmlns:a16="http://schemas.microsoft.com/office/drawing/2014/main" id="{2AB588BE-32E0-CF51-951D-6C0BAE2BD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029" y="4622782"/>
                <a:ext cx="4003810" cy="1145785"/>
              </a:xfrm>
              <a:prstGeom prst="rect">
                <a:avLst/>
              </a:prstGeom>
            </p:spPr>
          </p:pic>
        </p:grpSp>
        <p:pic>
          <p:nvPicPr>
            <p:cNvPr id="31" name="Image 30" descr="Une image contenant clipart, symbole, Graphique, logo&#10;&#10;Description générée automatiquement">
              <a:extLst>
                <a:ext uri="{FF2B5EF4-FFF2-40B4-BE49-F238E27FC236}">
                  <a16:creationId xmlns:a16="http://schemas.microsoft.com/office/drawing/2014/main" id="{F7111E1B-3376-6385-1BD9-75D81DE0D8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1656" y="1900392"/>
              <a:ext cx="1128854" cy="862261"/>
            </a:xfrm>
            <a:prstGeom prst="rect">
              <a:avLst/>
            </a:prstGeom>
          </p:spPr>
        </p:pic>
        <p:pic>
          <p:nvPicPr>
            <p:cNvPr id="36" name="Picture 4" descr="Active Directory : Integration plugin - Edunao">
              <a:extLst>
                <a:ext uri="{FF2B5EF4-FFF2-40B4-BE49-F238E27FC236}">
                  <a16:creationId xmlns:a16="http://schemas.microsoft.com/office/drawing/2014/main" id="{60D0260D-F618-7433-0272-10738B93B8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8147" y="2054767"/>
              <a:ext cx="1508062" cy="707886"/>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 1" descr="Une image contenant dessin humoristique, capture d’écran, mammifère, Graphique&#10;&#10;Description générée automatiquement">
            <a:extLst>
              <a:ext uri="{FF2B5EF4-FFF2-40B4-BE49-F238E27FC236}">
                <a16:creationId xmlns:a16="http://schemas.microsoft.com/office/drawing/2014/main" id="{5A8E4376-E027-E334-D448-8D6D3B3497C6}"/>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0852222" y="-4137743"/>
            <a:ext cx="1521440" cy="856667"/>
          </a:xfrm>
          <a:prstGeom prst="rect">
            <a:avLst/>
          </a:prstGeom>
        </p:spPr>
      </p:pic>
    </p:spTree>
    <p:extLst>
      <p:ext uri="{BB962C8B-B14F-4D97-AF65-F5344CB8AC3E}">
        <p14:creationId xmlns:p14="http://schemas.microsoft.com/office/powerpoint/2010/main" val="1505046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0547C-35D1-EA78-5B28-701687DBD3E5}"/>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7F33C36C-1E31-E983-B5CD-6A1A0DB38C16}"/>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F90E8131-5E81-9255-0D7E-AC1872054A89}"/>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A9C04576-9266-E629-C22E-3584B619086C}"/>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7B7C95D2-7B24-8634-101C-735FA069E13B}"/>
              </a:ext>
            </a:extLst>
          </p:cNvPr>
          <p:cNvSpPr/>
          <p:nvPr/>
        </p:nvSpPr>
        <p:spPr>
          <a:xfrm>
            <a:off x="916243" y="1799016"/>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853911B9-361B-1112-FED7-1D053AB9F65E}"/>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C6A2302E-F318-9612-5B97-01299C464A68}"/>
              </a:ext>
            </a:extLst>
          </p:cNvPr>
          <p:cNvSpPr txBox="1"/>
          <p:nvPr/>
        </p:nvSpPr>
        <p:spPr>
          <a:xfrm>
            <a:off x="-2556010" y="3480822"/>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0F64F8E3-0868-625D-B121-933E4B7258CD}"/>
              </a:ext>
            </a:extLst>
          </p:cNvPr>
          <p:cNvSpPr/>
          <p:nvPr/>
        </p:nvSpPr>
        <p:spPr>
          <a:xfrm>
            <a:off x="916243"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2C73D8EC-1ABD-89D4-8DEC-C9A9F503C452}"/>
              </a:ext>
            </a:extLst>
          </p:cNvPr>
          <p:cNvSpPr txBox="1"/>
          <p:nvPr/>
        </p:nvSpPr>
        <p:spPr>
          <a:xfrm>
            <a:off x="-3267736" y="4832310"/>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762B270C-9FA8-9C90-924E-A9E396935F15}"/>
              </a:ext>
            </a:extLst>
          </p:cNvPr>
          <p:cNvSpPr txBox="1"/>
          <p:nvPr/>
        </p:nvSpPr>
        <p:spPr>
          <a:xfrm>
            <a:off x="1306227" y="2002888"/>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C3CA4D36-6B1E-1E86-7C82-C71BCB0682AE}"/>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4399BE04-8768-2609-16AF-7770E4AC838C}"/>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1CB484ED-511C-8EF1-78F1-721DB505928B}"/>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D36DAD86-EAE9-C651-A9FC-76DE5147A7E5}"/>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Graphique 54">
            <a:extLst>
              <a:ext uri="{FF2B5EF4-FFF2-40B4-BE49-F238E27FC236}">
                <a16:creationId xmlns:a16="http://schemas.microsoft.com/office/drawing/2014/main" id="{1D2FF993-1A91-6DEB-0DA4-2FFD430792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3240059"/>
            <a:ext cx="891352" cy="939438"/>
          </a:xfrm>
          <a:prstGeom prst="rect">
            <a:avLst/>
          </a:prstGeom>
        </p:spPr>
      </p:pic>
      <p:pic>
        <p:nvPicPr>
          <p:cNvPr id="14" name="Graphique 56">
            <a:extLst>
              <a:ext uri="{FF2B5EF4-FFF2-40B4-BE49-F238E27FC236}">
                <a16:creationId xmlns:a16="http://schemas.microsoft.com/office/drawing/2014/main" id="{F26536E6-698E-115D-0054-F7E580DF0E4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4691034"/>
            <a:ext cx="891352" cy="939438"/>
          </a:xfrm>
          <a:prstGeom prst="rect">
            <a:avLst/>
          </a:prstGeom>
        </p:spPr>
      </p:pic>
      <p:pic>
        <p:nvPicPr>
          <p:cNvPr id="26" name="Graphique 57">
            <a:extLst>
              <a:ext uri="{FF2B5EF4-FFF2-40B4-BE49-F238E27FC236}">
                <a16:creationId xmlns:a16="http://schemas.microsoft.com/office/drawing/2014/main" id="{6402455E-B442-B191-8C28-7C7603E654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1789085"/>
            <a:ext cx="891352" cy="939438"/>
          </a:xfrm>
          <a:prstGeom prst="rect">
            <a:avLst/>
          </a:prstGeom>
        </p:spPr>
      </p:pic>
      <p:sp>
        <p:nvSpPr>
          <p:cNvPr id="5" name="ZoneTexte 4">
            <a:extLst>
              <a:ext uri="{FF2B5EF4-FFF2-40B4-BE49-F238E27FC236}">
                <a16:creationId xmlns:a16="http://schemas.microsoft.com/office/drawing/2014/main" id="{AC5CD91C-1768-47F8-3A8F-2030F66398C4}"/>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Stockage &amp; sauvegarde</a:t>
            </a:r>
          </a:p>
        </p:txBody>
      </p:sp>
      <p:grpSp>
        <p:nvGrpSpPr>
          <p:cNvPr id="34" name="Groupe 33">
            <a:extLst>
              <a:ext uri="{FF2B5EF4-FFF2-40B4-BE49-F238E27FC236}">
                <a16:creationId xmlns:a16="http://schemas.microsoft.com/office/drawing/2014/main" id="{3699D38B-5F97-9E9A-219F-47DF66ED0559}"/>
              </a:ext>
            </a:extLst>
          </p:cNvPr>
          <p:cNvGrpSpPr/>
          <p:nvPr/>
        </p:nvGrpSpPr>
        <p:grpSpPr>
          <a:xfrm>
            <a:off x="4572598" y="2204795"/>
            <a:ext cx="5292223" cy="1822272"/>
            <a:chOff x="4454775" y="3157264"/>
            <a:chExt cx="5292223" cy="1822272"/>
          </a:xfrm>
        </p:grpSpPr>
        <p:pic>
          <p:nvPicPr>
            <p:cNvPr id="32" name="Image 31" descr="Une image contenant capture d’écran, conception&#10;&#10;Description générée automatiquement">
              <a:extLst>
                <a:ext uri="{FF2B5EF4-FFF2-40B4-BE49-F238E27FC236}">
                  <a16:creationId xmlns:a16="http://schemas.microsoft.com/office/drawing/2014/main" id="{6DBC3569-8C7F-6F86-AB3A-D45C9DD2C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4775" y="3157264"/>
              <a:ext cx="5292223" cy="1514495"/>
            </a:xfrm>
            <a:prstGeom prst="rect">
              <a:avLst/>
            </a:prstGeom>
          </p:spPr>
        </p:pic>
        <p:sp>
          <p:nvSpPr>
            <p:cNvPr id="33" name="ZoneTexte 32">
              <a:extLst>
                <a:ext uri="{FF2B5EF4-FFF2-40B4-BE49-F238E27FC236}">
                  <a16:creationId xmlns:a16="http://schemas.microsoft.com/office/drawing/2014/main" id="{7AE3C4FE-980E-2CCF-E651-50E77D391AF6}"/>
                </a:ext>
              </a:extLst>
            </p:cNvPr>
            <p:cNvSpPr txBox="1"/>
            <p:nvPr/>
          </p:nvSpPr>
          <p:spPr>
            <a:xfrm>
              <a:off x="6079439" y="4671759"/>
              <a:ext cx="2042893" cy="307777"/>
            </a:xfrm>
            <a:prstGeom prst="rect">
              <a:avLst/>
            </a:prstGeom>
            <a:noFill/>
          </p:spPr>
          <p:txBody>
            <a:bodyPr wrap="square" rtlCol="0">
              <a:spAutoFit/>
            </a:bodyPr>
            <a:lstStyle/>
            <a:p>
              <a:r>
                <a:rPr lang="fr-FR" sz="1400" cap="small" dirty="0"/>
                <a:t>Storage Area Network</a:t>
              </a:r>
            </a:p>
          </p:txBody>
        </p:sp>
      </p:grpSp>
      <p:grpSp>
        <p:nvGrpSpPr>
          <p:cNvPr id="58" name="Groupe 57">
            <a:extLst>
              <a:ext uri="{FF2B5EF4-FFF2-40B4-BE49-F238E27FC236}">
                <a16:creationId xmlns:a16="http://schemas.microsoft.com/office/drawing/2014/main" id="{2735E52C-07EC-0651-BD18-47C32F9C5B92}"/>
              </a:ext>
            </a:extLst>
          </p:cNvPr>
          <p:cNvGrpSpPr/>
          <p:nvPr/>
        </p:nvGrpSpPr>
        <p:grpSpPr>
          <a:xfrm>
            <a:off x="5859234" y="4027067"/>
            <a:ext cx="2930671" cy="673898"/>
            <a:chOff x="5859234" y="4027067"/>
            <a:chExt cx="2930671" cy="673898"/>
          </a:xfrm>
        </p:grpSpPr>
        <p:cxnSp>
          <p:nvCxnSpPr>
            <p:cNvPr id="35" name="Connecteur droit 34">
              <a:extLst>
                <a:ext uri="{FF2B5EF4-FFF2-40B4-BE49-F238E27FC236}">
                  <a16:creationId xmlns:a16="http://schemas.microsoft.com/office/drawing/2014/main" id="{56560107-6B4D-9641-7ACB-1D3410D55645}"/>
                </a:ext>
              </a:extLst>
            </p:cNvPr>
            <p:cNvCxnSpPr>
              <a:cxnSpLocks/>
            </p:cNvCxnSpPr>
            <p:nvPr/>
          </p:nvCxnSpPr>
          <p:spPr>
            <a:xfrm>
              <a:off x="7100887" y="4027067"/>
              <a:ext cx="0" cy="34357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8" name="ZoneTexte 37">
              <a:extLst>
                <a:ext uri="{FF2B5EF4-FFF2-40B4-BE49-F238E27FC236}">
                  <a16:creationId xmlns:a16="http://schemas.microsoft.com/office/drawing/2014/main" id="{06D12D1D-30B5-881D-CA98-1DFE724B554C}"/>
                </a:ext>
              </a:extLst>
            </p:cNvPr>
            <p:cNvSpPr txBox="1"/>
            <p:nvPr/>
          </p:nvSpPr>
          <p:spPr>
            <a:xfrm>
              <a:off x="5859234" y="4393188"/>
              <a:ext cx="2930671" cy="307777"/>
            </a:xfrm>
            <a:prstGeom prst="rect">
              <a:avLst/>
            </a:prstGeom>
            <a:noFill/>
          </p:spPr>
          <p:txBody>
            <a:bodyPr wrap="square" rtlCol="0">
              <a:spAutoFit/>
            </a:bodyPr>
            <a:lstStyle/>
            <a:p>
              <a:r>
                <a:rPr lang="fr-FR" sz="1400" cap="small" dirty="0"/>
                <a:t>Réseau dédié de stockage de données</a:t>
              </a:r>
            </a:p>
          </p:txBody>
        </p:sp>
      </p:grpSp>
      <p:grpSp>
        <p:nvGrpSpPr>
          <p:cNvPr id="59" name="Groupe 58">
            <a:extLst>
              <a:ext uri="{FF2B5EF4-FFF2-40B4-BE49-F238E27FC236}">
                <a16:creationId xmlns:a16="http://schemas.microsoft.com/office/drawing/2014/main" id="{0AF51B7C-B2BD-1CD7-B58A-D381532E7B22}"/>
              </a:ext>
            </a:extLst>
          </p:cNvPr>
          <p:cNvGrpSpPr/>
          <p:nvPr/>
        </p:nvGrpSpPr>
        <p:grpSpPr>
          <a:xfrm>
            <a:off x="4630664" y="4711364"/>
            <a:ext cx="2930671" cy="878291"/>
            <a:chOff x="4630664" y="4711364"/>
            <a:chExt cx="2930671" cy="878291"/>
          </a:xfrm>
        </p:grpSpPr>
        <p:cxnSp>
          <p:nvCxnSpPr>
            <p:cNvPr id="40" name="Connecteur droit 39">
              <a:extLst>
                <a:ext uri="{FF2B5EF4-FFF2-40B4-BE49-F238E27FC236}">
                  <a16:creationId xmlns:a16="http://schemas.microsoft.com/office/drawing/2014/main" id="{A0387EA1-7000-39B9-E576-D5B03EE0E104}"/>
                </a:ext>
              </a:extLst>
            </p:cNvPr>
            <p:cNvCxnSpPr>
              <a:cxnSpLocks/>
            </p:cNvCxnSpPr>
            <p:nvPr/>
          </p:nvCxnSpPr>
          <p:spPr>
            <a:xfrm flipH="1">
              <a:off x="6452560" y="4711364"/>
              <a:ext cx="648327" cy="59922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1" name="ZoneTexte 50">
              <a:extLst>
                <a:ext uri="{FF2B5EF4-FFF2-40B4-BE49-F238E27FC236}">
                  <a16:creationId xmlns:a16="http://schemas.microsoft.com/office/drawing/2014/main" id="{5DED87EF-C510-32DA-E5E1-3B88B3EBA8B3}"/>
                </a:ext>
              </a:extLst>
            </p:cNvPr>
            <p:cNvSpPr txBox="1"/>
            <p:nvPr/>
          </p:nvSpPr>
          <p:spPr>
            <a:xfrm>
              <a:off x="4630664" y="5281878"/>
              <a:ext cx="2930671" cy="307777"/>
            </a:xfrm>
            <a:prstGeom prst="rect">
              <a:avLst/>
            </a:prstGeom>
            <a:noFill/>
          </p:spPr>
          <p:txBody>
            <a:bodyPr wrap="square" rtlCol="0">
              <a:spAutoFit/>
            </a:bodyPr>
            <a:lstStyle/>
            <a:p>
              <a:r>
                <a:rPr lang="fr-FR" sz="1400" cap="small" dirty="0"/>
                <a:t>Centralisation des données</a:t>
              </a:r>
            </a:p>
          </p:txBody>
        </p:sp>
      </p:grpSp>
      <p:grpSp>
        <p:nvGrpSpPr>
          <p:cNvPr id="60" name="Groupe 59">
            <a:extLst>
              <a:ext uri="{FF2B5EF4-FFF2-40B4-BE49-F238E27FC236}">
                <a16:creationId xmlns:a16="http://schemas.microsoft.com/office/drawing/2014/main" id="{877CD848-B0FD-9C48-E620-282D96761DE6}"/>
              </a:ext>
            </a:extLst>
          </p:cNvPr>
          <p:cNvGrpSpPr/>
          <p:nvPr/>
        </p:nvGrpSpPr>
        <p:grpSpPr>
          <a:xfrm>
            <a:off x="6671485" y="4700616"/>
            <a:ext cx="2930671" cy="1237109"/>
            <a:chOff x="6671485" y="4700616"/>
            <a:chExt cx="2930671" cy="1237109"/>
          </a:xfrm>
        </p:grpSpPr>
        <p:cxnSp>
          <p:nvCxnSpPr>
            <p:cNvPr id="42" name="Connecteur droit 41">
              <a:extLst>
                <a:ext uri="{FF2B5EF4-FFF2-40B4-BE49-F238E27FC236}">
                  <a16:creationId xmlns:a16="http://schemas.microsoft.com/office/drawing/2014/main" id="{697B51D5-4FCC-2F2B-6AFB-26A1AA375179}"/>
                </a:ext>
              </a:extLst>
            </p:cNvPr>
            <p:cNvCxnSpPr>
              <a:cxnSpLocks/>
            </p:cNvCxnSpPr>
            <p:nvPr/>
          </p:nvCxnSpPr>
          <p:spPr>
            <a:xfrm>
              <a:off x="7100887" y="4700616"/>
              <a:ext cx="0" cy="92933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ZoneTexte 51">
              <a:extLst>
                <a:ext uri="{FF2B5EF4-FFF2-40B4-BE49-F238E27FC236}">
                  <a16:creationId xmlns:a16="http://schemas.microsoft.com/office/drawing/2014/main" id="{F5D05040-B708-3D35-5944-EC9F9F7B7BC9}"/>
                </a:ext>
              </a:extLst>
            </p:cNvPr>
            <p:cNvSpPr txBox="1"/>
            <p:nvPr/>
          </p:nvSpPr>
          <p:spPr>
            <a:xfrm>
              <a:off x="6671485" y="5629948"/>
              <a:ext cx="2930671" cy="307777"/>
            </a:xfrm>
            <a:prstGeom prst="rect">
              <a:avLst/>
            </a:prstGeom>
            <a:noFill/>
          </p:spPr>
          <p:txBody>
            <a:bodyPr wrap="square" rtlCol="0">
              <a:spAutoFit/>
            </a:bodyPr>
            <a:lstStyle/>
            <a:p>
              <a:r>
                <a:rPr lang="fr-FR" sz="1400" cap="small" dirty="0"/>
                <a:t>Scalabilité</a:t>
              </a:r>
            </a:p>
          </p:txBody>
        </p:sp>
      </p:grpSp>
      <p:grpSp>
        <p:nvGrpSpPr>
          <p:cNvPr id="61" name="Groupe 60">
            <a:extLst>
              <a:ext uri="{FF2B5EF4-FFF2-40B4-BE49-F238E27FC236}">
                <a16:creationId xmlns:a16="http://schemas.microsoft.com/office/drawing/2014/main" id="{2FFE5C8C-81B7-ACF3-ECB0-3678B5148F18}"/>
              </a:ext>
            </a:extLst>
          </p:cNvPr>
          <p:cNvGrpSpPr/>
          <p:nvPr/>
        </p:nvGrpSpPr>
        <p:grpSpPr>
          <a:xfrm>
            <a:off x="7100887" y="4711364"/>
            <a:ext cx="3432712" cy="848397"/>
            <a:chOff x="7100887" y="4711364"/>
            <a:chExt cx="3432712" cy="848397"/>
          </a:xfrm>
        </p:grpSpPr>
        <p:cxnSp>
          <p:nvCxnSpPr>
            <p:cNvPr id="45" name="Connecteur droit 44">
              <a:extLst>
                <a:ext uri="{FF2B5EF4-FFF2-40B4-BE49-F238E27FC236}">
                  <a16:creationId xmlns:a16="http://schemas.microsoft.com/office/drawing/2014/main" id="{48FA754B-7A2D-4418-115B-3CE2BD26B616}"/>
                </a:ext>
              </a:extLst>
            </p:cNvPr>
            <p:cNvCxnSpPr>
              <a:cxnSpLocks/>
            </p:cNvCxnSpPr>
            <p:nvPr/>
          </p:nvCxnSpPr>
          <p:spPr>
            <a:xfrm>
              <a:off x="7100887" y="4711364"/>
              <a:ext cx="648327" cy="59922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5" name="ZoneTexte 54">
              <a:extLst>
                <a:ext uri="{FF2B5EF4-FFF2-40B4-BE49-F238E27FC236}">
                  <a16:creationId xmlns:a16="http://schemas.microsoft.com/office/drawing/2014/main" id="{A626D3E4-D458-B7BA-58A1-BA6EB98A8801}"/>
                </a:ext>
              </a:extLst>
            </p:cNvPr>
            <p:cNvSpPr txBox="1"/>
            <p:nvPr/>
          </p:nvSpPr>
          <p:spPr>
            <a:xfrm>
              <a:off x="7602928" y="5251984"/>
              <a:ext cx="2930671" cy="307777"/>
            </a:xfrm>
            <a:prstGeom prst="rect">
              <a:avLst/>
            </a:prstGeom>
            <a:noFill/>
          </p:spPr>
          <p:txBody>
            <a:bodyPr wrap="square" rtlCol="0">
              <a:spAutoFit/>
            </a:bodyPr>
            <a:lstStyle/>
            <a:p>
              <a:r>
                <a:rPr lang="fr-FR" sz="1400" cap="small" dirty="0"/>
                <a:t>Haute disponibilité</a:t>
              </a:r>
            </a:p>
          </p:txBody>
        </p:sp>
      </p:grpSp>
      <p:pic>
        <p:nvPicPr>
          <p:cNvPr id="2" name="Image 1" descr="Une image contenant dessin humoristique, capture d’écran, mammifère, Graphique&#10;&#10;Description générée automatiquement">
            <a:extLst>
              <a:ext uri="{FF2B5EF4-FFF2-40B4-BE49-F238E27FC236}">
                <a16:creationId xmlns:a16="http://schemas.microsoft.com/office/drawing/2014/main" id="{694B7B40-138B-193D-4233-843354E37838}"/>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3295363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F93B2-2D8F-9CA7-8093-D5B3DC168A7A}"/>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5DCA1B2F-28D1-F6E2-456A-F141360E88F8}"/>
              </a:ext>
            </a:extLst>
          </p:cNvPr>
          <p:cNvSpPr/>
          <p:nvPr/>
        </p:nvSpPr>
        <p:spPr>
          <a:xfrm rot="18802443">
            <a:off x="8491022" y="-7837742"/>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C7CA7D89-E4FA-2A53-68A3-8D88E439C51F}"/>
              </a:ext>
            </a:extLst>
          </p:cNvPr>
          <p:cNvSpPr txBox="1"/>
          <p:nvPr/>
        </p:nvSpPr>
        <p:spPr>
          <a:xfrm>
            <a:off x="892344" y="-4173170"/>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906F97B3-BF7C-2A09-DAEF-0313B738701A}"/>
              </a:ext>
            </a:extLst>
          </p:cNvPr>
          <p:cNvSpPr/>
          <p:nvPr/>
        </p:nvSpPr>
        <p:spPr>
          <a:xfrm>
            <a:off x="-3972771"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EEBBC7DF-E3CD-6A89-8736-86210FB24044}"/>
              </a:ext>
            </a:extLst>
          </p:cNvPr>
          <p:cNvSpPr/>
          <p:nvPr/>
        </p:nvSpPr>
        <p:spPr>
          <a:xfrm>
            <a:off x="-3040451" y="1799016"/>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9430B1BF-8387-DAF0-0F3D-11DF5B739EA7}"/>
              </a:ext>
            </a:extLst>
          </p:cNvPr>
          <p:cNvSpPr/>
          <p:nvPr/>
        </p:nvSpPr>
        <p:spPr>
          <a:xfrm>
            <a:off x="-3040451"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322E9B7C-1D46-D373-B4B0-1FD838ACE189}"/>
              </a:ext>
            </a:extLst>
          </p:cNvPr>
          <p:cNvSpPr txBox="1"/>
          <p:nvPr/>
        </p:nvSpPr>
        <p:spPr>
          <a:xfrm>
            <a:off x="-6512704" y="3480822"/>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1A009BCF-285B-1144-344D-F00AA43D7441}"/>
              </a:ext>
            </a:extLst>
          </p:cNvPr>
          <p:cNvSpPr/>
          <p:nvPr/>
        </p:nvSpPr>
        <p:spPr>
          <a:xfrm>
            <a:off x="-3040451"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254E010D-C966-C533-6795-774476A451A5}"/>
              </a:ext>
            </a:extLst>
          </p:cNvPr>
          <p:cNvSpPr txBox="1"/>
          <p:nvPr/>
        </p:nvSpPr>
        <p:spPr>
          <a:xfrm>
            <a:off x="-3267736" y="4832310"/>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4803078C-6145-12D0-C31B-C2CA736F8B0B}"/>
              </a:ext>
            </a:extLst>
          </p:cNvPr>
          <p:cNvSpPr txBox="1"/>
          <p:nvPr/>
        </p:nvSpPr>
        <p:spPr>
          <a:xfrm>
            <a:off x="-2650467" y="2002888"/>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D1E8C266-A824-24FF-993F-207C6B520711}"/>
              </a:ext>
            </a:extLst>
          </p:cNvPr>
          <p:cNvSpPr/>
          <p:nvPr/>
        </p:nvSpPr>
        <p:spPr>
          <a:xfrm>
            <a:off x="-4630492"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EA03A823-0BCD-8631-53AE-EBCF1B972A38}"/>
              </a:ext>
            </a:extLst>
          </p:cNvPr>
          <p:cNvSpPr/>
          <p:nvPr/>
        </p:nvSpPr>
        <p:spPr>
          <a:xfrm>
            <a:off x="-3478925"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6CD3CD3A-F191-2B7A-7EBD-551AD964572C}"/>
              </a:ext>
            </a:extLst>
          </p:cNvPr>
          <p:cNvSpPr/>
          <p:nvPr/>
        </p:nvSpPr>
        <p:spPr>
          <a:xfrm>
            <a:off x="-3478925"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82E017DD-6A72-9CA8-C98D-AD711361E3CB}"/>
              </a:ext>
            </a:extLst>
          </p:cNvPr>
          <p:cNvSpPr/>
          <p:nvPr/>
        </p:nvSpPr>
        <p:spPr>
          <a:xfrm>
            <a:off x="-3478925"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Graphique 54">
            <a:extLst>
              <a:ext uri="{FF2B5EF4-FFF2-40B4-BE49-F238E27FC236}">
                <a16:creationId xmlns:a16="http://schemas.microsoft.com/office/drawing/2014/main" id="{9447EEBD-34C6-0BC3-88B0-E88311D2BC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88247" y="3240059"/>
            <a:ext cx="891352" cy="939438"/>
          </a:xfrm>
          <a:prstGeom prst="rect">
            <a:avLst/>
          </a:prstGeom>
        </p:spPr>
      </p:pic>
      <p:pic>
        <p:nvPicPr>
          <p:cNvPr id="14" name="Graphique 56">
            <a:extLst>
              <a:ext uri="{FF2B5EF4-FFF2-40B4-BE49-F238E27FC236}">
                <a16:creationId xmlns:a16="http://schemas.microsoft.com/office/drawing/2014/main" id="{0CDB4C6C-1D6F-3B23-E072-DED869DAF51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88247" y="4691034"/>
            <a:ext cx="891352" cy="939438"/>
          </a:xfrm>
          <a:prstGeom prst="rect">
            <a:avLst/>
          </a:prstGeom>
        </p:spPr>
      </p:pic>
      <p:pic>
        <p:nvPicPr>
          <p:cNvPr id="26" name="Graphique 57">
            <a:extLst>
              <a:ext uri="{FF2B5EF4-FFF2-40B4-BE49-F238E27FC236}">
                <a16:creationId xmlns:a16="http://schemas.microsoft.com/office/drawing/2014/main" id="{054845D8-CBDD-9E36-0C27-2986B40D84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88247" y="1789085"/>
            <a:ext cx="891352" cy="939438"/>
          </a:xfrm>
          <a:prstGeom prst="rect">
            <a:avLst/>
          </a:prstGeom>
        </p:spPr>
      </p:pic>
      <p:sp>
        <p:nvSpPr>
          <p:cNvPr id="5" name="ZoneTexte 4">
            <a:extLst>
              <a:ext uri="{FF2B5EF4-FFF2-40B4-BE49-F238E27FC236}">
                <a16:creationId xmlns:a16="http://schemas.microsoft.com/office/drawing/2014/main" id="{C24A2433-AECA-1B77-BD26-0BAA47066B3E}"/>
              </a:ext>
            </a:extLst>
          </p:cNvPr>
          <p:cNvSpPr txBox="1"/>
          <p:nvPr/>
        </p:nvSpPr>
        <p:spPr>
          <a:xfrm>
            <a:off x="1402025" y="-4173170"/>
            <a:ext cx="8429780" cy="707886"/>
          </a:xfrm>
          <a:prstGeom prst="rect">
            <a:avLst/>
          </a:prstGeom>
          <a:noFill/>
        </p:spPr>
        <p:txBody>
          <a:bodyPr wrap="square" rtlCol="0">
            <a:spAutoFit/>
          </a:bodyPr>
          <a:lstStyle/>
          <a:p>
            <a:pPr algn="ctr"/>
            <a:r>
              <a:rPr lang="fr-FR" sz="4000" cap="small" dirty="0"/>
              <a:t>Stockage &amp; sauvegarde</a:t>
            </a:r>
          </a:p>
        </p:txBody>
      </p:sp>
      <p:grpSp>
        <p:nvGrpSpPr>
          <p:cNvPr id="34" name="Groupe 33">
            <a:extLst>
              <a:ext uri="{FF2B5EF4-FFF2-40B4-BE49-F238E27FC236}">
                <a16:creationId xmlns:a16="http://schemas.microsoft.com/office/drawing/2014/main" id="{48527A60-84AD-9653-9F2D-F8C96D264B00}"/>
              </a:ext>
            </a:extLst>
          </p:cNvPr>
          <p:cNvGrpSpPr/>
          <p:nvPr/>
        </p:nvGrpSpPr>
        <p:grpSpPr>
          <a:xfrm>
            <a:off x="1914498" y="-4041134"/>
            <a:ext cx="5292223" cy="1822272"/>
            <a:chOff x="4454775" y="3157264"/>
            <a:chExt cx="5292223" cy="1822272"/>
          </a:xfrm>
        </p:grpSpPr>
        <p:pic>
          <p:nvPicPr>
            <p:cNvPr id="32" name="Image 31" descr="Une image contenant capture d’écran, conception&#10;&#10;Description générée automatiquement">
              <a:extLst>
                <a:ext uri="{FF2B5EF4-FFF2-40B4-BE49-F238E27FC236}">
                  <a16:creationId xmlns:a16="http://schemas.microsoft.com/office/drawing/2014/main" id="{76B39D08-2242-F382-4EEA-9C1744A341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4775" y="3157264"/>
              <a:ext cx="5292223" cy="1514495"/>
            </a:xfrm>
            <a:prstGeom prst="rect">
              <a:avLst/>
            </a:prstGeom>
          </p:spPr>
        </p:pic>
        <p:sp>
          <p:nvSpPr>
            <p:cNvPr id="33" name="ZoneTexte 32">
              <a:extLst>
                <a:ext uri="{FF2B5EF4-FFF2-40B4-BE49-F238E27FC236}">
                  <a16:creationId xmlns:a16="http://schemas.microsoft.com/office/drawing/2014/main" id="{55799DF6-4B6E-0164-E104-2B7BD2FF68B5}"/>
                </a:ext>
              </a:extLst>
            </p:cNvPr>
            <p:cNvSpPr txBox="1"/>
            <p:nvPr/>
          </p:nvSpPr>
          <p:spPr>
            <a:xfrm>
              <a:off x="6079439" y="4671759"/>
              <a:ext cx="2042893" cy="307777"/>
            </a:xfrm>
            <a:prstGeom prst="rect">
              <a:avLst/>
            </a:prstGeom>
            <a:noFill/>
          </p:spPr>
          <p:txBody>
            <a:bodyPr wrap="square" rtlCol="0">
              <a:spAutoFit/>
            </a:bodyPr>
            <a:lstStyle/>
            <a:p>
              <a:r>
                <a:rPr lang="fr-FR" sz="1400" cap="small" dirty="0"/>
                <a:t>Storage Area Network</a:t>
              </a:r>
            </a:p>
          </p:txBody>
        </p:sp>
      </p:grpSp>
      <p:grpSp>
        <p:nvGrpSpPr>
          <p:cNvPr id="58" name="Groupe 57">
            <a:extLst>
              <a:ext uri="{FF2B5EF4-FFF2-40B4-BE49-F238E27FC236}">
                <a16:creationId xmlns:a16="http://schemas.microsoft.com/office/drawing/2014/main" id="{C531F90B-FB80-1627-7B03-DA386C1D0577}"/>
              </a:ext>
            </a:extLst>
          </p:cNvPr>
          <p:cNvGrpSpPr/>
          <p:nvPr/>
        </p:nvGrpSpPr>
        <p:grpSpPr>
          <a:xfrm>
            <a:off x="3201134" y="-2218862"/>
            <a:ext cx="2930671" cy="673898"/>
            <a:chOff x="5859234" y="4027067"/>
            <a:chExt cx="2930671" cy="673898"/>
          </a:xfrm>
        </p:grpSpPr>
        <p:cxnSp>
          <p:nvCxnSpPr>
            <p:cNvPr id="35" name="Connecteur droit 34">
              <a:extLst>
                <a:ext uri="{FF2B5EF4-FFF2-40B4-BE49-F238E27FC236}">
                  <a16:creationId xmlns:a16="http://schemas.microsoft.com/office/drawing/2014/main" id="{EFB2E377-C825-2C63-A631-2CC9DF627945}"/>
                </a:ext>
              </a:extLst>
            </p:cNvPr>
            <p:cNvCxnSpPr>
              <a:cxnSpLocks/>
            </p:cNvCxnSpPr>
            <p:nvPr/>
          </p:nvCxnSpPr>
          <p:spPr>
            <a:xfrm>
              <a:off x="7100887" y="4027067"/>
              <a:ext cx="0" cy="34357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8" name="ZoneTexte 37">
              <a:extLst>
                <a:ext uri="{FF2B5EF4-FFF2-40B4-BE49-F238E27FC236}">
                  <a16:creationId xmlns:a16="http://schemas.microsoft.com/office/drawing/2014/main" id="{23505E90-40A6-25E8-DE90-61F98956B8A4}"/>
                </a:ext>
              </a:extLst>
            </p:cNvPr>
            <p:cNvSpPr txBox="1"/>
            <p:nvPr/>
          </p:nvSpPr>
          <p:spPr>
            <a:xfrm>
              <a:off x="5859234" y="4393188"/>
              <a:ext cx="2930671" cy="307777"/>
            </a:xfrm>
            <a:prstGeom prst="rect">
              <a:avLst/>
            </a:prstGeom>
            <a:noFill/>
          </p:spPr>
          <p:txBody>
            <a:bodyPr wrap="square" rtlCol="0">
              <a:spAutoFit/>
            </a:bodyPr>
            <a:lstStyle/>
            <a:p>
              <a:r>
                <a:rPr lang="fr-FR" sz="1400" cap="small" dirty="0"/>
                <a:t>Réseau dédié de stockage de données</a:t>
              </a:r>
            </a:p>
          </p:txBody>
        </p:sp>
      </p:grpSp>
      <p:grpSp>
        <p:nvGrpSpPr>
          <p:cNvPr id="59" name="Groupe 58">
            <a:extLst>
              <a:ext uri="{FF2B5EF4-FFF2-40B4-BE49-F238E27FC236}">
                <a16:creationId xmlns:a16="http://schemas.microsoft.com/office/drawing/2014/main" id="{60B564D6-0558-B6E9-1889-D6FDCC80D4E4}"/>
              </a:ext>
            </a:extLst>
          </p:cNvPr>
          <p:cNvGrpSpPr/>
          <p:nvPr/>
        </p:nvGrpSpPr>
        <p:grpSpPr>
          <a:xfrm>
            <a:off x="1972564" y="-1534565"/>
            <a:ext cx="2930671" cy="878291"/>
            <a:chOff x="4630664" y="4711364"/>
            <a:chExt cx="2930671" cy="878291"/>
          </a:xfrm>
        </p:grpSpPr>
        <p:cxnSp>
          <p:nvCxnSpPr>
            <p:cNvPr id="40" name="Connecteur droit 39">
              <a:extLst>
                <a:ext uri="{FF2B5EF4-FFF2-40B4-BE49-F238E27FC236}">
                  <a16:creationId xmlns:a16="http://schemas.microsoft.com/office/drawing/2014/main" id="{C435ACD2-639D-020F-7BE8-F9C1DE857574}"/>
                </a:ext>
              </a:extLst>
            </p:cNvPr>
            <p:cNvCxnSpPr>
              <a:cxnSpLocks/>
            </p:cNvCxnSpPr>
            <p:nvPr/>
          </p:nvCxnSpPr>
          <p:spPr>
            <a:xfrm flipH="1">
              <a:off x="6452560" y="4711364"/>
              <a:ext cx="648327" cy="59922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1" name="ZoneTexte 50">
              <a:extLst>
                <a:ext uri="{FF2B5EF4-FFF2-40B4-BE49-F238E27FC236}">
                  <a16:creationId xmlns:a16="http://schemas.microsoft.com/office/drawing/2014/main" id="{80EEA174-E484-A316-C914-D9C1FFE4A3E1}"/>
                </a:ext>
              </a:extLst>
            </p:cNvPr>
            <p:cNvSpPr txBox="1"/>
            <p:nvPr/>
          </p:nvSpPr>
          <p:spPr>
            <a:xfrm>
              <a:off x="4630664" y="5281878"/>
              <a:ext cx="2930671" cy="307777"/>
            </a:xfrm>
            <a:prstGeom prst="rect">
              <a:avLst/>
            </a:prstGeom>
            <a:noFill/>
          </p:spPr>
          <p:txBody>
            <a:bodyPr wrap="square" rtlCol="0">
              <a:spAutoFit/>
            </a:bodyPr>
            <a:lstStyle/>
            <a:p>
              <a:r>
                <a:rPr lang="fr-FR" sz="1400" cap="small" dirty="0"/>
                <a:t>Centralisation des données</a:t>
              </a:r>
            </a:p>
          </p:txBody>
        </p:sp>
      </p:grpSp>
      <p:grpSp>
        <p:nvGrpSpPr>
          <p:cNvPr id="60" name="Groupe 59">
            <a:extLst>
              <a:ext uri="{FF2B5EF4-FFF2-40B4-BE49-F238E27FC236}">
                <a16:creationId xmlns:a16="http://schemas.microsoft.com/office/drawing/2014/main" id="{FBA294FC-CAC5-BC4F-E474-82CB8AF5F713}"/>
              </a:ext>
            </a:extLst>
          </p:cNvPr>
          <p:cNvGrpSpPr/>
          <p:nvPr/>
        </p:nvGrpSpPr>
        <p:grpSpPr>
          <a:xfrm>
            <a:off x="4013385" y="-1545313"/>
            <a:ext cx="2930671" cy="1237109"/>
            <a:chOff x="6671485" y="4700616"/>
            <a:chExt cx="2930671" cy="1237109"/>
          </a:xfrm>
        </p:grpSpPr>
        <p:cxnSp>
          <p:nvCxnSpPr>
            <p:cNvPr id="42" name="Connecteur droit 41">
              <a:extLst>
                <a:ext uri="{FF2B5EF4-FFF2-40B4-BE49-F238E27FC236}">
                  <a16:creationId xmlns:a16="http://schemas.microsoft.com/office/drawing/2014/main" id="{74070563-99BD-DFBF-5625-7FCFD7609FE1}"/>
                </a:ext>
              </a:extLst>
            </p:cNvPr>
            <p:cNvCxnSpPr>
              <a:cxnSpLocks/>
            </p:cNvCxnSpPr>
            <p:nvPr/>
          </p:nvCxnSpPr>
          <p:spPr>
            <a:xfrm>
              <a:off x="7100887" y="4700616"/>
              <a:ext cx="0" cy="92933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ZoneTexte 51">
              <a:extLst>
                <a:ext uri="{FF2B5EF4-FFF2-40B4-BE49-F238E27FC236}">
                  <a16:creationId xmlns:a16="http://schemas.microsoft.com/office/drawing/2014/main" id="{64AEC5F6-6F31-9F9F-457E-73833BE1B2A8}"/>
                </a:ext>
              </a:extLst>
            </p:cNvPr>
            <p:cNvSpPr txBox="1"/>
            <p:nvPr/>
          </p:nvSpPr>
          <p:spPr>
            <a:xfrm>
              <a:off x="6671485" y="5629948"/>
              <a:ext cx="2930671" cy="307777"/>
            </a:xfrm>
            <a:prstGeom prst="rect">
              <a:avLst/>
            </a:prstGeom>
            <a:noFill/>
          </p:spPr>
          <p:txBody>
            <a:bodyPr wrap="square" rtlCol="0">
              <a:spAutoFit/>
            </a:bodyPr>
            <a:lstStyle/>
            <a:p>
              <a:r>
                <a:rPr lang="fr-FR" sz="1400" cap="small" dirty="0"/>
                <a:t>Scalabilité</a:t>
              </a:r>
            </a:p>
          </p:txBody>
        </p:sp>
      </p:grpSp>
      <p:grpSp>
        <p:nvGrpSpPr>
          <p:cNvPr id="61" name="Groupe 60">
            <a:extLst>
              <a:ext uri="{FF2B5EF4-FFF2-40B4-BE49-F238E27FC236}">
                <a16:creationId xmlns:a16="http://schemas.microsoft.com/office/drawing/2014/main" id="{93032B1A-1952-E6BF-EB54-C572FCC2DD3A}"/>
              </a:ext>
            </a:extLst>
          </p:cNvPr>
          <p:cNvGrpSpPr/>
          <p:nvPr/>
        </p:nvGrpSpPr>
        <p:grpSpPr>
          <a:xfrm>
            <a:off x="4442787" y="-1522420"/>
            <a:ext cx="4013737" cy="2042002"/>
            <a:chOff x="6519862" y="3671647"/>
            <a:chExt cx="4013737" cy="2042002"/>
          </a:xfrm>
        </p:grpSpPr>
        <p:cxnSp>
          <p:nvCxnSpPr>
            <p:cNvPr id="45" name="Connecteur droit 44">
              <a:extLst>
                <a:ext uri="{FF2B5EF4-FFF2-40B4-BE49-F238E27FC236}">
                  <a16:creationId xmlns:a16="http://schemas.microsoft.com/office/drawing/2014/main" id="{3AB5D6DE-039B-F616-DBB0-737758C9B194}"/>
                </a:ext>
              </a:extLst>
            </p:cNvPr>
            <p:cNvCxnSpPr>
              <a:cxnSpLocks/>
            </p:cNvCxnSpPr>
            <p:nvPr/>
          </p:nvCxnSpPr>
          <p:spPr>
            <a:xfrm>
              <a:off x="6519862" y="3671647"/>
              <a:ext cx="1229352" cy="163894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5" name="ZoneTexte 54">
              <a:extLst>
                <a:ext uri="{FF2B5EF4-FFF2-40B4-BE49-F238E27FC236}">
                  <a16:creationId xmlns:a16="http://schemas.microsoft.com/office/drawing/2014/main" id="{1467D3B8-DDA3-70A0-611D-C028FEDA5881}"/>
                </a:ext>
              </a:extLst>
            </p:cNvPr>
            <p:cNvSpPr txBox="1"/>
            <p:nvPr/>
          </p:nvSpPr>
          <p:spPr>
            <a:xfrm>
              <a:off x="7602928" y="5251984"/>
              <a:ext cx="2930671" cy="461665"/>
            </a:xfrm>
            <a:prstGeom prst="rect">
              <a:avLst/>
            </a:prstGeom>
            <a:noFill/>
          </p:spPr>
          <p:txBody>
            <a:bodyPr wrap="square" rtlCol="0">
              <a:spAutoFit/>
            </a:bodyPr>
            <a:lstStyle/>
            <a:p>
              <a:r>
                <a:rPr lang="fr-FR" sz="2400" cap="small" dirty="0"/>
                <a:t>Haute disponibilité</a:t>
              </a:r>
            </a:p>
          </p:txBody>
        </p:sp>
      </p:grpSp>
      <p:pic>
        <p:nvPicPr>
          <p:cNvPr id="3" name="Image 2" descr="Une image contenant capture d’écran, conception&#10;&#10;Description générée automatiquement">
            <a:extLst>
              <a:ext uri="{FF2B5EF4-FFF2-40B4-BE49-F238E27FC236}">
                <a16:creationId xmlns:a16="http://schemas.microsoft.com/office/drawing/2014/main" id="{67666F51-394F-5362-A691-23AB41F573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0608" y="1785588"/>
            <a:ext cx="4003810" cy="1145785"/>
          </a:xfrm>
          <a:prstGeom prst="rect">
            <a:avLst/>
          </a:prstGeom>
        </p:spPr>
      </p:pic>
      <p:grpSp>
        <p:nvGrpSpPr>
          <p:cNvPr id="10" name="Groupe 9">
            <a:extLst>
              <a:ext uri="{FF2B5EF4-FFF2-40B4-BE49-F238E27FC236}">
                <a16:creationId xmlns:a16="http://schemas.microsoft.com/office/drawing/2014/main" id="{C2A8065A-44B6-CA4C-61D8-D681B877547E}"/>
              </a:ext>
            </a:extLst>
          </p:cNvPr>
          <p:cNvGrpSpPr/>
          <p:nvPr/>
        </p:nvGrpSpPr>
        <p:grpSpPr>
          <a:xfrm>
            <a:off x="5582055" y="2931373"/>
            <a:ext cx="2930671" cy="616263"/>
            <a:chOff x="5582055" y="2931373"/>
            <a:chExt cx="2930671" cy="616263"/>
          </a:xfrm>
        </p:grpSpPr>
        <p:cxnSp>
          <p:nvCxnSpPr>
            <p:cNvPr id="4" name="Connecteur droit 3">
              <a:extLst>
                <a:ext uri="{FF2B5EF4-FFF2-40B4-BE49-F238E27FC236}">
                  <a16:creationId xmlns:a16="http://schemas.microsoft.com/office/drawing/2014/main" id="{AB82BB4C-5DC3-6FB4-7500-3C531D2821A1}"/>
                </a:ext>
              </a:extLst>
            </p:cNvPr>
            <p:cNvCxnSpPr>
              <a:cxnSpLocks/>
            </p:cNvCxnSpPr>
            <p:nvPr/>
          </p:nvCxnSpPr>
          <p:spPr>
            <a:xfrm>
              <a:off x="6557962" y="2931373"/>
              <a:ext cx="0" cy="34357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 name="ZoneTexte 5">
              <a:extLst>
                <a:ext uri="{FF2B5EF4-FFF2-40B4-BE49-F238E27FC236}">
                  <a16:creationId xmlns:a16="http://schemas.microsoft.com/office/drawing/2014/main" id="{A8B4DECC-B822-46C6-9AA2-485D2C78CC4C}"/>
                </a:ext>
              </a:extLst>
            </p:cNvPr>
            <p:cNvSpPr txBox="1"/>
            <p:nvPr/>
          </p:nvSpPr>
          <p:spPr>
            <a:xfrm>
              <a:off x="5582055" y="3239859"/>
              <a:ext cx="2930671" cy="307777"/>
            </a:xfrm>
            <a:prstGeom prst="rect">
              <a:avLst/>
            </a:prstGeom>
            <a:noFill/>
          </p:spPr>
          <p:txBody>
            <a:bodyPr wrap="square" rtlCol="0">
              <a:spAutoFit/>
            </a:bodyPr>
            <a:lstStyle/>
            <a:p>
              <a:r>
                <a:rPr lang="fr-FR" sz="1400" cap="small" dirty="0"/>
                <a:t>Composants dédoublés</a:t>
              </a:r>
            </a:p>
          </p:txBody>
        </p:sp>
      </p:grpSp>
      <p:grpSp>
        <p:nvGrpSpPr>
          <p:cNvPr id="11" name="Groupe 10">
            <a:extLst>
              <a:ext uri="{FF2B5EF4-FFF2-40B4-BE49-F238E27FC236}">
                <a16:creationId xmlns:a16="http://schemas.microsoft.com/office/drawing/2014/main" id="{448EAE1B-4405-59ED-F5AD-775CFB3ED4AB}"/>
              </a:ext>
            </a:extLst>
          </p:cNvPr>
          <p:cNvGrpSpPr/>
          <p:nvPr/>
        </p:nvGrpSpPr>
        <p:grpSpPr>
          <a:xfrm>
            <a:off x="5425423" y="3512547"/>
            <a:ext cx="2265077" cy="1274106"/>
            <a:chOff x="5425423" y="3512547"/>
            <a:chExt cx="2265077" cy="1274106"/>
          </a:xfrm>
        </p:grpSpPr>
        <p:pic>
          <p:nvPicPr>
            <p:cNvPr id="1026" name="Picture 2" descr="IBM Storage FlashSystem 5000">
              <a:extLst>
                <a:ext uri="{FF2B5EF4-FFF2-40B4-BE49-F238E27FC236}">
                  <a16:creationId xmlns:a16="http://schemas.microsoft.com/office/drawing/2014/main" id="{728256ED-1952-F2CA-D7AE-C638CF8B37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5423" y="3512547"/>
              <a:ext cx="2265077" cy="127410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7">
              <a:extLst>
                <a:ext uri="{FF2B5EF4-FFF2-40B4-BE49-F238E27FC236}">
                  <a16:creationId xmlns:a16="http://schemas.microsoft.com/office/drawing/2014/main" id="{1691D45B-8048-2C4B-6967-D6D689976E5B}"/>
                </a:ext>
              </a:extLst>
            </p:cNvPr>
            <p:cNvCxnSpPr>
              <a:cxnSpLocks/>
            </p:cNvCxnSpPr>
            <p:nvPr/>
          </p:nvCxnSpPr>
          <p:spPr>
            <a:xfrm>
              <a:off x="6562724" y="3537989"/>
              <a:ext cx="0" cy="34357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pic>
        <p:nvPicPr>
          <p:cNvPr id="2" name="Image 1" descr="Une image contenant dessin humoristique, capture d’écran, mammifère, Graphique&#10;&#10;Description générée automatiquement">
            <a:extLst>
              <a:ext uri="{FF2B5EF4-FFF2-40B4-BE49-F238E27FC236}">
                <a16:creationId xmlns:a16="http://schemas.microsoft.com/office/drawing/2014/main" id="{C898B323-FCFD-E0DC-A7F9-C931855478F6}"/>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0277502" y="-4247561"/>
            <a:ext cx="1521440" cy="856667"/>
          </a:xfrm>
          <a:prstGeom prst="rect">
            <a:avLst/>
          </a:prstGeom>
        </p:spPr>
      </p:pic>
    </p:spTree>
    <p:extLst>
      <p:ext uri="{BB962C8B-B14F-4D97-AF65-F5344CB8AC3E}">
        <p14:creationId xmlns:p14="http://schemas.microsoft.com/office/powerpoint/2010/main" val="3840721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4B06C-6765-B2D6-D3DC-31FE683AA410}"/>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F3E4387E-99D0-1D29-E551-4ABC7CBC4499}"/>
              </a:ext>
            </a:extLst>
          </p:cNvPr>
          <p:cNvSpPr/>
          <p:nvPr/>
        </p:nvSpPr>
        <p:spPr>
          <a:xfrm rot="18802443">
            <a:off x="8491022" y="-7837742"/>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9EC81569-D867-8541-DAC2-2B996F29ADEB}"/>
              </a:ext>
            </a:extLst>
          </p:cNvPr>
          <p:cNvSpPr txBox="1"/>
          <p:nvPr/>
        </p:nvSpPr>
        <p:spPr>
          <a:xfrm>
            <a:off x="892344" y="-4173170"/>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DAA820AF-56F2-83F9-D1F7-23CAE5EE0C8E}"/>
              </a:ext>
            </a:extLst>
          </p:cNvPr>
          <p:cNvSpPr/>
          <p:nvPr/>
        </p:nvSpPr>
        <p:spPr>
          <a:xfrm>
            <a:off x="-3972771"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AF0AC2D3-F458-1F60-179E-2F99067D0AC5}"/>
              </a:ext>
            </a:extLst>
          </p:cNvPr>
          <p:cNvSpPr/>
          <p:nvPr/>
        </p:nvSpPr>
        <p:spPr>
          <a:xfrm>
            <a:off x="-3040451" y="1799016"/>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AB0C086B-8C50-9A4D-7064-A6FBE8716472}"/>
              </a:ext>
            </a:extLst>
          </p:cNvPr>
          <p:cNvSpPr/>
          <p:nvPr/>
        </p:nvSpPr>
        <p:spPr>
          <a:xfrm>
            <a:off x="-3040451"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7E236F19-CED2-1668-87BE-EE6881D2308D}"/>
              </a:ext>
            </a:extLst>
          </p:cNvPr>
          <p:cNvSpPr txBox="1"/>
          <p:nvPr/>
        </p:nvSpPr>
        <p:spPr>
          <a:xfrm>
            <a:off x="-6512704" y="3480822"/>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719DA5F9-8018-BFFB-0EC0-5571670EADB1}"/>
              </a:ext>
            </a:extLst>
          </p:cNvPr>
          <p:cNvSpPr/>
          <p:nvPr/>
        </p:nvSpPr>
        <p:spPr>
          <a:xfrm>
            <a:off x="-3040451"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75E65DAB-EF2C-5A4E-F5A7-123CC8E6DD38}"/>
              </a:ext>
            </a:extLst>
          </p:cNvPr>
          <p:cNvSpPr txBox="1"/>
          <p:nvPr/>
        </p:nvSpPr>
        <p:spPr>
          <a:xfrm>
            <a:off x="-3267736" y="4832310"/>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5437C785-90EF-39C1-8E22-23B85B7D145D}"/>
              </a:ext>
            </a:extLst>
          </p:cNvPr>
          <p:cNvSpPr txBox="1"/>
          <p:nvPr/>
        </p:nvSpPr>
        <p:spPr>
          <a:xfrm>
            <a:off x="-2650467" y="2002888"/>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80A10416-DDCA-1E04-681D-9B338A0FA45D}"/>
              </a:ext>
            </a:extLst>
          </p:cNvPr>
          <p:cNvSpPr/>
          <p:nvPr/>
        </p:nvSpPr>
        <p:spPr>
          <a:xfrm>
            <a:off x="-4630492"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3F3DE7C5-EF7D-F672-A72B-D4B869A5C4E4}"/>
              </a:ext>
            </a:extLst>
          </p:cNvPr>
          <p:cNvSpPr/>
          <p:nvPr/>
        </p:nvSpPr>
        <p:spPr>
          <a:xfrm>
            <a:off x="-3478925"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ACA6F0BF-4481-48F6-30FC-5830C7E88842}"/>
              </a:ext>
            </a:extLst>
          </p:cNvPr>
          <p:cNvSpPr/>
          <p:nvPr/>
        </p:nvSpPr>
        <p:spPr>
          <a:xfrm>
            <a:off x="-3478925"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8013AEAA-80D9-7EDA-ED75-F77970AD2753}"/>
              </a:ext>
            </a:extLst>
          </p:cNvPr>
          <p:cNvSpPr/>
          <p:nvPr/>
        </p:nvSpPr>
        <p:spPr>
          <a:xfrm>
            <a:off x="-3478925"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Graphique 54">
            <a:extLst>
              <a:ext uri="{FF2B5EF4-FFF2-40B4-BE49-F238E27FC236}">
                <a16:creationId xmlns:a16="http://schemas.microsoft.com/office/drawing/2014/main" id="{394FAB3E-0457-887C-93EC-066DC4C1E7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88247" y="3240059"/>
            <a:ext cx="891352" cy="939438"/>
          </a:xfrm>
          <a:prstGeom prst="rect">
            <a:avLst/>
          </a:prstGeom>
        </p:spPr>
      </p:pic>
      <p:pic>
        <p:nvPicPr>
          <p:cNvPr id="14" name="Graphique 56">
            <a:extLst>
              <a:ext uri="{FF2B5EF4-FFF2-40B4-BE49-F238E27FC236}">
                <a16:creationId xmlns:a16="http://schemas.microsoft.com/office/drawing/2014/main" id="{1F88B351-6E92-8CEB-B7F1-CC6722BF4C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88247" y="4691034"/>
            <a:ext cx="891352" cy="939438"/>
          </a:xfrm>
          <a:prstGeom prst="rect">
            <a:avLst/>
          </a:prstGeom>
        </p:spPr>
      </p:pic>
      <p:pic>
        <p:nvPicPr>
          <p:cNvPr id="26" name="Graphique 57">
            <a:extLst>
              <a:ext uri="{FF2B5EF4-FFF2-40B4-BE49-F238E27FC236}">
                <a16:creationId xmlns:a16="http://schemas.microsoft.com/office/drawing/2014/main" id="{CD7BF1E5-4D87-756F-7081-32EBA87E42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88247" y="1789085"/>
            <a:ext cx="891352" cy="939438"/>
          </a:xfrm>
          <a:prstGeom prst="rect">
            <a:avLst/>
          </a:prstGeom>
        </p:spPr>
      </p:pic>
      <p:sp>
        <p:nvSpPr>
          <p:cNvPr id="5" name="ZoneTexte 4">
            <a:extLst>
              <a:ext uri="{FF2B5EF4-FFF2-40B4-BE49-F238E27FC236}">
                <a16:creationId xmlns:a16="http://schemas.microsoft.com/office/drawing/2014/main" id="{7BF66832-3B8D-AFCC-78B7-4E23A31A19B2}"/>
              </a:ext>
            </a:extLst>
          </p:cNvPr>
          <p:cNvSpPr txBox="1"/>
          <p:nvPr/>
        </p:nvSpPr>
        <p:spPr>
          <a:xfrm>
            <a:off x="1402025" y="-4173170"/>
            <a:ext cx="8429780" cy="707886"/>
          </a:xfrm>
          <a:prstGeom prst="rect">
            <a:avLst/>
          </a:prstGeom>
          <a:noFill/>
        </p:spPr>
        <p:txBody>
          <a:bodyPr wrap="square" rtlCol="0">
            <a:spAutoFit/>
          </a:bodyPr>
          <a:lstStyle/>
          <a:p>
            <a:pPr algn="ctr"/>
            <a:r>
              <a:rPr lang="fr-FR" sz="4000" cap="small" dirty="0"/>
              <a:t>Stockage &amp; sauvegarde</a:t>
            </a:r>
          </a:p>
        </p:txBody>
      </p:sp>
      <p:grpSp>
        <p:nvGrpSpPr>
          <p:cNvPr id="34" name="Groupe 33">
            <a:extLst>
              <a:ext uri="{FF2B5EF4-FFF2-40B4-BE49-F238E27FC236}">
                <a16:creationId xmlns:a16="http://schemas.microsoft.com/office/drawing/2014/main" id="{79DF13C6-A6F4-9784-B4DA-6FF72FA63D10}"/>
              </a:ext>
            </a:extLst>
          </p:cNvPr>
          <p:cNvGrpSpPr/>
          <p:nvPr/>
        </p:nvGrpSpPr>
        <p:grpSpPr>
          <a:xfrm>
            <a:off x="1914498" y="-4041134"/>
            <a:ext cx="5292223" cy="1822272"/>
            <a:chOff x="4454775" y="3157264"/>
            <a:chExt cx="5292223" cy="1822272"/>
          </a:xfrm>
        </p:grpSpPr>
        <p:pic>
          <p:nvPicPr>
            <p:cNvPr id="32" name="Image 31" descr="Une image contenant capture d’écran, conception&#10;&#10;Description générée automatiquement">
              <a:extLst>
                <a:ext uri="{FF2B5EF4-FFF2-40B4-BE49-F238E27FC236}">
                  <a16:creationId xmlns:a16="http://schemas.microsoft.com/office/drawing/2014/main" id="{372CD692-E2B6-947E-811D-56F1586DE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4775" y="3157264"/>
              <a:ext cx="5292223" cy="1514495"/>
            </a:xfrm>
            <a:prstGeom prst="rect">
              <a:avLst/>
            </a:prstGeom>
          </p:spPr>
        </p:pic>
        <p:sp>
          <p:nvSpPr>
            <p:cNvPr id="33" name="ZoneTexte 32">
              <a:extLst>
                <a:ext uri="{FF2B5EF4-FFF2-40B4-BE49-F238E27FC236}">
                  <a16:creationId xmlns:a16="http://schemas.microsoft.com/office/drawing/2014/main" id="{B79DD48E-23E6-AC24-1C93-2F12987102C6}"/>
                </a:ext>
              </a:extLst>
            </p:cNvPr>
            <p:cNvSpPr txBox="1"/>
            <p:nvPr/>
          </p:nvSpPr>
          <p:spPr>
            <a:xfrm>
              <a:off x="6079439" y="4671759"/>
              <a:ext cx="2042893" cy="307777"/>
            </a:xfrm>
            <a:prstGeom prst="rect">
              <a:avLst/>
            </a:prstGeom>
            <a:noFill/>
          </p:spPr>
          <p:txBody>
            <a:bodyPr wrap="square" rtlCol="0">
              <a:spAutoFit/>
            </a:bodyPr>
            <a:lstStyle/>
            <a:p>
              <a:r>
                <a:rPr lang="fr-FR" sz="1400" cap="small" dirty="0"/>
                <a:t>Storage Area Network</a:t>
              </a:r>
            </a:p>
          </p:txBody>
        </p:sp>
      </p:grpSp>
      <p:grpSp>
        <p:nvGrpSpPr>
          <p:cNvPr id="58" name="Groupe 57">
            <a:extLst>
              <a:ext uri="{FF2B5EF4-FFF2-40B4-BE49-F238E27FC236}">
                <a16:creationId xmlns:a16="http://schemas.microsoft.com/office/drawing/2014/main" id="{4A54E6E0-46FF-8313-6A64-6EF3B2A1CD08}"/>
              </a:ext>
            </a:extLst>
          </p:cNvPr>
          <p:cNvGrpSpPr/>
          <p:nvPr/>
        </p:nvGrpSpPr>
        <p:grpSpPr>
          <a:xfrm>
            <a:off x="3201134" y="-2218862"/>
            <a:ext cx="2930671" cy="673898"/>
            <a:chOff x="5859234" y="4027067"/>
            <a:chExt cx="2930671" cy="673898"/>
          </a:xfrm>
        </p:grpSpPr>
        <p:cxnSp>
          <p:nvCxnSpPr>
            <p:cNvPr id="35" name="Connecteur droit 34">
              <a:extLst>
                <a:ext uri="{FF2B5EF4-FFF2-40B4-BE49-F238E27FC236}">
                  <a16:creationId xmlns:a16="http://schemas.microsoft.com/office/drawing/2014/main" id="{FA741A9F-5FD0-1E12-C632-62BBE395A1EA}"/>
                </a:ext>
              </a:extLst>
            </p:cNvPr>
            <p:cNvCxnSpPr>
              <a:cxnSpLocks/>
            </p:cNvCxnSpPr>
            <p:nvPr/>
          </p:nvCxnSpPr>
          <p:spPr>
            <a:xfrm>
              <a:off x="7100887" y="4027067"/>
              <a:ext cx="0" cy="34357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8" name="ZoneTexte 37">
              <a:extLst>
                <a:ext uri="{FF2B5EF4-FFF2-40B4-BE49-F238E27FC236}">
                  <a16:creationId xmlns:a16="http://schemas.microsoft.com/office/drawing/2014/main" id="{1D4BDAAD-F4A3-18D7-2BBF-AEF0178529F1}"/>
                </a:ext>
              </a:extLst>
            </p:cNvPr>
            <p:cNvSpPr txBox="1"/>
            <p:nvPr/>
          </p:nvSpPr>
          <p:spPr>
            <a:xfrm>
              <a:off x="5859234" y="4393188"/>
              <a:ext cx="2930671" cy="307777"/>
            </a:xfrm>
            <a:prstGeom prst="rect">
              <a:avLst/>
            </a:prstGeom>
            <a:noFill/>
          </p:spPr>
          <p:txBody>
            <a:bodyPr wrap="square" rtlCol="0">
              <a:spAutoFit/>
            </a:bodyPr>
            <a:lstStyle/>
            <a:p>
              <a:r>
                <a:rPr lang="fr-FR" sz="1400" cap="small" dirty="0"/>
                <a:t>Réseau dédié de stockage de données</a:t>
              </a:r>
            </a:p>
          </p:txBody>
        </p:sp>
      </p:grpSp>
      <p:grpSp>
        <p:nvGrpSpPr>
          <p:cNvPr id="59" name="Groupe 58">
            <a:extLst>
              <a:ext uri="{FF2B5EF4-FFF2-40B4-BE49-F238E27FC236}">
                <a16:creationId xmlns:a16="http://schemas.microsoft.com/office/drawing/2014/main" id="{B6EEF0C4-9D28-A5D6-A55C-19F064ED70D7}"/>
              </a:ext>
            </a:extLst>
          </p:cNvPr>
          <p:cNvGrpSpPr/>
          <p:nvPr/>
        </p:nvGrpSpPr>
        <p:grpSpPr>
          <a:xfrm>
            <a:off x="1972564" y="-1534565"/>
            <a:ext cx="2930671" cy="878291"/>
            <a:chOff x="4630664" y="4711364"/>
            <a:chExt cx="2930671" cy="878291"/>
          </a:xfrm>
        </p:grpSpPr>
        <p:cxnSp>
          <p:nvCxnSpPr>
            <p:cNvPr id="40" name="Connecteur droit 39">
              <a:extLst>
                <a:ext uri="{FF2B5EF4-FFF2-40B4-BE49-F238E27FC236}">
                  <a16:creationId xmlns:a16="http://schemas.microsoft.com/office/drawing/2014/main" id="{02EF954E-D7D0-9D46-2C9B-9983834839E9}"/>
                </a:ext>
              </a:extLst>
            </p:cNvPr>
            <p:cNvCxnSpPr>
              <a:cxnSpLocks/>
            </p:cNvCxnSpPr>
            <p:nvPr/>
          </p:nvCxnSpPr>
          <p:spPr>
            <a:xfrm flipH="1">
              <a:off x="6452560" y="4711364"/>
              <a:ext cx="648327" cy="59922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1" name="ZoneTexte 50">
              <a:extLst>
                <a:ext uri="{FF2B5EF4-FFF2-40B4-BE49-F238E27FC236}">
                  <a16:creationId xmlns:a16="http://schemas.microsoft.com/office/drawing/2014/main" id="{17C790A1-13FB-90E6-011D-D013477A5456}"/>
                </a:ext>
              </a:extLst>
            </p:cNvPr>
            <p:cNvSpPr txBox="1"/>
            <p:nvPr/>
          </p:nvSpPr>
          <p:spPr>
            <a:xfrm>
              <a:off x="4630664" y="5281878"/>
              <a:ext cx="2930671" cy="307777"/>
            </a:xfrm>
            <a:prstGeom prst="rect">
              <a:avLst/>
            </a:prstGeom>
            <a:noFill/>
          </p:spPr>
          <p:txBody>
            <a:bodyPr wrap="square" rtlCol="0">
              <a:spAutoFit/>
            </a:bodyPr>
            <a:lstStyle/>
            <a:p>
              <a:r>
                <a:rPr lang="fr-FR" sz="1400" cap="small" dirty="0"/>
                <a:t>Centralisation des données</a:t>
              </a:r>
            </a:p>
          </p:txBody>
        </p:sp>
      </p:grpSp>
      <p:grpSp>
        <p:nvGrpSpPr>
          <p:cNvPr id="60" name="Groupe 59">
            <a:extLst>
              <a:ext uri="{FF2B5EF4-FFF2-40B4-BE49-F238E27FC236}">
                <a16:creationId xmlns:a16="http://schemas.microsoft.com/office/drawing/2014/main" id="{703CEDCB-F462-8B73-D011-91DEEA670ABE}"/>
              </a:ext>
            </a:extLst>
          </p:cNvPr>
          <p:cNvGrpSpPr/>
          <p:nvPr/>
        </p:nvGrpSpPr>
        <p:grpSpPr>
          <a:xfrm>
            <a:off x="4013385" y="-1545313"/>
            <a:ext cx="2930671" cy="1237109"/>
            <a:chOff x="6671485" y="4700616"/>
            <a:chExt cx="2930671" cy="1237109"/>
          </a:xfrm>
        </p:grpSpPr>
        <p:cxnSp>
          <p:nvCxnSpPr>
            <p:cNvPr id="42" name="Connecteur droit 41">
              <a:extLst>
                <a:ext uri="{FF2B5EF4-FFF2-40B4-BE49-F238E27FC236}">
                  <a16:creationId xmlns:a16="http://schemas.microsoft.com/office/drawing/2014/main" id="{AA7EED67-D188-24EE-EA91-19DEF41A7263}"/>
                </a:ext>
              </a:extLst>
            </p:cNvPr>
            <p:cNvCxnSpPr>
              <a:cxnSpLocks/>
            </p:cNvCxnSpPr>
            <p:nvPr/>
          </p:nvCxnSpPr>
          <p:spPr>
            <a:xfrm>
              <a:off x="7100887" y="4700616"/>
              <a:ext cx="0" cy="92933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ZoneTexte 51">
              <a:extLst>
                <a:ext uri="{FF2B5EF4-FFF2-40B4-BE49-F238E27FC236}">
                  <a16:creationId xmlns:a16="http://schemas.microsoft.com/office/drawing/2014/main" id="{152D5714-7FAA-DCCF-2DFE-CF9A6C769BBB}"/>
                </a:ext>
              </a:extLst>
            </p:cNvPr>
            <p:cNvSpPr txBox="1"/>
            <p:nvPr/>
          </p:nvSpPr>
          <p:spPr>
            <a:xfrm>
              <a:off x="6671485" y="5629948"/>
              <a:ext cx="2930671" cy="307777"/>
            </a:xfrm>
            <a:prstGeom prst="rect">
              <a:avLst/>
            </a:prstGeom>
            <a:noFill/>
          </p:spPr>
          <p:txBody>
            <a:bodyPr wrap="square" rtlCol="0">
              <a:spAutoFit/>
            </a:bodyPr>
            <a:lstStyle/>
            <a:p>
              <a:r>
                <a:rPr lang="fr-FR" sz="1400" cap="small" dirty="0"/>
                <a:t>Scalabilité</a:t>
              </a:r>
            </a:p>
          </p:txBody>
        </p:sp>
      </p:grpSp>
      <p:grpSp>
        <p:nvGrpSpPr>
          <p:cNvPr id="61" name="Groupe 60">
            <a:extLst>
              <a:ext uri="{FF2B5EF4-FFF2-40B4-BE49-F238E27FC236}">
                <a16:creationId xmlns:a16="http://schemas.microsoft.com/office/drawing/2014/main" id="{CCF62FF2-0794-7ADE-6E63-ED01562752B0}"/>
              </a:ext>
            </a:extLst>
          </p:cNvPr>
          <p:cNvGrpSpPr/>
          <p:nvPr/>
        </p:nvGrpSpPr>
        <p:grpSpPr>
          <a:xfrm>
            <a:off x="4442787" y="-1522420"/>
            <a:ext cx="4013737" cy="2042002"/>
            <a:chOff x="6519862" y="3671647"/>
            <a:chExt cx="4013737" cy="2042002"/>
          </a:xfrm>
        </p:grpSpPr>
        <p:cxnSp>
          <p:nvCxnSpPr>
            <p:cNvPr id="45" name="Connecteur droit 44">
              <a:extLst>
                <a:ext uri="{FF2B5EF4-FFF2-40B4-BE49-F238E27FC236}">
                  <a16:creationId xmlns:a16="http://schemas.microsoft.com/office/drawing/2014/main" id="{F18FF047-FE05-5BA8-505C-BF44E68197A6}"/>
                </a:ext>
              </a:extLst>
            </p:cNvPr>
            <p:cNvCxnSpPr>
              <a:cxnSpLocks/>
            </p:cNvCxnSpPr>
            <p:nvPr/>
          </p:nvCxnSpPr>
          <p:spPr>
            <a:xfrm>
              <a:off x="6519862" y="3671647"/>
              <a:ext cx="1229352" cy="163894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5" name="ZoneTexte 54">
              <a:extLst>
                <a:ext uri="{FF2B5EF4-FFF2-40B4-BE49-F238E27FC236}">
                  <a16:creationId xmlns:a16="http://schemas.microsoft.com/office/drawing/2014/main" id="{D316264E-3378-6CCD-F7BB-1397EE663231}"/>
                </a:ext>
              </a:extLst>
            </p:cNvPr>
            <p:cNvSpPr txBox="1"/>
            <p:nvPr/>
          </p:nvSpPr>
          <p:spPr>
            <a:xfrm>
              <a:off x="7602928" y="5251984"/>
              <a:ext cx="2930671" cy="461665"/>
            </a:xfrm>
            <a:prstGeom prst="rect">
              <a:avLst/>
            </a:prstGeom>
            <a:noFill/>
          </p:spPr>
          <p:txBody>
            <a:bodyPr wrap="square" rtlCol="0">
              <a:spAutoFit/>
            </a:bodyPr>
            <a:lstStyle/>
            <a:p>
              <a:r>
                <a:rPr lang="fr-FR" sz="2400" cap="small" dirty="0"/>
                <a:t>Haute disponibilité</a:t>
              </a:r>
            </a:p>
          </p:txBody>
        </p:sp>
      </p:grpSp>
      <p:pic>
        <p:nvPicPr>
          <p:cNvPr id="3" name="Image 2" descr="Une image contenant capture d’écran, conception&#10;&#10;Description générée automatiquement">
            <a:extLst>
              <a:ext uri="{FF2B5EF4-FFF2-40B4-BE49-F238E27FC236}">
                <a16:creationId xmlns:a16="http://schemas.microsoft.com/office/drawing/2014/main" id="{39CA7B56-19FB-4225-8315-CC72CFC5B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0608" y="1785588"/>
            <a:ext cx="4003810" cy="1145785"/>
          </a:xfrm>
          <a:prstGeom prst="rect">
            <a:avLst/>
          </a:prstGeom>
        </p:spPr>
      </p:pic>
      <p:grpSp>
        <p:nvGrpSpPr>
          <p:cNvPr id="10" name="Groupe 9">
            <a:extLst>
              <a:ext uri="{FF2B5EF4-FFF2-40B4-BE49-F238E27FC236}">
                <a16:creationId xmlns:a16="http://schemas.microsoft.com/office/drawing/2014/main" id="{C2D7E436-4EB9-4050-B3C2-0A5D3CDEBEB9}"/>
              </a:ext>
            </a:extLst>
          </p:cNvPr>
          <p:cNvGrpSpPr/>
          <p:nvPr/>
        </p:nvGrpSpPr>
        <p:grpSpPr>
          <a:xfrm>
            <a:off x="5582055" y="2931373"/>
            <a:ext cx="2930671" cy="616263"/>
            <a:chOff x="5582055" y="2931373"/>
            <a:chExt cx="2930671" cy="616263"/>
          </a:xfrm>
        </p:grpSpPr>
        <p:cxnSp>
          <p:nvCxnSpPr>
            <p:cNvPr id="4" name="Connecteur droit 3">
              <a:extLst>
                <a:ext uri="{FF2B5EF4-FFF2-40B4-BE49-F238E27FC236}">
                  <a16:creationId xmlns:a16="http://schemas.microsoft.com/office/drawing/2014/main" id="{91C144E6-8088-7101-E8D2-D46E205D15EF}"/>
                </a:ext>
              </a:extLst>
            </p:cNvPr>
            <p:cNvCxnSpPr>
              <a:cxnSpLocks/>
            </p:cNvCxnSpPr>
            <p:nvPr/>
          </p:nvCxnSpPr>
          <p:spPr>
            <a:xfrm>
              <a:off x="6557962" y="2931373"/>
              <a:ext cx="0" cy="34357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 name="ZoneTexte 5">
              <a:extLst>
                <a:ext uri="{FF2B5EF4-FFF2-40B4-BE49-F238E27FC236}">
                  <a16:creationId xmlns:a16="http://schemas.microsoft.com/office/drawing/2014/main" id="{6FA46F90-88D7-1BFD-D336-E49FCFD15640}"/>
                </a:ext>
              </a:extLst>
            </p:cNvPr>
            <p:cNvSpPr txBox="1"/>
            <p:nvPr/>
          </p:nvSpPr>
          <p:spPr>
            <a:xfrm>
              <a:off x="5582055" y="3239859"/>
              <a:ext cx="2930671" cy="307777"/>
            </a:xfrm>
            <a:prstGeom prst="rect">
              <a:avLst/>
            </a:prstGeom>
            <a:noFill/>
          </p:spPr>
          <p:txBody>
            <a:bodyPr wrap="square" rtlCol="0">
              <a:spAutoFit/>
            </a:bodyPr>
            <a:lstStyle/>
            <a:p>
              <a:r>
                <a:rPr lang="fr-FR" sz="1400" cap="small" dirty="0"/>
                <a:t>Composants dédoublés</a:t>
              </a:r>
            </a:p>
          </p:txBody>
        </p:sp>
      </p:grpSp>
      <p:grpSp>
        <p:nvGrpSpPr>
          <p:cNvPr id="11" name="Groupe 10">
            <a:extLst>
              <a:ext uri="{FF2B5EF4-FFF2-40B4-BE49-F238E27FC236}">
                <a16:creationId xmlns:a16="http://schemas.microsoft.com/office/drawing/2014/main" id="{F76B98EA-4125-0061-C2F7-5E1854416F95}"/>
              </a:ext>
            </a:extLst>
          </p:cNvPr>
          <p:cNvGrpSpPr>
            <a:grpSpLocks noChangeAspect="1"/>
          </p:cNvGrpSpPr>
          <p:nvPr/>
        </p:nvGrpSpPr>
        <p:grpSpPr>
          <a:xfrm>
            <a:off x="3188992" y="2428215"/>
            <a:ext cx="6737939" cy="3790091"/>
            <a:chOff x="5425423" y="3512547"/>
            <a:chExt cx="2265077" cy="1274106"/>
          </a:xfrm>
        </p:grpSpPr>
        <p:pic>
          <p:nvPicPr>
            <p:cNvPr id="1026" name="Picture 2" descr="IBM Storage FlashSystem 5000">
              <a:extLst>
                <a:ext uri="{FF2B5EF4-FFF2-40B4-BE49-F238E27FC236}">
                  <a16:creationId xmlns:a16="http://schemas.microsoft.com/office/drawing/2014/main" id="{A5E7A706-C492-9D74-8C5F-AE10F3436B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5423" y="3512547"/>
              <a:ext cx="2265077" cy="127410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7">
              <a:extLst>
                <a:ext uri="{FF2B5EF4-FFF2-40B4-BE49-F238E27FC236}">
                  <a16:creationId xmlns:a16="http://schemas.microsoft.com/office/drawing/2014/main" id="{F535885C-C3CD-6296-7386-9FA915F034C9}"/>
                </a:ext>
              </a:extLst>
            </p:cNvPr>
            <p:cNvCxnSpPr>
              <a:cxnSpLocks/>
            </p:cNvCxnSpPr>
            <p:nvPr/>
          </p:nvCxnSpPr>
          <p:spPr>
            <a:xfrm>
              <a:off x="6562724" y="3537989"/>
              <a:ext cx="0" cy="34357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53835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466EC-491D-CA07-9396-DAEE43B9402B}"/>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AFE036EC-F57C-CC01-0AC4-A4242927B1F9}"/>
              </a:ext>
            </a:extLst>
          </p:cNvPr>
          <p:cNvSpPr/>
          <p:nvPr/>
        </p:nvSpPr>
        <p:spPr>
          <a:xfrm rot="18802443">
            <a:off x="8491022" y="-7837742"/>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46BD2272-B077-F794-802C-5C02D725879C}"/>
              </a:ext>
            </a:extLst>
          </p:cNvPr>
          <p:cNvSpPr txBox="1"/>
          <p:nvPr/>
        </p:nvSpPr>
        <p:spPr>
          <a:xfrm>
            <a:off x="892344" y="-4173170"/>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F9C89196-1618-32F6-192A-338C889C159F}"/>
              </a:ext>
            </a:extLst>
          </p:cNvPr>
          <p:cNvSpPr/>
          <p:nvPr/>
        </p:nvSpPr>
        <p:spPr>
          <a:xfrm>
            <a:off x="-3972771"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3FE24BCF-B426-90C2-E009-9DF7F3ACBD16}"/>
              </a:ext>
            </a:extLst>
          </p:cNvPr>
          <p:cNvSpPr/>
          <p:nvPr/>
        </p:nvSpPr>
        <p:spPr>
          <a:xfrm>
            <a:off x="-3040451" y="1799016"/>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C93746BC-9341-8EEF-AE61-CCC6D98B3DE8}"/>
              </a:ext>
            </a:extLst>
          </p:cNvPr>
          <p:cNvSpPr/>
          <p:nvPr/>
        </p:nvSpPr>
        <p:spPr>
          <a:xfrm>
            <a:off x="-3040451"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FDC9F239-813C-10AA-8107-F254E1358790}"/>
              </a:ext>
            </a:extLst>
          </p:cNvPr>
          <p:cNvSpPr txBox="1"/>
          <p:nvPr/>
        </p:nvSpPr>
        <p:spPr>
          <a:xfrm>
            <a:off x="-6512704" y="3480822"/>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940889F9-DC37-72D7-2BA0-24E3B0EE8731}"/>
              </a:ext>
            </a:extLst>
          </p:cNvPr>
          <p:cNvSpPr/>
          <p:nvPr/>
        </p:nvSpPr>
        <p:spPr>
          <a:xfrm>
            <a:off x="-3040451"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69F57285-06AD-C6E5-0938-5829CC949BED}"/>
              </a:ext>
            </a:extLst>
          </p:cNvPr>
          <p:cNvSpPr txBox="1"/>
          <p:nvPr/>
        </p:nvSpPr>
        <p:spPr>
          <a:xfrm>
            <a:off x="-3267736" y="4832310"/>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52C24041-723C-57C5-8283-310B20CBE842}"/>
              </a:ext>
            </a:extLst>
          </p:cNvPr>
          <p:cNvSpPr txBox="1"/>
          <p:nvPr/>
        </p:nvSpPr>
        <p:spPr>
          <a:xfrm>
            <a:off x="-2650467" y="2002888"/>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799C6FB1-13CE-71E7-BC9A-75DA162F6D77}"/>
              </a:ext>
            </a:extLst>
          </p:cNvPr>
          <p:cNvSpPr/>
          <p:nvPr/>
        </p:nvSpPr>
        <p:spPr>
          <a:xfrm>
            <a:off x="-4630492"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07A9DCBC-0CEC-1C13-443D-B9B0BA61C815}"/>
              </a:ext>
            </a:extLst>
          </p:cNvPr>
          <p:cNvSpPr/>
          <p:nvPr/>
        </p:nvSpPr>
        <p:spPr>
          <a:xfrm>
            <a:off x="-3478925"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62F60E75-FCFD-75E3-0D04-C5483C1FBF65}"/>
              </a:ext>
            </a:extLst>
          </p:cNvPr>
          <p:cNvSpPr/>
          <p:nvPr/>
        </p:nvSpPr>
        <p:spPr>
          <a:xfrm>
            <a:off x="-3478925"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D02CC516-2563-E3CD-4B9F-2C7EE77D2C76}"/>
              </a:ext>
            </a:extLst>
          </p:cNvPr>
          <p:cNvSpPr/>
          <p:nvPr/>
        </p:nvSpPr>
        <p:spPr>
          <a:xfrm>
            <a:off x="-3478925"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Graphique 54">
            <a:extLst>
              <a:ext uri="{FF2B5EF4-FFF2-40B4-BE49-F238E27FC236}">
                <a16:creationId xmlns:a16="http://schemas.microsoft.com/office/drawing/2014/main" id="{974805B5-42AD-9EC1-3249-B72CFEB6BA3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88247" y="3240059"/>
            <a:ext cx="891352" cy="939438"/>
          </a:xfrm>
          <a:prstGeom prst="rect">
            <a:avLst/>
          </a:prstGeom>
        </p:spPr>
      </p:pic>
      <p:pic>
        <p:nvPicPr>
          <p:cNvPr id="14" name="Graphique 56">
            <a:extLst>
              <a:ext uri="{FF2B5EF4-FFF2-40B4-BE49-F238E27FC236}">
                <a16:creationId xmlns:a16="http://schemas.microsoft.com/office/drawing/2014/main" id="{2D58B944-DF3E-B242-22AB-7EB35B257B4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88247" y="4691034"/>
            <a:ext cx="891352" cy="939438"/>
          </a:xfrm>
          <a:prstGeom prst="rect">
            <a:avLst/>
          </a:prstGeom>
        </p:spPr>
      </p:pic>
      <p:pic>
        <p:nvPicPr>
          <p:cNvPr id="26" name="Graphique 57">
            <a:extLst>
              <a:ext uri="{FF2B5EF4-FFF2-40B4-BE49-F238E27FC236}">
                <a16:creationId xmlns:a16="http://schemas.microsoft.com/office/drawing/2014/main" id="{58A9EDCD-BDD1-E9DA-F1DF-C43BB80FA7A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88247" y="1789085"/>
            <a:ext cx="891352" cy="939438"/>
          </a:xfrm>
          <a:prstGeom prst="rect">
            <a:avLst/>
          </a:prstGeom>
        </p:spPr>
      </p:pic>
      <p:sp>
        <p:nvSpPr>
          <p:cNvPr id="5" name="ZoneTexte 4">
            <a:extLst>
              <a:ext uri="{FF2B5EF4-FFF2-40B4-BE49-F238E27FC236}">
                <a16:creationId xmlns:a16="http://schemas.microsoft.com/office/drawing/2014/main" id="{8ADBF8F2-6800-9315-D6C7-23F58F96683E}"/>
              </a:ext>
            </a:extLst>
          </p:cNvPr>
          <p:cNvSpPr txBox="1"/>
          <p:nvPr/>
        </p:nvSpPr>
        <p:spPr>
          <a:xfrm>
            <a:off x="1402025" y="-4173170"/>
            <a:ext cx="8429780" cy="707886"/>
          </a:xfrm>
          <a:prstGeom prst="rect">
            <a:avLst/>
          </a:prstGeom>
          <a:noFill/>
        </p:spPr>
        <p:txBody>
          <a:bodyPr wrap="square" rtlCol="0">
            <a:spAutoFit/>
          </a:bodyPr>
          <a:lstStyle/>
          <a:p>
            <a:pPr algn="ctr"/>
            <a:r>
              <a:rPr lang="fr-FR" sz="4000" cap="small" dirty="0"/>
              <a:t>Stockage &amp; sauvegarde</a:t>
            </a:r>
          </a:p>
        </p:txBody>
      </p:sp>
      <p:grpSp>
        <p:nvGrpSpPr>
          <p:cNvPr id="34" name="Groupe 33">
            <a:extLst>
              <a:ext uri="{FF2B5EF4-FFF2-40B4-BE49-F238E27FC236}">
                <a16:creationId xmlns:a16="http://schemas.microsoft.com/office/drawing/2014/main" id="{B99B053E-952B-6132-024A-3DC586507B8B}"/>
              </a:ext>
            </a:extLst>
          </p:cNvPr>
          <p:cNvGrpSpPr/>
          <p:nvPr/>
        </p:nvGrpSpPr>
        <p:grpSpPr>
          <a:xfrm>
            <a:off x="1914498" y="-4041134"/>
            <a:ext cx="5292223" cy="1822272"/>
            <a:chOff x="4454775" y="3157264"/>
            <a:chExt cx="5292223" cy="1822272"/>
          </a:xfrm>
        </p:grpSpPr>
        <p:pic>
          <p:nvPicPr>
            <p:cNvPr id="32" name="Image 31" descr="Une image contenant capture d’écran, conception&#10;&#10;Description générée automatiquement">
              <a:extLst>
                <a:ext uri="{FF2B5EF4-FFF2-40B4-BE49-F238E27FC236}">
                  <a16:creationId xmlns:a16="http://schemas.microsoft.com/office/drawing/2014/main" id="{AB7A625A-07E4-368C-AB39-F708D8A07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4775" y="3157264"/>
              <a:ext cx="5292223" cy="1514495"/>
            </a:xfrm>
            <a:prstGeom prst="rect">
              <a:avLst/>
            </a:prstGeom>
          </p:spPr>
        </p:pic>
        <p:sp>
          <p:nvSpPr>
            <p:cNvPr id="33" name="ZoneTexte 32">
              <a:extLst>
                <a:ext uri="{FF2B5EF4-FFF2-40B4-BE49-F238E27FC236}">
                  <a16:creationId xmlns:a16="http://schemas.microsoft.com/office/drawing/2014/main" id="{BB0F5713-61DC-2AE6-4DA8-4BCD9E5324B7}"/>
                </a:ext>
              </a:extLst>
            </p:cNvPr>
            <p:cNvSpPr txBox="1"/>
            <p:nvPr/>
          </p:nvSpPr>
          <p:spPr>
            <a:xfrm>
              <a:off x="6079439" y="4671759"/>
              <a:ext cx="2042893" cy="307777"/>
            </a:xfrm>
            <a:prstGeom prst="rect">
              <a:avLst/>
            </a:prstGeom>
            <a:noFill/>
          </p:spPr>
          <p:txBody>
            <a:bodyPr wrap="square" rtlCol="0">
              <a:spAutoFit/>
            </a:bodyPr>
            <a:lstStyle/>
            <a:p>
              <a:r>
                <a:rPr lang="fr-FR" sz="1400" cap="small" dirty="0"/>
                <a:t>Storage Area Network</a:t>
              </a:r>
            </a:p>
          </p:txBody>
        </p:sp>
      </p:grpSp>
      <p:grpSp>
        <p:nvGrpSpPr>
          <p:cNvPr id="58" name="Groupe 57">
            <a:extLst>
              <a:ext uri="{FF2B5EF4-FFF2-40B4-BE49-F238E27FC236}">
                <a16:creationId xmlns:a16="http://schemas.microsoft.com/office/drawing/2014/main" id="{6BB8BA0D-B527-7C6E-10CE-5E1DD1917BCA}"/>
              </a:ext>
            </a:extLst>
          </p:cNvPr>
          <p:cNvGrpSpPr/>
          <p:nvPr/>
        </p:nvGrpSpPr>
        <p:grpSpPr>
          <a:xfrm>
            <a:off x="3201134" y="-2218862"/>
            <a:ext cx="2930671" cy="673898"/>
            <a:chOff x="5859234" y="4027067"/>
            <a:chExt cx="2930671" cy="673898"/>
          </a:xfrm>
        </p:grpSpPr>
        <p:cxnSp>
          <p:nvCxnSpPr>
            <p:cNvPr id="35" name="Connecteur droit 34">
              <a:extLst>
                <a:ext uri="{FF2B5EF4-FFF2-40B4-BE49-F238E27FC236}">
                  <a16:creationId xmlns:a16="http://schemas.microsoft.com/office/drawing/2014/main" id="{32A1CA92-84D6-828C-D665-3E86042B2C7E}"/>
                </a:ext>
              </a:extLst>
            </p:cNvPr>
            <p:cNvCxnSpPr>
              <a:cxnSpLocks/>
            </p:cNvCxnSpPr>
            <p:nvPr/>
          </p:nvCxnSpPr>
          <p:spPr>
            <a:xfrm>
              <a:off x="7100887" y="4027067"/>
              <a:ext cx="0" cy="34357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8" name="ZoneTexte 37">
              <a:extLst>
                <a:ext uri="{FF2B5EF4-FFF2-40B4-BE49-F238E27FC236}">
                  <a16:creationId xmlns:a16="http://schemas.microsoft.com/office/drawing/2014/main" id="{47BDB8F3-3995-A2B0-F5E0-78372ED58751}"/>
                </a:ext>
              </a:extLst>
            </p:cNvPr>
            <p:cNvSpPr txBox="1"/>
            <p:nvPr/>
          </p:nvSpPr>
          <p:spPr>
            <a:xfrm>
              <a:off x="5859234" y="4393188"/>
              <a:ext cx="2930671" cy="307777"/>
            </a:xfrm>
            <a:prstGeom prst="rect">
              <a:avLst/>
            </a:prstGeom>
            <a:noFill/>
          </p:spPr>
          <p:txBody>
            <a:bodyPr wrap="square" rtlCol="0">
              <a:spAutoFit/>
            </a:bodyPr>
            <a:lstStyle/>
            <a:p>
              <a:r>
                <a:rPr lang="fr-FR" sz="1400" cap="small" dirty="0"/>
                <a:t>Réseau dédié de stockage de données</a:t>
              </a:r>
            </a:p>
          </p:txBody>
        </p:sp>
      </p:grpSp>
      <p:grpSp>
        <p:nvGrpSpPr>
          <p:cNvPr id="59" name="Groupe 58">
            <a:extLst>
              <a:ext uri="{FF2B5EF4-FFF2-40B4-BE49-F238E27FC236}">
                <a16:creationId xmlns:a16="http://schemas.microsoft.com/office/drawing/2014/main" id="{479F90D6-64F1-DCE7-B04C-57ED155AFE82}"/>
              </a:ext>
            </a:extLst>
          </p:cNvPr>
          <p:cNvGrpSpPr/>
          <p:nvPr/>
        </p:nvGrpSpPr>
        <p:grpSpPr>
          <a:xfrm>
            <a:off x="1972564" y="-1534565"/>
            <a:ext cx="2930671" cy="878291"/>
            <a:chOff x="4630664" y="4711364"/>
            <a:chExt cx="2930671" cy="878291"/>
          </a:xfrm>
        </p:grpSpPr>
        <p:cxnSp>
          <p:nvCxnSpPr>
            <p:cNvPr id="40" name="Connecteur droit 39">
              <a:extLst>
                <a:ext uri="{FF2B5EF4-FFF2-40B4-BE49-F238E27FC236}">
                  <a16:creationId xmlns:a16="http://schemas.microsoft.com/office/drawing/2014/main" id="{E71CCEE3-27DC-54E9-E10C-8A72F77B3073}"/>
                </a:ext>
              </a:extLst>
            </p:cNvPr>
            <p:cNvCxnSpPr>
              <a:cxnSpLocks/>
            </p:cNvCxnSpPr>
            <p:nvPr/>
          </p:nvCxnSpPr>
          <p:spPr>
            <a:xfrm flipH="1">
              <a:off x="6452560" y="4711364"/>
              <a:ext cx="648327" cy="59922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1" name="ZoneTexte 50">
              <a:extLst>
                <a:ext uri="{FF2B5EF4-FFF2-40B4-BE49-F238E27FC236}">
                  <a16:creationId xmlns:a16="http://schemas.microsoft.com/office/drawing/2014/main" id="{40E4C822-0ECD-C187-8128-1621C7D7E745}"/>
                </a:ext>
              </a:extLst>
            </p:cNvPr>
            <p:cNvSpPr txBox="1"/>
            <p:nvPr/>
          </p:nvSpPr>
          <p:spPr>
            <a:xfrm>
              <a:off x="4630664" y="5281878"/>
              <a:ext cx="2930671" cy="307777"/>
            </a:xfrm>
            <a:prstGeom prst="rect">
              <a:avLst/>
            </a:prstGeom>
            <a:noFill/>
          </p:spPr>
          <p:txBody>
            <a:bodyPr wrap="square" rtlCol="0">
              <a:spAutoFit/>
            </a:bodyPr>
            <a:lstStyle/>
            <a:p>
              <a:r>
                <a:rPr lang="fr-FR" sz="1400" cap="small" dirty="0"/>
                <a:t>Centralisation des données</a:t>
              </a:r>
            </a:p>
          </p:txBody>
        </p:sp>
      </p:grpSp>
      <p:grpSp>
        <p:nvGrpSpPr>
          <p:cNvPr id="60" name="Groupe 59">
            <a:extLst>
              <a:ext uri="{FF2B5EF4-FFF2-40B4-BE49-F238E27FC236}">
                <a16:creationId xmlns:a16="http://schemas.microsoft.com/office/drawing/2014/main" id="{07D78362-FF2D-5586-D8E0-F4BA81AA5BB8}"/>
              </a:ext>
            </a:extLst>
          </p:cNvPr>
          <p:cNvGrpSpPr/>
          <p:nvPr/>
        </p:nvGrpSpPr>
        <p:grpSpPr>
          <a:xfrm>
            <a:off x="4013385" y="-1545313"/>
            <a:ext cx="2930671" cy="1237109"/>
            <a:chOff x="6671485" y="4700616"/>
            <a:chExt cx="2930671" cy="1237109"/>
          </a:xfrm>
        </p:grpSpPr>
        <p:cxnSp>
          <p:nvCxnSpPr>
            <p:cNvPr id="42" name="Connecteur droit 41">
              <a:extLst>
                <a:ext uri="{FF2B5EF4-FFF2-40B4-BE49-F238E27FC236}">
                  <a16:creationId xmlns:a16="http://schemas.microsoft.com/office/drawing/2014/main" id="{7B1E1BA4-080C-EB71-4612-B38724979F02}"/>
                </a:ext>
              </a:extLst>
            </p:cNvPr>
            <p:cNvCxnSpPr>
              <a:cxnSpLocks/>
            </p:cNvCxnSpPr>
            <p:nvPr/>
          </p:nvCxnSpPr>
          <p:spPr>
            <a:xfrm>
              <a:off x="7100887" y="4700616"/>
              <a:ext cx="0" cy="92933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ZoneTexte 51">
              <a:extLst>
                <a:ext uri="{FF2B5EF4-FFF2-40B4-BE49-F238E27FC236}">
                  <a16:creationId xmlns:a16="http://schemas.microsoft.com/office/drawing/2014/main" id="{E01B28FC-9844-1679-F707-FA292D61395D}"/>
                </a:ext>
              </a:extLst>
            </p:cNvPr>
            <p:cNvSpPr txBox="1"/>
            <p:nvPr/>
          </p:nvSpPr>
          <p:spPr>
            <a:xfrm>
              <a:off x="6671485" y="5629948"/>
              <a:ext cx="2930671" cy="307777"/>
            </a:xfrm>
            <a:prstGeom prst="rect">
              <a:avLst/>
            </a:prstGeom>
            <a:noFill/>
          </p:spPr>
          <p:txBody>
            <a:bodyPr wrap="square" rtlCol="0">
              <a:spAutoFit/>
            </a:bodyPr>
            <a:lstStyle/>
            <a:p>
              <a:r>
                <a:rPr lang="fr-FR" sz="1400" cap="small" dirty="0"/>
                <a:t>Scalabilité</a:t>
              </a:r>
            </a:p>
          </p:txBody>
        </p:sp>
      </p:grpSp>
      <p:grpSp>
        <p:nvGrpSpPr>
          <p:cNvPr id="61" name="Groupe 60">
            <a:extLst>
              <a:ext uri="{FF2B5EF4-FFF2-40B4-BE49-F238E27FC236}">
                <a16:creationId xmlns:a16="http://schemas.microsoft.com/office/drawing/2014/main" id="{81B029BF-B508-52E8-1F99-2AB51519D886}"/>
              </a:ext>
            </a:extLst>
          </p:cNvPr>
          <p:cNvGrpSpPr/>
          <p:nvPr/>
        </p:nvGrpSpPr>
        <p:grpSpPr>
          <a:xfrm>
            <a:off x="4442787" y="-1522420"/>
            <a:ext cx="4013737" cy="2042002"/>
            <a:chOff x="6519862" y="3671647"/>
            <a:chExt cx="4013737" cy="2042002"/>
          </a:xfrm>
        </p:grpSpPr>
        <p:cxnSp>
          <p:nvCxnSpPr>
            <p:cNvPr id="45" name="Connecteur droit 44">
              <a:extLst>
                <a:ext uri="{FF2B5EF4-FFF2-40B4-BE49-F238E27FC236}">
                  <a16:creationId xmlns:a16="http://schemas.microsoft.com/office/drawing/2014/main" id="{91DD0DA2-397C-2F7D-8A64-A093F11D9C60}"/>
                </a:ext>
              </a:extLst>
            </p:cNvPr>
            <p:cNvCxnSpPr>
              <a:cxnSpLocks/>
            </p:cNvCxnSpPr>
            <p:nvPr/>
          </p:nvCxnSpPr>
          <p:spPr>
            <a:xfrm>
              <a:off x="6519862" y="3671647"/>
              <a:ext cx="1229352" cy="163894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5" name="ZoneTexte 54">
              <a:extLst>
                <a:ext uri="{FF2B5EF4-FFF2-40B4-BE49-F238E27FC236}">
                  <a16:creationId xmlns:a16="http://schemas.microsoft.com/office/drawing/2014/main" id="{241C8C12-AB22-7D32-C08F-395F8E06BBA8}"/>
                </a:ext>
              </a:extLst>
            </p:cNvPr>
            <p:cNvSpPr txBox="1"/>
            <p:nvPr/>
          </p:nvSpPr>
          <p:spPr>
            <a:xfrm>
              <a:off x="7602928" y="5251984"/>
              <a:ext cx="2930671" cy="461665"/>
            </a:xfrm>
            <a:prstGeom prst="rect">
              <a:avLst/>
            </a:prstGeom>
            <a:noFill/>
          </p:spPr>
          <p:txBody>
            <a:bodyPr wrap="square" rtlCol="0">
              <a:spAutoFit/>
            </a:bodyPr>
            <a:lstStyle/>
            <a:p>
              <a:r>
                <a:rPr lang="fr-FR" sz="2400" cap="small" dirty="0"/>
                <a:t>Haute disponibilité</a:t>
              </a:r>
            </a:p>
          </p:txBody>
        </p:sp>
      </p:grpSp>
      <p:pic>
        <p:nvPicPr>
          <p:cNvPr id="3" name="Image 2" descr="Une image contenant capture d’écran, conception&#10;&#10;Description générée automatiquement">
            <a:extLst>
              <a:ext uri="{FF2B5EF4-FFF2-40B4-BE49-F238E27FC236}">
                <a16:creationId xmlns:a16="http://schemas.microsoft.com/office/drawing/2014/main" id="{E5D7C6F3-1037-FC7D-36CC-615C7BAC7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0608" y="1785588"/>
            <a:ext cx="4003810" cy="1145785"/>
          </a:xfrm>
          <a:prstGeom prst="rect">
            <a:avLst/>
          </a:prstGeom>
        </p:spPr>
      </p:pic>
      <p:grpSp>
        <p:nvGrpSpPr>
          <p:cNvPr id="10" name="Groupe 9">
            <a:extLst>
              <a:ext uri="{FF2B5EF4-FFF2-40B4-BE49-F238E27FC236}">
                <a16:creationId xmlns:a16="http://schemas.microsoft.com/office/drawing/2014/main" id="{72757C77-FA18-24C0-6633-3EF6AB1885A0}"/>
              </a:ext>
            </a:extLst>
          </p:cNvPr>
          <p:cNvGrpSpPr/>
          <p:nvPr/>
        </p:nvGrpSpPr>
        <p:grpSpPr>
          <a:xfrm>
            <a:off x="5582055" y="2931373"/>
            <a:ext cx="2930671" cy="616263"/>
            <a:chOff x="5582055" y="2931373"/>
            <a:chExt cx="2930671" cy="616263"/>
          </a:xfrm>
        </p:grpSpPr>
        <p:cxnSp>
          <p:nvCxnSpPr>
            <p:cNvPr id="4" name="Connecteur droit 3">
              <a:extLst>
                <a:ext uri="{FF2B5EF4-FFF2-40B4-BE49-F238E27FC236}">
                  <a16:creationId xmlns:a16="http://schemas.microsoft.com/office/drawing/2014/main" id="{CBCD1547-4BF3-9B44-C9C1-8E520E1EFCE6}"/>
                </a:ext>
              </a:extLst>
            </p:cNvPr>
            <p:cNvCxnSpPr>
              <a:cxnSpLocks/>
            </p:cNvCxnSpPr>
            <p:nvPr/>
          </p:nvCxnSpPr>
          <p:spPr>
            <a:xfrm>
              <a:off x="6557962" y="2931373"/>
              <a:ext cx="0" cy="34357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 name="ZoneTexte 5">
              <a:extLst>
                <a:ext uri="{FF2B5EF4-FFF2-40B4-BE49-F238E27FC236}">
                  <a16:creationId xmlns:a16="http://schemas.microsoft.com/office/drawing/2014/main" id="{DFF29394-EE13-3088-BB1E-32AD3AD22CCB}"/>
                </a:ext>
              </a:extLst>
            </p:cNvPr>
            <p:cNvSpPr txBox="1"/>
            <p:nvPr/>
          </p:nvSpPr>
          <p:spPr>
            <a:xfrm>
              <a:off x="5582055" y="3239859"/>
              <a:ext cx="2930671" cy="307777"/>
            </a:xfrm>
            <a:prstGeom prst="rect">
              <a:avLst/>
            </a:prstGeom>
            <a:noFill/>
          </p:spPr>
          <p:txBody>
            <a:bodyPr wrap="square" rtlCol="0">
              <a:spAutoFit/>
            </a:bodyPr>
            <a:lstStyle/>
            <a:p>
              <a:r>
                <a:rPr lang="fr-FR" sz="1400" cap="small" dirty="0"/>
                <a:t>Composants dédoublés</a:t>
              </a:r>
            </a:p>
          </p:txBody>
        </p:sp>
      </p:grpSp>
      <p:grpSp>
        <p:nvGrpSpPr>
          <p:cNvPr id="11" name="Groupe 10">
            <a:extLst>
              <a:ext uri="{FF2B5EF4-FFF2-40B4-BE49-F238E27FC236}">
                <a16:creationId xmlns:a16="http://schemas.microsoft.com/office/drawing/2014/main" id="{832B3151-39FD-9240-7257-5C98A7C2E3BD}"/>
              </a:ext>
            </a:extLst>
          </p:cNvPr>
          <p:cNvGrpSpPr/>
          <p:nvPr/>
        </p:nvGrpSpPr>
        <p:grpSpPr>
          <a:xfrm>
            <a:off x="5425423" y="3512547"/>
            <a:ext cx="2265077" cy="1274106"/>
            <a:chOff x="5425423" y="3512547"/>
            <a:chExt cx="2265077" cy="1274106"/>
          </a:xfrm>
        </p:grpSpPr>
        <p:pic>
          <p:nvPicPr>
            <p:cNvPr id="1026" name="Picture 2" descr="IBM Storage FlashSystem 5000">
              <a:extLst>
                <a:ext uri="{FF2B5EF4-FFF2-40B4-BE49-F238E27FC236}">
                  <a16:creationId xmlns:a16="http://schemas.microsoft.com/office/drawing/2014/main" id="{B3EDA20D-B5CB-1B65-DA02-E1608B9E63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5423" y="3512547"/>
              <a:ext cx="2265077" cy="127410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7">
              <a:extLst>
                <a:ext uri="{FF2B5EF4-FFF2-40B4-BE49-F238E27FC236}">
                  <a16:creationId xmlns:a16="http://schemas.microsoft.com/office/drawing/2014/main" id="{7D09C11C-F55C-1F48-16F0-CB3F8BAA595E}"/>
                </a:ext>
              </a:extLst>
            </p:cNvPr>
            <p:cNvCxnSpPr>
              <a:cxnSpLocks/>
            </p:cNvCxnSpPr>
            <p:nvPr/>
          </p:nvCxnSpPr>
          <p:spPr>
            <a:xfrm>
              <a:off x="6562724" y="3537989"/>
              <a:ext cx="0" cy="34357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grpSp>
        <p:nvGrpSpPr>
          <p:cNvPr id="19" name="Groupe 18">
            <a:extLst>
              <a:ext uri="{FF2B5EF4-FFF2-40B4-BE49-F238E27FC236}">
                <a16:creationId xmlns:a16="http://schemas.microsoft.com/office/drawing/2014/main" id="{EF5FD7EB-3C6F-AF88-2C05-9408BA02D932}"/>
              </a:ext>
            </a:extLst>
          </p:cNvPr>
          <p:cNvGrpSpPr/>
          <p:nvPr/>
        </p:nvGrpSpPr>
        <p:grpSpPr>
          <a:xfrm>
            <a:off x="5780050" y="4443076"/>
            <a:ext cx="6196203" cy="871472"/>
            <a:chOff x="5780050" y="4443076"/>
            <a:chExt cx="6196203" cy="871472"/>
          </a:xfrm>
        </p:grpSpPr>
        <p:sp>
          <p:nvSpPr>
            <p:cNvPr id="2" name="ZoneTexte 1">
              <a:extLst>
                <a:ext uri="{FF2B5EF4-FFF2-40B4-BE49-F238E27FC236}">
                  <a16:creationId xmlns:a16="http://schemas.microsoft.com/office/drawing/2014/main" id="{3A811B73-28F9-D682-F387-408E43CD35A6}"/>
                </a:ext>
              </a:extLst>
            </p:cNvPr>
            <p:cNvSpPr txBox="1"/>
            <p:nvPr/>
          </p:nvSpPr>
          <p:spPr>
            <a:xfrm>
              <a:off x="5780050" y="5006771"/>
              <a:ext cx="6196203" cy="307777"/>
            </a:xfrm>
            <a:prstGeom prst="rect">
              <a:avLst/>
            </a:prstGeom>
            <a:noFill/>
          </p:spPr>
          <p:txBody>
            <a:bodyPr wrap="square" rtlCol="0">
              <a:spAutoFit/>
            </a:bodyPr>
            <a:lstStyle/>
            <a:p>
              <a:r>
                <a:rPr lang="fr-FR" sz="1400" cap="small" dirty="0"/>
                <a:t>Tolérance aux pannes</a:t>
              </a:r>
            </a:p>
          </p:txBody>
        </p:sp>
        <p:cxnSp>
          <p:nvCxnSpPr>
            <p:cNvPr id="15" name="Connecteur droit 14">
              <a:extLst>
                <a:ext uri="{FF2B5EF4-FFF2-40B4-BE49-F238E27FC236}">
                  <a16:creationId xmlns:a16="http://schemas.microsoft.com/office/drawing/2014/main" id="{A355FC7D-2E4A-A22F-806C-86273A81A207}"/>
                </a:ext>
              </a:extLst>
            </p:cNvPr>
            <p:cNvCxnSpPr>
              <a:cxnSpLocks/>
            </p:cNvCxnSpPr>
            <p:nvPr/>
          </p:nvCxnSpPr>
          <p:spPr>
            <a:xfrm>
              <a:off x="6557961" y="4443076"/>
              <a:ext cx="0" cy="64642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pic>
        <p:nvPicPr>
          <p:cNvPr id="18" name="Image 17" descr="Une image contenant dessin humoristique, capture d’écran, mammifère, Graphique&#10;&#10;Description générée automatiquement">
            <a:extLst>
              <a:ext uri="{FF2B5EF4-FFF2-40B4-BE49-F238E27FC236}">
                <a16:creationId xmlns:a16="http://schemas.microsoft.com/office/drawing/2014/main" id="{6D1B3807-FCD7-4C65-2610-F4656DA7F515}"/>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0341486" y="-4232172"/>
            <a:ext cx="1521440" cy="856667"/>
          </a:xfrm>
          <a:prstGeom prst="rect">
            <a:avLst/>
          </a:prstGeom>
        </p:spPr>
      </p:pic>
    </p:spTree>
    <p:extLst>
      <p:ext uri="{BB962C8B-B14F-4D97-AF65-F5344CB8AC3E}">
        <p14:creationId xmlns:p14="http://schemas.microsoft.com/office/powerpoint/2010/main" val="1983781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52052-9CCE-272B-5831-059258ED0023}"/>
            </a:ext>
          </a:extLst>
        </p:cNvPr>
        <p:cNvGrpSpPr/>
        <p:nvPr/>
      </p:nvGrpSpPr>
      <p:grpSpPr>
        <a:xfrm>
          <a:off x="0" y="0"/>
          <a:ext cx="0" cy="0"/>
          <a:chOff x="0" y="0"/>
          <a:chExt cx="0" cy="0"/>
        </a:xfrm>
      </p:grpSpPr>
      <p:pic>
        <p:nvPicPr>
          <p:cNvPr id="4" name="Graphique 3" descr="Ordinateur contour">
            <a:extLst>
              <a:ext uri="{FF2B5EF4-FFF2-40B4-BE49-F238E27FC236}">
                <a16:creationId xmlns:a16="http://schemas.microsoft.com/office/drawing/2014/main" id="{505DED01-6043-9D5C-3A39-16FB327524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3375" y="3302000"/>
            <a:ext cx="1444726" cy="1444726"/>
          </a:xfrm>
          <a:prstGeom prst="rect">
            <a:avLst/>
          </a:prstGeom>
        </p:spPr>
      </p:pic>
      <p:pic>
        <p:nvPicPr>
          <p:cNvPr id="5" name="Graphique 4" descr="Mur de briques en construction contour">
            <a:extLst>
              <a:ext uri="{FF2B5EF4-FFF2-40B4-BE49-F238E27FC236}">
                <a16:creationId xmlns:a16="http://schemas.microsoft.com/office/drawing/2014/main" id="{AB9507E5-65C5-6163-F576-0967B878CA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3376" y="3302000"/>
            <a:ext cx="1444726" cy="1444726"/>
          </a:xfrm>
          <a:prstGeom prst="rect">
            <a:avLst/>
          </a:prstGeom>
        </p:spPr>
      </p:pic>
      <p:pic>
        <p:nvPicPr>
          <p:cNvPr id="6" name="Graphique 5" descr="Routeur sans fil contour">
            <a:extLst>
              <a:ext uri="{FF2B5EF4-FFF2-40B4-BE49-F238E27FC236}">
                <a16:creationId xmlns:a16="http://schemas.microsoft.com/office/drawing/2014/main" id="{32D012D5-B924-BCCE-4D22-BDB5D78333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02281" y="3302000"/>
            <a:ext cx="1444726" cy="1444726"/>
          </a:xfrm>
          <a:prstGeom prst="rect">
            <a:avLst/>
          </a:prstGeom>
        </p:spPr>
      </p:pic>
      <p:cxnSp>
        <p:nvCxnSpPr>
          <p:cNvPr id="10" name="Connecteur droit 9">
            <a:extLst>
              <a:ext uri="{FF2B5EF4-FFF2-40B4-BE49-F238E27FC236}">
                <a16:creationId xmlns:a16="http://schemas.microsoft.com/office/drawing/2014/main" id="{FFE2E063-EB58-C4CD-6DC1-1F47F0FECFE3}"/>
              </a:ext>
            </a:extLst>
          </p:cNvPr>
          <p:cNvCxnSpPr/>
          <p:nvPr/>
        </p:nvCxnSpPr>
        <p:spPr>
          <a:xfrm>
            <a:off x="-303784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42E7D1F5-29E8-EF60-44B5-71B1C71C81E3}"/>
              </a:ext>
            </a:extLst>
          </p:cNvPr>
          <p:cNvSpPr txBox="1"/>
          <p:nvPr/>
        </p:nvSpPr>
        <p:spPr>
          <a:xfrm>
            <a:off x="1881110" y="213360"/>
            <a:ext cx="8429780" cy="707886"/>
          </a:xfrm>
          <a:prstGeom prst="rect">
            <a:avLst/>
          </a:prstGeom>
          <a:noFill/>
        </p:spPr>
        <p:txBody>
          <a:bodyPr wrap="square" rtlCol="0">
            <a:spAutoFit/>
          </a:bodyPr>
          <a:lstStyle/>
          <a:p>
            <a:pPr algn="ctr"/>
            <a:r>
              <a:rPr lang="fr-FR" sz="4000" cap="small" dirty="0"/>
              <a:t>Besoins du client</a:t>
            </a:r>
          </a:p>
        </p:txBody>
      </p:sp>
      <p:sp>
        <p:nvSpPr>
          <p:cNvPr id="13" name="ZoneTexte 12">
            <a:extLst>
              <a:ext uri="{FF2B5EF4-FFF2-40B4-BE49-F238E27FC236}">
                <a16:creationId xmlns:a16="http://schemas.microsoft.com/office/drawing/2014/main" id="{A8C81F6E-D22D-BE20-700B-40A4CCC8C75C}"/>
              </a:ext>
            </a:extLst>
          </p:cNvPr>
          <p:cNvSpPr txBox="1"/>
          <p:nvPr/>
        </p:nvSpPr>
        <p:spPr>
          <a:xfrm>
            <a:off x="-8629891" y="4562060"/>
            <a:ext cx="2397758" cy="369332"/>
          </a:xfrm>
          <a:prstGeom prst="rect">
            <a:avLst/>
          </a:prstGeom>
          <a:noFill/>
        </p:spPr>
        <p:txBody>
          <a:bodyPr wrap="square" rtlCol="0">
            <a:spAutoFit/>
          </a:bodyPr>
          <a:lstStyle/>
          <a:p>
            <a:pPr algn="ctr"/>
            <a:r>
              <a:rPr lang="fr-FR" dirty="0"/>
              <a:t>Poste de travail</a:t>
            </a:r>
          </a:p>
        </p:txBody>
      </p:sp>
      <p:sp>
        <p:nvSpPr>
          <p:cNvPr id="14" name="ZoneTexte 13">
            <a:extLst>
              <a:ext uri="{FF2B5EF4-FFF2-40B4-BE49-F238E27FC236}">
                <a16:creationId xmlns:a16="http://schemas.microsoft.com/office/drawing/2014/main" id="{6722B95E-EC75-6D00-5D76-729E008827F0}"/>
              </a:ext>
            </a:extLst>
          </p:cNvPr>
          <p:cNvSpPr txBox="1"/>
          <p:nvPr/>
        </p:nvSpPr>
        <p:spPr>
          <a:xfrm>
            <a:off x="-5776986" y="4562060"/>
            <a:ext cx="2397758" cy="646331"/>
          </a:xfrm>
          <a:prstGeom prst="rect">
            <a:avLst/>
          </a:prstGeom>
          <a:noFill/>
        </p:spPr>
        <p:txBody>
          <a:bodyPr wrap="square" rtlCol="0">
            <a:spAutoFit/>
          </a:bodyPr>
          <a:lstStyle/>
          <a:p>
            <a:pPr algn="ctr"/>
            <a:r>
              <a:rPr lang="fr-FR" dirty="0"/>
              <a:t>Conception du réseau</a:t>
            </a:r>
          </a:p>
          <a:p>
            <a:pPr algn="ctr"/>
            <a:r>
              <a:rPr lang="fr-FR" dirty="0"/>
              <a:t>Et sécurité</a:t>
            </a:r>
          </a:p>
        </p:txBody>
      </p:sp>
      <p:sp>
        <p:nvSpPr>
          <p:cNvPr id="15" name="ZoneTexte 14">
            <a:extLst>
              <a:ext uri="{FF2B5EF4-FFF2-40B4-BE49-F238E27FC236}">
                <a16:creationId xmlns:a16="http://schemas.microsoft.com/office/drawing/2014/main" id="{E345EF18-E7B5-7F78-3D73-BB138F049FF6}"/>
              </a:ext>
            </a:extLst>
          </p:cNvPr>
          <p:cNvSpPr txBox="1"/>
          <p:nvPr/>
        </p:nvSpPr>
        <p:spPr>
          <a:xfrm>
            <a:off x="-2796508" y="4673600"/>
            <a:ext cx="2397758" cy="369332"/>
          </a:xfrm>
          <a:prstGeom prst="rect">
            <a:avLst/>
          </a:prstGeom>
          <a:noFill/>
        </p:spPr>
        <p:txBody>
          <a:bodyPr wrap="square" rtlCol="0">
            <a:spAutoFit/>
          </a:bodyPr>
          <a:lstStyle/>
          <a:p>
            <a:pPr algn="ctr"/>
            <a:r>
              <a:rPr lang="fr-FR" dirty="0"/>
              <a:t>Equipements réseaux</a:t>
            </a:r>
          </a:p>
        </p:txBody>
      </p:sp>
      <p:sp>
        <p:nvSpPr>
          <p:cNvPr id="16" name="ZoneTexte 15">
            <a:extLst>
              <a:ext uri="{FF2B5EF4-FFF2-40B4-BE49-F238E27FC236}">
                <a16:creationId xmlns:a16="http://schemas.microsoft.com/office/drawing/2014/main" id="{F7A1B4AF-F5DC-DB01-D991-3B593EB0FE45}"/>
              </a:ext>
            </a:extLst>
          </p:cNvPr>
          <p:cNvSpPr txBox="1"/>
          <p:nvPr/>
        </p:nvSpPr>
        <p:spPr>
          <a:xfrm>
            <a:off x="4991071" y="3042920"/>
            <a:ext cx="2397758" cy="369332"/>
          </a:xfrm>
          <a:prstGeom prst="rect">
            <a:avLst/>
          </a:prstGeom>
          <a:noFill/>
        </p:spPr>
        <p:txBody>
          <a:bodyPr wrap="square" rtlCol="0">
            <a:spAutoFit/>
          </a:bodyPr>
          <a:lstStyle/>
          <a:p>
            <a:pPr algn="ctr"/>
            <a:r>
              <a:rPr lang="fr-FR" dirty="0"/>
              <a:t>Infrastructure serveurs</a:t>
            </a:r>
          </a:p>
        </p:txBody>
      </p:sp>
      <p:pic>
        <p:nvPicPr>
          <p:cNvPr id="2" name="Graphique 1">
            <a:extLst>
              <a:ext uri="{FF2B5EF4-FFF2-40B4-BE49-F238E27FC236}">
                <a16:creationId xmlns:a16="http://schemas.microsoft.com/office/drawing/2014/main" id="{C03C80E2-11F0-F660-5E47-8019C0AD73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373637" y="1799608"/>
            <a:ext cx="1444726" cy="1444726"/>
          </a:xfrm>
          <a:prstGeom prst="rect">
            <a:avLst/>
          </a:prstGeom>
        </p:spPr>
      </p:pic>
      <p:pic>
        <p:nvPicPr>
          <p:cNvPr id="28" name="Graphique 27">
            <a:extLst>
              <a:ext uri="{FF2B5EF4-FFF2-40B4-BE49-F238E27FC236}">
                <a16:creationId xmlns:a16="http://schemas.microsoft.com/office/drawing/2014/main" id="{20A74ED7-AB7F-A23E-86E4-FD2B680E128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150005" y="3412252"/>
            <a:ext cx="914834" cy="914834"/>
          </a:xfrm>
          <a:prstGeom prst="rect">
            <a:avLst/>
          </a:prstGeom>
        </p:spPr>
      </p:pic>
      <p:pic>
        <p:nvPicPr>
          <p:cNvPr id="29" name="Graphique 28">
            <a:extLst>
              <a:ext uri="{FF2B5EF4-FFF2-40B4-BE49-F238E27FC236}">
                <a16:creationId xmlns:a16="http://schemas.microsoft.com/office/drawing/2014/main" id="{79C2EBD6-3DA3-CC7B-4691-9ACDC7B548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6570070" y="3462406"/>
            <a:ext cx="914402" cy="914402"/>
          </a:xfrm>
          <a:prstGeom prst="rect">
            <a:avLst/>
          </a:prstGeom>
        </p:spPr>
      </p:pic>
      <p:pic>
        <p:nvPicPr>
          <p:cNvPr id="30" name="Graphique 29">
            <a:extLst>
              <a:ext uri="{FF2B5EF4-FFF2-40B4-BE49-F238E27FC236}">
                <a16:creationId xmlns:a16="http://schemas.microsoft.com/office/drawing/2014/main" id="{E15BBF11-CFA7-4E8A-0308-91BBE2A219E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531994" y="3443477"/>
            <a:ext cx="914401" cy="914401"/>
          </a:xfrm>
          <a:prstGeom prst="rect">
            <a:avLst/>
          </a:prstGeom>
        </p:spPr>
      </p:pic>
      <p:pic>
        <p:nvPicPr>
          <p:cNvPr id="31" name="Graphique 30">
            <a:extLst>
              <a:ext uri="{FF2B5EF4-FFF2-40B4-BE49-F238E27FC236}">
                <a16:creationId xmlns:a16="http://schemas.microsoft.com/office/drawing/2014/main" id="{629D96E8-C58F-B999-90EC-2F4449E7C49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5015199" y="3244334"/>
            <a:ext cx="1128853" cy="1128853"/>
          </a:xfrm>
          <a:prstGeom prst="rect">
            <a:avLst/>
          </a:prstGeom>
        </p:spPr>
      </p:pic>
      <p:sp>
        <p:nvSpPr>
          <p:cNvPr id="32" name="ZoneTexte 31">
            <a:extLst>
              <a:ext uri="{FF2B5EF4-FFF2-40B4-BE49-F238E27FC236}">
                <a16:creationId xmlns:a16="http://schemas.microsoft.com/office/drawing/2014/main" id="{3A3EFEB5-938E-6560-7162-D67C6D18F301}"/>
              </a:ext>
            </a:extLst>
          </p:cNvPr>
          <p:cNvSpPr txBox="1"/>
          <p:nvPr/>
        </p:nvSpPr>
        <p:spPr>
          <a:xfrm>
            <a:off x="3373722" y="4321247"/>
            <a:ext cx="1128853" cy="646331"/>
          </a:xfrm>
          <a:prstGeom prst="rect">
            <a:avLst/>
          </a:prstGeom>
          <a:noFill/>
        </p:spPr>
        <p:txBody>
          <a:bodyPr wrap="square" rtlCol="0">
            <a:spAutoFit/>
          </a:bodyPr>
          <a:lstStyle/>
          <a:p>
            <a:pPr algn="ctr"/>
            <a:r>
              <a:rPr lang="fr-FR" dirty="0"/>
              <a:t>Active Directory</a:t>
            </a:r>
          </a:p>
        </p:txBody>
      </p:sp>
      <p:sp>
        <p:nvSpPr>
          <p:cNvPr id="33" name="ZoneTexte 32">
            <a:extLst>
              <a:ext uri="{FF2B5EF4-FFF2-40B4-BE49-F238E27FC236}">
                <a16:creationId xmlns:a16="http://schemas.microsoft.com/office/drawing/2014/main" id="{7C6C6792-33D9-E3D9-DD6F-2BA8A9176380}"/>
              </a:ext>
            </a:extLst>
          </p:cNvPr>
          <p:cNvSpPr txBox="1"/>
          <p:nvPr/>
        </p:nvSpPr>
        <p:spPr>
          <a:xfrm>
            <a:off x="4996655" y="4321247"/>
            <a:ext cx="1128853" cy="646331"/>
          </a:xfrm>
          <a:prstGeom prst="rect">
            <a:avLst/>
          </a:prstGeom>
          <a:noFill/>
        </p:spPr>
        <p:txBody>
          <a:bodyPr wrap="square" rtlCol="0">
            <a:spAutoFit/>
          </a:bodyPr>
          <a:lstStyle/>
          <a:p>
            <a:pPr algn="ctr"/>
            <a:r>
              <a:rPr lang="fr-FR" b="1" dirty="0">
                <a:solidFill>
                  <a:srgbClr val="779AD0"/>
                </a:solidFill>
              </a:rPr>
              <a:t>Serveur DHCP</a:t>
            </a:r>
          </a:p>
        </p:txBody>
      </p:sp>
      <p:sp>
        <p:nvSpPr>
          <p:cNvPr id="34" name="ZoneTexte 33">
            <a:extLst>
              <a:ext uri="{FF2B5EF4-FFF2-40B4-BE49-F238E27FC236}">
                <a16:creationId xmlns:a16="http://schemas.microsoft.com/office/drawing/2014/main" id="{011E7ED2-A0D2-4E40-3228-491A12703878}"/>
              </a:ext>
            </a:extLst>
          </p:cNvPr>
          <p:cNvSpPr txBox="1"/>
          <p:nvPr/>
        </p:nvSpPr>
        <p:spPr>
          <a:xfrm>
            <a:off x="6436419" y="4321247"/>
            <a:ext cx="1128853" cy="646331"/>
          </a:xfrm>
          <a:prstGeom prst="rect">
            <a:avLst/>
          </a:prstGeom>
          <a:noFill/>
        </p:spPr>
        <p:txBody>
          <a:bodyPr wrap="square" rtlCol="0">
            <a:spAutoFit/>
          </a:bodyPr>
          <a:lstStyle/>
          <a:p>
            <a:pPr algn="ctr"/>
            <a:r>
              <a:rPr lang="fr-FR" dirty="0"/>
              <a:t>Serveur de fichier</a:t>
            </a:r>
          </a:p>
        </p:txBody>
      </p:sp>
      <p:sp>
        <p:nvSpPr>
          <p:cNvPr id="35" name="ZoneTexte 34">
            <a:extLst>
              <a:ext uri="{FF2B5EF4-FFF2-40B4-BE49-F238E27FC236}">
                <a16:creationId xmlns:a16="http://schemas.microsoft.com/office/drawing/2014/main" id="{04B2E1DB-84B2-0A6E-84DF-F11C964A1D41}"/>
              </a:ext>
            </a:extLst>
          </p:cNvPr>
          <p:cNvSpPr txBox="1"/>
          <p:nvPr/>
        </p:nvSpPr>
        <p:spPr>
          <a:xfrm>
            <a:off x="8040224" y="4329893"/>
            <a:ext cx="1128853" cy="646331"/>
          </a:xfrm>
          <a:prstGeom prst="rect">
            <a:avLst/>
          </a:prstGeom>
          <a:noFill/>
        </p:spPr>
        <p:txBody>
          <a:bodyPr wrap="square" rtlCol="0">
            <a:spAutoFit/>
          </a:bodyPr>
          <a:lstStyle/>
          <a:p>
            <a:pPr algn="ctr"/>
            <a:r>
              <a:rPr lang="fr-FR" dirty="0"/>
              <a:t>Serveur web</a:t>
            </a:r>
          </a:p>
        </p:txBody>
      </p:sp>
      <p:sp>
        <p:nvSpPr>
          <p:cNvPr id="3" name="Hexagone 2">
            <a:extLst>
              <a:ext uri="{FF2B5EF4-FFF2-40B4-BE49-F238E27FC236}">
                <a16:creationId xmlns:a16="http://schemas.microsoft.com/office/drawing/2014/main" id="{A94C6A0E-0D74-AAA5-AC27-88A9CF98147B}"/>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descr="Une image contenant dessin humoristique, capture d’écran, mammifère, Graphique&#10;&#10;Description générée automatiquement">
            <a:extLst>
              <a:ext uri="{FF2B5EF4-FFF2-40B4-BE49-F238E27FC236}">
                <a16:creationId xmlns:a16="http://schemas.microsoft.com/office/drawing/2014/main" id="{3575B389-F81A-0979-FCA1-F00D996A2CFA}"/>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grpSp>
        <p:nvGrpSpPr>
          <p:cNvPr id="8" name="Groupe 7">
            <a:extLst>
              <a:ext uri="{FF2B5EF4-FFF2-40B4-BE49-F238E27FC236}">
                <a16:creationId xmlns:a16="http://schemas.microsoft.com/office/drawing/2014/main" id="{9B71AB24-9DFA-732B-6534-2D9A5540A710}"/>
              </a:ext>
            </a:extLst>
          </p:cNvPr>
          <p:cNvGrpSpPr/>
          <p:nvPr/>
        </p:nvGrpSpPr>
        <p:grpSpPr>
          <a:xfrm>
            <a:off x="-7532817" y="-730228"/>
            <a:ext cx="1498600" cy="5374640"/>
            <a:chOff x="1630680" y="-701040"/>
            <a:chExt cx="1498600" cy="5374640"/>
          </a:xfrm>
        </p:grpSpPr>
        <p:cxnSp>
          <p:nvCxnSpPr>
            <p:cNvPr id="17" name="Connecteur droit 16">
              <a:extLst>
                <a:ext uri="{FF2B5EF4-FFF2-40B4-BE49-F238E27FC236}">
                  <a16:creationId xmlns:a16="http://schemas.microsoft.com/office/drawing/2014/main" id="{C3DC2367-0C13-B3EE-449C-3688504FD94D}"/>
                </a:ext>
              </a:extLst>
            </p:cNvPr>
            <p:cNvCxnSpPr/>
            <p:nvPr/>
          </p:nvCxnSpPr>
          <p:spPr>
            <a:xfrm>
              <a:off x="312928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Ellipse 17">
              <a:extLst>
                <a:ext uri="{FF2B5EF4-FFF2-40B4-BE49-F238E27FC236}">
                  <a16:creationId xmlns:a16="http://schemas.microsoft.com/office/drawing/2014/main" id="{4F1AAF91-853D-2975-5F0F-A9D57ABB3DC0}"/>
                </a:ext>
              </a:extLst>
            </p:cNvPr>
            <p:cNvSpPr/>
            <p:nvPr/>
          </p:nvSpPr>
          <p:spPr>
            <a:xfrm>
              <a:off x="1630680" y="-701040"/>
              <a:ext cx="929640" cy="9144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9" name="Groupe 18">
            <a:extLst>
              <a:ext uri="{FF2B5EF4-FFF2-40B4-BE49-F238E27FC236}">
                <a16:creationId xmlns:a16="http://schemas.microsoft.com/office/drawing/2014/main" id="{ADA60DEF-A27E-BC34-13B1-1E96FDB18991}"/>
              </a:ext>
            </a:extLst>
          </p:cNvPr>
          <p:cNvGrpSpPr/>
          <p:nvPr/>
        </p:nvGrpSpPr>
        <p:grpSpPr>
          <a:xfrm>
            <a:off x="-2254272" y="-1146792"/>
            <a:ext cx="2037080" cy="5892800"/>
            <a:chOff x="6873240" y="-1219200"/>
            <a:chExt cx="2037080" cy="5892800"/>
          </a:xfrm>
        </p:grpSpPr>
        <p:cxnSp>
          <p:nvCxnSpPr>
            <p:cNvPr id="20" name="Connecteur droit 19">
              <a:extLst>
                <a:ext uri="{FF2B5EF4-FFF2-40B4-BE49-F238E27FC236}">
                  <a16:creationId xmlns:a16="http://schemas.microsoft.com/office/drawing/2014/main" id="{ACE8249E-833A-052F-8269-863186BB0BEB}"/>
                </a:ext>
              </a:extLst>
            </p:cNvPr>
            <p:cNvCxnSpPr/>
            <p:nvPr/>
          </p:nvCxnSpPr>
          <p:spPr>
            <a:xfrm>
              <a:off x="891032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19B6BB2-158A-A560-1963-679AC7E074C7}"/>
                </a:ext>
              </a:extLst>
            </p:cNvPr>
            <p:cNvSpPr/>
            <p:nvPr/>
          </p:nvSpPr>
          <p:spPr>
            <a:xfrm>
              <a:off x="6873240" y="-1219200"/>
              <a:ext cx="731520" cy="2590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796748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7093E-88BD-83D3-E999-179B1E8468DC}"/>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E713EE0F-6F3B-94E9-5DAA-6852C5396778}"/>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925FCBDB-D375-3D07-29B0-CF4B5543F212}"/>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92EC5841-9AAB-AEE7-C73F-3DA020B0F3C7}"/>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14B4E294-D52A-6B3E-9195-4522697330F7}"/>
              </a:ext>
            </a:extLst>
          </p:cNvPr>
          <p:cNvSpPr/>
          <p:nvPr/>
        </p:nvSpPr>
        <p:spPr>
          <a:xfrm>
            <a:off x="916243" y="1799016"/>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4CCDAF06-0D7E-64A7-57C3-9579F93335BD}"/>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594B0DA7-D126-C48E-A850-7A631D11372E}"/>
              </a:ext>
            </a:extLst>
          </p:cNvPr>
          <p:cNvSpPr txBox="1"/>
          <p:nvPr/>
        </p:nvSpPr>
        <p:spPr>
          <a:xfrm>
            <a:off x="-2556010" y="3480822"/>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D6B76E6E-AFBB-D8CB-45DE-C7AAC2C89FFE}"/>
              </a:ext>
            </a:extLst>
          </p:cNvPr>
          <p:cNvSpPr/>
          <p:nvPr/>
        </p:nvSpPr>
        <p:spPr>
          <a:xfrm>
            <a:off x="916243"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A45BF029-D271-DE1D-D9C2-ABF7F2CDAB43}"/>
              </a:ext>
            </a:extLst>
          </p:cNvPr>
          <p:cNvSpPr txBox="1"/>
          <p:nvPr/>
        </p:nvSpPr>
        <p:spPr>
          <a:xfrm>
            <a:off x="-3267736" y="4832310"/>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5BFB71FE-6FF0-C368-BCB8-9C5B5D0CA828}"/>
              </a:ext>
            </a:extLst>
          </p:cNvPr>
          <p:cNvSpPr txBox="1"/>
          <p:nvPr/>
        </p:nvSpPr>
        <p:spPr>
          <a:xfrm>
            <a:off x="1306227" y="2002888"/>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15E6481A-A10C-1C1E-B880-0EFAF044679A}"/>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F6F9BFC3-137B-9ACC-8A10-0332F0CE2D47}"/>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0EAD21A6-CABB-0A0D-4F8A-E24D721EFB5D}"/>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46E31D89-6B7B-C1CB-E6FC-3087B4FA9397}"/>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Graphique 54">
            <a:extLst>
              <a:ext uri="{FF2B5EF4-FFF2-40B4-BE49-F238E27FC236}">
                <a16:creationId xmlns:a16="http://schemas.microsoft.com/office/drawing/2014/main" id="{1BEA623D-23E3-BBF1-8CAF-1294487754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3240059"/>
            <a:ext cx="891352" cy="939438"/>
          </a:xfrm>
          <a:prstGeom prst="rect">
            <a:avLst/>
          </a:prstGeom>
        </p:spPr>
      </p:pic>
      <p:pic>
        <p:nvPicPr>
          <p:cNvPr id="14" name="Graphique 56">
            <a:extLst>
              <a:ext uri="{FF2B5EF4-FFF2-40B4-BE49-F238E27FC236}">
                <a16:creationId xmlns:a16="http://schemas.microsoft.com/office/drawing/2014/main" id="{BF3CE238-3E53-E47E-F430-70B33BE17EB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4691034"/>
            <a:ext cx="891352" cy="939438"/>
          </a:xfrm>
          <a:prstGeom prst="rect">
            <a:avLst/>
          </a:prstGeom>
        </p:spPr>
      </p:pic>
      <p:pic>
        <p:nvPicPr>
          <p:cNvPr id="26" name="Graphique 57">
            <a:extLst>
              <a:ext uri="{FF2B5EF4-FFF2-40B4-BE49-F238E27FC236}">
                <a16:creationId xmlns:a16="http://schemas.microsoft.com/office/drawing/2014/main" id="{38793C9C-4ED6-ED11-8E02-0B0CBA9A5B4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1789085"/>
            <a:ext cx="891352" cy="939438"/>
          </a:xfrm>
          <a:prstGeom prst="rect">
            <a:avLst/>
          </a:prstGeom>
        </p:spPr>
      </p:pic>
      <p:sp>
        <p:nvSpPr>
          <p:cNvPr id="5" name="ZoneTexte 4">
            <a:extLst>
              <a:ext uri="{FF2B5EF4-FFF2-40B4-BE49-F238E27FC236}">
                <a16:creationId xmlns:a16="http://schemas.microsoft.com/office/drawing/2014/main" id="{971E7455-1B47-ABE5-A8AB-84629FC14742}"/>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Stockage &amp; sauvegarde</a:t>
            </a:r>
          </a:p>
        </p:txBody>
      </p:sp>
      <p:grpSp>
        <p:nvGrpSpPr>
          <p:cNvPr id="34" name="Groupe 33">
            <a:extLst>
              <a:ext uri="{FF2B5EF4-FFF2-40B4-BE49-F238E27FC236}">
                <a16:creationId xmlns:a16="http://schemas.microsoft.com/office/drawing/2014/main" id="{AA37D178-02A1-3B6E-20E6-0E96CDC444A8}"/>
              </a:ext>
            </a:extLst>
          </p:cNvPr>
          <p:cNvGrpSpPr/>
          <p:nvPr/>
        </p:nvGrpSpPr>
        <p:grpSpPr>
          <a:xfrm>
            <a:off x="4572598" y="2204795"/>
            <a:ext cx="5292223" cy="1822272"/>
            <a:chOff x="4454775" y="3157264"/>
            <a:chExt cx="5292223" cy="1822272"/>
          </a:xfrm>
        </p:grpSpPr>
        <p:pic>
          <p:nvPicPr>
            <p:cNvPr id="32" name="Image 31" descr="Une image contenant capture d’écran, conception&#10;&#10;Description générée automatiquement">
              <a:extLst>
                <a:ext uri="{FF2B5EF4-FFF2-40B4-BE49-F238E27FC236}">
                  <a16:creationId xmlns:a16="http://schemas.microsoft.com/office/drawing/2014/main" id="{871426FB-9634-4D6D-C15C-EA7AF0192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4775" y="3157264"/>
              <a:ext cx="5292223" cy="1514495"/>
            </a:xfrm>
            <a:prstGeom prst="rect">
              <a:avLst/>
            </a:prstGeom>
          </p:spPr>
        </p:pic>
        <p:sp>
          <p:nvSpPr>
            <p:cNvPr id="33" name="ZoneTexte 32">
              <a:extLst>
                <a:ext uri="{FF2B5EF4-FFF2-40B4-BE49-F238E27FC236}">
                  <a16:creationId xmlns:a16="http://schemas.microsoft.com/office/drawing/2014/main" id="{FBD90BB6-B588-E8D9-C2DD-CD63CE3BD8AC}"/>
                </a:ext>
              </a:extLst>
            </p:cNvPr>
            <p:cNvSpPr txBox="1"/>
            <p:nvPr/>
          </p:nvSpPr>
          <p:spPr>
            <a:xfrm>
              <a:off x="6079439" y="4671759"/>
              <a:ext cx="2042893" cy="307777"/>
            </a:xfrm>
            <a:prstGeom prst="rect">
              <a:avLst/>
            </a:prstGeom>
            <a:noFill/>
          </p:spPr>
          <p:txBody>
            <a:bodyPr wrap="square" rtlCol="0">
              <a:spAutoFit/>
            </a:bodyPr>
            <a:lstStyle/>
            <a:p>
              <a:r>
                <a:rPr lang="fr-FR" sz="1400" cap="small" dirty="0"/>
                <a:t>Storage Area Network</a:t>
              </a:r>
            </a:p>
          </p:txBody>
        </p:sp>
      </p:grpSp>
      <p:grpSp>
        <p:nvGrpSpPr>
          <p:cNvPr id="58" name="Groupe 57">
            <a:extLst>
              <a:ext uri="{FF2B5EF4-FFF2-40B4-BE49-F238E27FC236}">
                <a16:creationId xmlns:a16="http://schemas.microsoft.com/office/drawing/2014/main" id="{D11D30D2-AB19-F058-F931-A1E1536BA627}"/>
              </a:ext>
            </a:extLst>
          </p:cNvPr>
          <p:cNvGrpSpPr/>
          <p:nvPr/>
        </p:nvGrpSpPr>
        <p:grpSpPr>
          <a:xfrm>
            <a:off x="5859234" y="4027067"/>
            <a:ext cx="2930671" cy="673898"/>
            <a:chOff x="5859234" y="4027067"/>
            <a:chExt cx="2930671" cy="673898"/>
          </a:xfrm>
        </p:grpSpPr>
        <p:cxnSp>
          <p:nvCxnSpPr>
            <p:cNvPr id="35" name="Connecteur droit 34">
              <a:extLst>
                <a:ext uri="{FF2B5EF4-FFF2-40B4-BE49-F238E27FC236}">
                  <a16:creationId xmlns:a16="http://schemas.microsoft.com/office/drawing/2014/main" id="{34F50B5C-E27E-1748-8A14-36D6A4D358DD}"/>
                </a:ext>
              </a:extLst>
            </p:cNvPr>
            <p:cNvCxnSpPr>
              <a:cxnSpLocks/>
            </p:cNvCxnSpPr>
            <p:nvPr/>
          </p:nvCxnSpPr>
          <p:spPr>
            <a:xfrm>
              <a:off x="7100887" y="4027067"/>
              <a:ext cx="0" cy="34357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8" name="ZoneTexte 37">
              <a:extLst>
                <a:ext uri="{FF2B5EF4-FFF2-40B4-BE49-F238E27FC236}">
                  <a16:creationId xmlns:a16="http://schemas.microsoft.com/office/drawing/2014/main" id="{6F0494E1-9A0E-CEB0-A327-02E0E9957EF4}"/>
                </a:ext>
              </a:extLst>
            </p:cNvPr>
            <p:cNvSpPr txBox="1"/>
            <p:nvPr/>
          </p:nvSpPr>
          <p:spPr>
            <a:xfrm>
              <a:off x="5859234" y="4393188"/>
              <a:ext cx="2930671" cy="307777"/>
            </a:xfrm>
            <a:prstGeom prst="rect">
              <a:avLst/>
            </a:prstGeom>
            <a:noFill/>
          </p:spPr>
          <p:txBody>
            <a:bodyPr wrap="square" rtlCol="0">
              <a:spAutoFit/>
            </a:bodyPr>
            <a:lstStyle/>
            <a:p>
              <a:r>
                <a:rPr lang="fr-FR" sz="1400" cap="small" dirty="0"/>
                <a:t>Réseau dédié de stockage de données</a:t>
              </a:r>
            </a:p>
          </p:txBody>
        </p:sp>
      </p:grpSp>
      <p:grpSp>
        <p:nvGrpSpPr>
          <p:cNvPr id="59" name="Groupe 58">
            <a:extLst>
              <a:ext uri="{FF2B5EF4-FFF2-40B4-BE49-F238E27FC236}">
                <a16:creationId xmlns:a16="http://schemas.microsoft.com/office/drawing/2014/main" id="{8281B5B3-02EA-D4EA-7742-D8A6C74BA3CA}"/>
              </a:ext>
            </a:extLst>
          </p:cNvPr>
          <p:cNvGrpSpPr/>
          <p:nvPr/>
        </p:nvGrpSpPr>
        <p:grpSpPr>
          <a:xfrm>
            <a:off x="4630664" y="4711364"/>
            <a:ext cx="2930671" cy="878291"/>
            <a:chOff x="4630664" y="4711364"/>
            <a:chExt cx="2930671" cy="878291"/>
          </a:xfrm>
        </p:grpSpPr>
        <p:cxnSp>
          <p:nvCxnSpPr>
            <p:cNvPr id="40" name="Connecteur droit 39">
              <a:extLst>
                <a:ext uri="{FF2B5EF4-FFF2-40B4-BE49-F238E27FC236}">
                  <a16:creationId xmlns:a16="http://schemas.microsoft.com/office/drawing/2014/main" id="{EAB3BDE1-76C0-236D-5690-54B9CBEA6011}"/>
                </a:ext>
              </a:extLst>
            </p:cNvPr>
            <p:cNvCxnSpPr>
              <a:cxnSpLocks/>
            </p:cNvCxnSpPr>
            <p:nvPr/>
          </p:nvCxnSpPr>
          <p:spPr>
            <a:xfrm flipH="1">
              <a:off x="6452560" y="4711364"/>
              <a:ext cx="648327" cy="59922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1" name="ZoneTexte 50">
              <a:extLst>
                <a:ext uri="{FF2B5EF4-FFF2-40B4-BE49-F238E27FC236}">
                  <a16:creationId xmlns:a16="http://schemas.microsoft.com/office/drawing/2014/main" id="{F18D1800-5655-1D12-B1A6-B4422F187718}"/>
                </a:ext>
              </a:extLst>
            </p:cNvPr>
            <p:cNvSpPr txBox="1"/>
            <p:nvPr/>
          </p:nvSpPr>
          <p:spPr>
            <a:xfrm>
              <a:off x="4630664" y="5281878"/>
              <a:ext cx="2930671" cy="307777"/>
            </a:xfrm>
            <a:prstGeom prst="rect">
              <a:avLst/>
            </a:prstGeom>
            <a:noFill/>
          </p:spPr>
          <p:txBody>
            <a:bodyPr wrap="square" rtlCol="0">
              <a:spAutoFit/>
            </a:bodyPr>
            <a:lstStyle/>
            <a:p>
              <a:r>
                <a:rPr lang="fr-FR" sz="1400" cap="small" dirty="0"/>
                <a:t>Centralisation des données</a:t>
              </a:r>
            </a:p>
          </p:txBody>
        </p:sp>
      </p:grpSp>
      <p:grpSp>
        <p:nvGrpSpPr>
          <p:cNvPr id="60" name="Groupe 59">
            <a:extLst>
              <a:ext uri="{FF2B5EF4-FFF2-40B4-BE49-F238E27FC236}">
                <a16:creationId xmlns:a16="http://schemas.microsoft.com/office/drawing/2014/main" id="{C55C8904-6AAA-59EF-44C4-87C2F1A0C6BE}"/>
              </a:ext>
            </a:extLst>
          </p:cNvPr>
          <p:cNvGrpSpPr/>
          <p:nvPr/>
        </p:nvGrpSpPr>
        <p:grpSpPr>
          <a:xfrm>
            <a:off x="6671485" y="4700616"/>
            <a:ext cx="2930671" cy="1237109"/>
            <a:chOff x="6671485" y="4700616"/>
            <a:chExt cx="2930671" cy="1237109"/>
          </a:xfrm>
        </p:grpSpPr>
        <p:cxnSp>
          <p:nvCxnSpPr>
            <p:cNvPr id="42" name="Connecteur droit 41">
              <a:extLst>
                <a:ext uri="{FF2B5EF4-FFF2-40B4-BE49-F238E27FC236}">
                  <a16:creationId xmlns:a16="http://schemas.microsoft.com/office/drawing/2014/main" id="{DA784B72-1920-56B2-A6D1-E05A9307E24E}"/>
                </a:ext>
              </a:extLst>
            </p:cNvPr>
            <p:cNvCxnSpPr>
              <a:cxnSpLocks/>
            </p:cNvCxnSpPr>
            <p:nvPr/>
          </p:nvCxnSpPr>
          <p:spPr>
            <a:xfrm>
              <a:off x="7100887" y="4700616"/>
              <a:ext cx="0" cy="92933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ZoneTexte 51">
              <a:extLst>
                <a:ext uri="{FF2B5EF4-FFF2-40B4-BE49-F238E27FC236}">
                  <a16:creationId xmlns:a16="http://schemas.microsoft.com/office/drawing/2014/main" id="{BDDE86DF-6E2E-2B15-1235-4BAF69F35F09}"/>
                </a:ext>
              </a:extLst>
            </p:cNvPr>
            <p:cNvSpPr txBox="1"/>
            <p:nvPr/>
          </p:nvSpPr>
          <p:spPr>
            <a:xfrm>
              <a:off x="6671485" y="5629948"/>
              <a:ext cx="2930671" cy="307777"/>
            </a:xfrm>
            <a:prstGeom prst="rect">
              <a:avLst/>
            </a:prstGeom>
            <a:noFill/>
          </p:spPr>
          <p:txBody>
            <a:bodyPr wrap="square" rtlCol="0">
              <a:spAutoFit/>
            </a:bodyPr>
            <a:lstStyle/>
            <a:p>
              <a:r>
                <a:rPr lang="fr-FR" sz="1400" cap="small" dirty="0"/>
                <a:t>Scalabilité</a:t>
              </a:r>
            </a:p>
          </p:txBody>
        </p:sp>
      </p:grpSp>
      <p:grpSp>
        <p:nvGrpSpPr>
          <p:cNvPr id="61" name="Groupe 60">
            <a:extLst>
              <a:ext uri="{FF2B5EF4-FFF2-40B4-BE49-F238E27FC236}">
                <a16:creationId xmlns:a16="http://schemas.microsoft.com/office/drawing/2014/main" id="{A884C233-64F3-ECBF-1942-955CD5E74C09}"/>
              </a:ext>
            </a:extLst>
          </p:cNvPr>
          <p:cNvGrpSpPr/>
          <p:nvPr/>
        </p:nvGrpSpPr>
        <p:grpSpPr>
          <a:xfrm>
            <a:off x="7100887" y="4711364"/>
            <a:ext cx="3432712" cy="848397"/>
            <a:chOff x="7100887" y="4711364"/>
            <a:chExt cx="3432712" cy="848397"/>
          </a:xfrm>
        </p:grpSpPr>
        <p:cxnSp>
          <p:nvCxnSpPr>
            <p:cNvPr id="45" name="Connecteur droit 44">
              <a:extLst>
                <a:ext uri="{FF2B5EF4-FFF2-40B4-BE49-F238E27FC236}">
                  <a16:creationId xmlns:a16="http://schemas.microsoft.com/office/drawing/2014/main" id="{5EDA6995-B76C-E216-F5C1-801FBFBF32CB}"/>
                </a:ext>
              </a:extLst>
            </p:cNvPr>
            <p:cNvCxnSpPr>
              <a:cxnSpLocks/>
            </p:cNvCxnSpPr>
            <p:nvPr/>
          </p:nvCxnSpPr>
          <p:spPr>
            <a:xfrm>
              <a:off x="7100887" y="4711364"/>
              <a:ext cx="648327" cy="59922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5" name="ZoneTexte 54">
              <a:extLst>
                <a:ext uri="{FF2B5EF4-FFF2-40B4-BE49-F238E27FC236}">
                  <a16:creationId xmlns:a16="http://schemas.microsoft.com/office/drawing/2014/main" id="{22EED259-A3E8-9BEB-3D79-9AEEF4F9A7EC}"/>
                </a:ext>
              </a:extLst>
            </p:cNvPr>
            <p:cNvSpPr txBox="1"/>
            <p:nvPr/>
          </p:nvSpPr>
          <p:spPr>
            <a:xfrm>
              <a:off x="7602928" y="5251984"/>
              <a:ext cx="2930671" cy="307777"/>
            </a:xfrm>
            <a:prstGeom prst="rect">
              <a:avLst/>
            </a:prstGeom>
            <a:noFill/>
          </p:spPr>
          <p:txBody>
            <a:bodyPr wrap="square" rtlCol="0">
              <a:spAutoFit/>
            </a:bodyPr>
            <a:lstStyle/>
            <a:p>
              <a:r>
                <a:rPr lang="fr-FR" sz="1400" cap="small" dirty="0"/>
                <a:t>Haute disponibilité</a:t>
              </a:r>
            </a:p>
          </p:txBody>
        </p:sp>
      </p:grpSp>
      <p:cxnSp>
        <p:nvCxnSpPr>
          <p:cNvPr id="2" name="Connecteur droit 1">
            <a:extLst>
              <a:ext uri="{FF2B5EF4-FFF2-40B4-BE49-F238E27FC236}">
                <a16:creationId xmlns:a16="http://schemas.microsoft.com/office/drawing/2014/main" id="{34D6E17F-89D3-F3C2-7B46-C207BD3C6FC9}"/>
              </a:ext>
            </a:extLst>
          </p:cNvPr>
          <p:cNvCxnSpPr>
            <a:cxnSpLocks/>
          </p:cNvCxnSpPr>
          <p:nvPr/>
        </p:nvCxnSpPr>
        <p:spPr>
          <a:xfrm flipH="1">
            <a:off x="8525039" y="4564976"/>
            <a:ext cx="913251"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4" name="ZoneTexte 3">
            <a:extLst>
              <a:ext uri="{FF2B5EF4-FFF2-40B4-BE49-F238E27FC236}">
                <a16:creationId xmlns:a16="http://schemas.microsoft.com/office/drawing/2014/main" id="{42D0FE5B-0B15-7298-2F8E-75C6BC587969}"/>
              </a:ext>
            </a:extLst>
          </p:cNvPr>
          <p:cNvSpPr txBox="1"/>
          <p:nvPr/>
        </p:nvSpPr>
        <p:spPr>
          <a:xfrm>
            <a:off x="9438290" y="4383257"/>
            <a:ext cx="2930671" cy="307777"/>
          </a:xfrm>
          <a:prstGeom prst="rect">
            <a:avLst/>
          </a:prstGeom>
          <a:noFill/>
        </p:spPr>
        <p:txBody>
          <a:bodyPr wrap="square" rtlCol="0">
            <a:spAutoFit/>
          </a:bodyPr>
          <a:lstStyle/>
          <a:p>
            <a:r>
              <a:rPr lang="fr-FR" sz="1400" cap="small" dirty="0"/>
              <a:t>Système de RAID</a:t>
            </a:r>
          </a:p>
        </p:txBody>
      </p:sp>
      <p:pic>
        <p:nvPicPr>
          <p:cNvPr id="3" name="Image 2" descr="Une image contenant dessin humoristique, capture d’écran, mammifère, Graphique&#10;&#10;Description générée automatiquement">
            <a:extLst>
              <a:ext uri="{FF2B5EF4-FFF2-40B4-BE49-F238E27FC236}">
                <a16:creationId xmlns:a16="http://schemas.microsoft.com/office/drawing/2014/main" id="{E68716B4-E5CC-CEE1-E85E-68900620BBCA}"/>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2809387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75156-2F97-B916-046F-20B7A7F01FAD}"/>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DF7EB159-9D56-D843-0477-BD4FA1F1A547}"/>
              </a:ext>
            </a:extLst>
          </p:cNvPr>
          <p:cNvSpPr/>
          <p:nvPr/>
        </p:nvSpPr>
        <p:spPr>
          <a:xfrm rot="18802443">
            <a:off x="8097507" y="-7510398"/>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B1EEDFF4-70B6-B0AF-7F33-87554D6AE23B}"/>
              </a:ext>
            </a:extLst>
          </p:cNvPr>
          <p:cNvSpPr txBox="1"/>
          <p:nvPr/>
        </p:nvSpPr>
        <p:spPr>
          <a:xfrm>
            <a:off x="-6092376" y="-2193853"/>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46ADCEEE-DB07-E90A-D9FE-699F8408EF25}"/>
              </a:ext>
            </a:extLst>
          </p:cNvPr>
          <p:cNvSpPr/>
          <p:nvPr/>
        </p:nvSpPr>
        <p:spPr>
          <a:xfrm>
            <a:off x="-4798171" y="-396232"/>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485F1AFC-1AD8-695A-47F4-CB30A9CFC9EF}"/>
              </a:ext>
            </a:extLst>
          </p:cNvPr>
          <p:cNvSpPr/>
          <p:nvPr/>
        </p:nvSpPr>
        <p:spPr>
          <a:xfrm>
            <a:off x="-3865851" y="160090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AF0A5161-378B-1109-9BB9-54955D8CB42C}"/>
              </a:ext>
            </a:extLst>
          </p:cNvPr>
          <p:cNvSpPr/>
          <p:nvPr/>
        </p:nvSpPr>
        <p:spPr>
          <a:xfrm>
            <a:off x="-3865851" y="3051874"/>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87675CEB-6888-189B-2C6D-1D43947F559E}"/>
              </a:ext>
            </a:extLst>
          </p:cNvPr>
          <p:cNvSpPr txBox="1"/>
          <p:nvPr/>
        </p:nvSpPr>
        <p:spPr>
          <a:xfrm>
            <a:off x="-7338104" y="3282706"/>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B2CF039D-6610-AB0B-858E-03D2AF46D766}"/>
              </a:ext>
            </a:extLst>
          </p:cNvPr>
          <p:cNvSpPr/>
          <p:nvPr/>
        </p:nvSpPr>
        <p:spPr>
          <a:xfrm>
            <a:off x="-3865851" y="4502849"/>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68CF6923-8C14-2F71-F217-59CC447BDCD4}"/>
              </a:ext>
            </a:extLst>
          </p:cNvPr>
          <p:cNvSpPr txBox="1"/>
          <p:nvPr/>
        </p:nvSpPr>
        <p:spPr>
          <a:xfrm>
            <a:off x="-8049830" y="4634194"/>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7F3563D9-B453-E3BE-CF3B-162C0E6E6772}"/>
              </a:ext>
            </a:extLst>
          </p:cNvPr>
          <p:cNvSpPr txBox="1"/>
          <p:nvPr/>
        </p:nvSpPr>
        <p:spPr>
          <a:xfrm>
            <a:off x="-3475867" y="1804772"/>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4167F628-CB4C-EC53-66AE-89F7A8F21311}"/>
              </a:ext>
            </a:extLst>
          </p:cNvPr>
          <p:cNvSpPr/>
          <p:nvPr/>
        </p:nvSpPr>
        <p:spPr>
          <a:xfrm>
            <a:off x="-5455892" y="-186704"/>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018B49DE-7D5B-569E-24DD-755F4E3F7177}"/>
              </a:ext>
            </a:extLst>
          </p:cNvPr>
          <p:cNvSpPr/>
          <p:nvPr/>
        </p:nvSpPr>
        <p:spPr>
          <a:xfrm>
            <a:off x="-4304325" y="160090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242C311D-6111-77DA-DA2E-CDD249701C77}"/>
              </a:ext>
            </a:extLst>
          </p:cNvPr>
          <p:cNvSpPr/>
          <p:nvPr/>
        </p:nvSpPr>
        <p:spPr>
          <a:xfrm>
            <a:off x="-4304325" y="3051874"/>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E058AC13-5578-6BDD-E0CA-5F7E304D3A23}"/>
              </a:ext>
            </a:extLst>
          </p:cNvPr>
          <p:cNvSpPr/>
          <p:nvPr/>
        </p:nvSpPr>
        <p:spPr>
          <a:xfrm>
            <a:off x="-4304325" y="4502849"/>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Graphique 54">
            <a:extLst>
              <a:ext uri="{FF2B5EF4-FFF2-40B4-BE49-F238E27FC236}">
                <a16:creationId xmlns:a16="http://schemas.microsoft.com/office/drawing/2014/main" id="{FA62F07B-47B7-C1B8-9894-4E89500B8F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13647" y="3041943"/>
            <a:ext cx="891352" cy="939438"/>
          </a:xfrm>
          <a:prstGeom prst="rect">
            <a:avLst/>
          </a:prstGeom>
        </p:spPr>
      </p:pic>
      <p:pic>
        <p:nvPicPr>
          <p:cNvPr id="14" name="Graphique 56">
            <a:extLst>
              <a:ext uri="{FF2B5EF4-FFF2-40B4-BE49-F238E27FC236}">
                <a16:creationId xmlns:a16="http://schemas.microsoft.com/office/drawing/2014/main" id="{B4D840F0-E72C-4CAF-E24B-3AA79BC337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13647" y="4492918"/>
            <a:ext cx="891352" cy="939438"/>
          </a:xfrm>
          <a:prstGeom prst="rect">
            <a:avLst/>
          </a:prstGeom>
        </p:spPr>
      </p:pic>
      <p:pic>
        <p:nvPicPr>
          <p:cNvPr id="26" name="Graphique 57">
            <a:extLst>
              <a:ext uri="{FF2B5EF4-FFF2-40B4-BE49-F238E27FC236}">
                <a16:creationId xmlns:a16="http://schemas.microsoft.com/office/drawing/2014/main" id="{C294B193-C8CC-F0B3-F96C-22BF5F2F90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13647" y="1590969"/>
            <a:ext cx="891352" cy="939438"/>
          </a:xfrm>
          <a:prstGeom prst="rect">
            <a:avLst/>
          </a:prstGeom>
        </p:spPr>
      </p:pic>
      <p:sp>
        <p:nvSpPr>
          <p:cNvPr id="5" name="ZoneTexte 4">
            <a:extLst>
              <a:ext uri="{FF2B5EF4-FFF2-40B4-BE49-F238E27FC236}">
                <a16:creationId xmlns:a16="http://schemas.microsoft.com/office/drawing/2014/main" id="{E1A08E3A-D4C8-69CD-55A9-F5CD1A667056}"/>
              </a:ext>
            </a:extLst>
          </p:cNvPr>
          <p:cNvSpPr txBox="1"/>
          <p:nvPr/>
        </p:nvSpPr>
        <p:spPr>
          <a:xfrm>
            <a:off x="1008510" y="-3845826"/>
            <a:ext cx="8429780" cy="707886"/>
          </a:xfrm>
          <a:prstGeom prst="rect">
            <a:avLst/>
          </a:prstGeom>
          <a:noFill/>
        </p:spPr>
        <p:txBody>
          <a:bodyPr wrap="square" rtlCol="0">
            <a:spAutoFit/>
          </a:bodyPr>
          <a:lstStyle/>
          <a:p>
            <a:pPr algn="ctr"/>
            <a:r>
              <a:rPr lang="fr-FR" sz="4000" cap="small" dirty="0"/>
              <a:t>Stockage &amp; sauvegarde</a:t>
            </a:r>
          </a:p>
        </p:txBody>
      </p:sp>
      <p:grpSp>
        <p:nvGrpSpPr>
          <p:cNvPr id="34" name="Groupe 33">
            <a:extLst>
              <a:ext uri="{FF2B5EF4-FFF2-40B4-BE49-F238E27FC236}">
                <a16:creationId xmlns:a16="http://schemas.microsoft.com/office/drawing/2014/main" id="{8CEFB69A-5733-19EF-2681-601E1FD9BA81}"/>
              </a:ext>
            </a:extLst>
          </p:cNvPr>
          <p:cNvGrpSpPr/>
          <p:nvPr/>
        </p:nvGrpSpPr>
        <p:grpSpPr>
          <a:xfrm>
            <a:off x="-5070222" y="-2061817"/>
            <a:ext cx="5292223" cy="1822272"/>
            <a:chOff x="4454775" y="3157264"/>
            <a:chExt cx="5292223" cy="1822272"/>
          </a:xfrm>
        </p:grpSpPr>
        <p:pic>
          <p:nvPicPr>
            <p:cNvPr id="32" name="Image 31" descr="Une image contenant capture d’écran, conception&#10;&#10;Description générée automatiquement">
              <a:extLst>
                <a:ext uri="{FF2B5EF4-FFF2-40B4-BE49-F238E27FC236}">
                  <a16:creationId xmlns:a16="http://schemas.microsoft.com/office/drawing/2014/main" id="{1263ABF1-DE05-37F3-3783-CF7BCD4FD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4775" y="3157264"/>
              <a:ext cx="5292223" cy="1514495"/>
            </a:xfrm>
            <a:prstGeom prst="rect">
              <a:avLst/>
            </a:prstGeom>
          </p:spPr>
        </p:pic>
        <p:sp>
          <p:nvSpPr>
            <p:cNvPr id="33" name="ZoneTexte 32">
              <a:extLst>
                <a:ext uri="{FF2B5EF4-FFF2-40B4-BE49-F238E27FC236}">
                  <a16:creationId xmlns:a16="http://schemas.microsoft.com/office/drawing/2014/main" id="{7B0F98C5-D38C-60A3-0B41-799302728E03}"/>
                </a:ext>
              </a:extLst>
            </p:cNvPr>
            <p:cNvSpPr txBox="1"/>
            <p:nvPr/>
          </p:nvSpPr>
          <p:spPr>
            <a:xfrm>
              <a:off x="6079439" y="4671759"/>
              <a:ext cx="2042893" cy="307777"/>
            </a:xfrm>
            <a:prstGeom prst="rect">
              <a:avLst/>
            </a:prstGeom>
            <a:noFill/>
          </p:spPr>
          <p:txBody>
            <a:bodyPr wrap="square" rtlCol="0">
              <a:spAutoFit/>
            </a:bodyPr>
            <a:lstStyle/>
            <a:p>
              <a:r>
                <a:rPr lang="fr-FR" sz="1400" cap="small" dirty="0"/>
                <a:t>Storage Area Network</a:t>
              </a:r>
            </a:p>
          </p:txBody>
        </p:sp>
      </p:grpSp>
      <p:grpSp>
        <p:nvGrpSpPr>
          <p:cNvPr id="58" name="Groupe 57">
            <a:extLst>
              <a:ext uri="{FF2B5EF4-FFF2-40B4-BE49-F238E27FC236}">
                <a16:creationId xmlns:a16="http://schemas.microsoft.com/office/drawing/2014/main" id="{8F5F3358-361E-58E6-F338-9DBB77505583}"/>
              </a:ext>
            </a:extLst>
          </p:cNvPr>
          <p:cNvGrpSpPr/>
          <p:nvPr/>
        </p:nvGrpSpPr>
        <p:grpSpPr>
          <a:xfrm>
            <a:off x="-3783586" y="-239545"/>
            <a:ext cx="2930671" cy="673898"/>
            <a:chOff x="5859234" y="4027067"/>
            <a:chExt cx="2930671" cy="673898"/>
          </a:xfrm>
        </p:grpSpPr>
        <p:cxnSp>
          <p:nvCxnSpPr>
            <p:cNvPr id="35" name="Connecteur droit 34">
              <a:extLst>
                <a:ext uri="{FF2B5EF4-FFF2-40B4-BE49-F238E27FC236}">
                  <a16:creationId xmlns:a16="http://schemas.microsoft.com/office/drawing/2014/main" id="{773BEACD-9CC5-42FE-3807-1EBC12E59355}"/>
                </a:ext>
              </a:extLst>
            </p:cNvPr>
            <p:cNvCxnSpPr>
              <a:cxnSpLocks/>
            </p:cNvCxnSpPr>
            <p:nvPr/>
          </p:nvCxnSpPr>
          <p:spPr>
            <a:xfrm>
              <a:off x="7100887" y="4027067"/>
              <a:ext cx="0" cy="34357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8" name="ZoneTexte 37">
              <a:extLst>
                <a:ext uri="{FF2B5EF4-FFF2-40B4-BE49-F238E27FC236}">
                  <a16:creationId xmlns:a16="http://schemas.microsoft.com/office/drawing/2014/main" id="{D59D0B07-1342-58EE-F6E1-7A9953B73D6C}"/>
                </a:ext>
              </a:extLst>
            </p:cNvPr>
            <p:cNvSpPr txBox="1"/>
            <p:nvPr/>
          </p:nvSpPr>
          <p:spPr>
            <a:xfrm>
              <a:off x="5859234" y="4393188"/>
              <a:ext cx="2930671" cy="307777"/>
            </a:xfrm>
            <a:prstGeom prst="rect">
              <a:avLst/>
            </a:prstGeom>
            <a:noFill/>
          </p:spPr>
          <p:txBody>
            <a:bodyPr wrap="square" rtlCol="0">
              <a:spAutoFit/>
            </a:bodyPr>
            <a:lstStyle/>
            <a:p>
              <a:r>
                <a:rPr lang="fr-FR" sz="1400" cap="small" dirty="0"/>
                <a:t>Réseau dédié de stockage de données</a:t>
              </a:r>
            </a:p>
          </p:txBody>
        </p:sp>
      </p:grpSp>
      <p:grpSp>
        <p:nvGrpSpPr>
          <p:cNvPr id="59" name="Groupe 58">
            <a:extLst>
              <a:ext uri="{FF2B5EF4-FFF2-40B4-BE49-F238E27FC236}">
                <a16:creationId xmlns:a16="http://schemas.microsoft.com/office/drawing/2014/main" id="{9CAC0D09-1217-6603-FED3-299D2FBCAD66}"/>
              </a:ext>
            </a:extLst>
          </p:cNvPr>
          <p:cNvGrpSpPr/>
          <p:nvPr/>
        </p:nvGrpSpPr>
        <p:grpSpPr>
          <a:xfrm>
            <a:off x="-5012156" y="444752"/>
            <a:ext cx="2930671" cy="878291"/>
            <a:chOff x="4630664" y="4711364"/>
            <a:chExt cx="2930671" cy="878291"/>
          </a:xfrm>
        </p:grpSpPr>
        <p:cxnSp>
          <p:nvCxnSpPr>
            <p:cNvPr id="40" name="Connecteur droit 39">
              <a:extLst>
                <a:ext uri="{FF2B5EF4-FFF2-40B4-BE49-F238E27FC236}">
                  <a16:creationId xmlns:a16="http://schemas.microsoft.com/office/drawing/2014/main" id="{E4A511BF-361F-0F46-60A8-74C4F25794DD}"/>
                </a:ext>
              </a:extLst>
            </p:cNvPr>
            <p:cNvCxnSpPr>
              <a:cxnSpLocks/>
            </p:cNvCxnSpPr>
            <p:nvPr/>
          </p:nvCxnSpPr>
          <p:spPr>
            <a:xfrm flipH="1">
              <a:off x="6452560" y="4711364"/>
              <a:ext cx="648327" cy="59922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1" name="ZoneTexte 50">
              <a:extLst>
                <a:ext uri="{FF2B5EF4-FFF2-40B4-BE49-F238E27FC236}">
                  <a16:creationId xmlns:a16="http://schemas.microsoft.com/office/drawing/2014/main" id="{AB4B0D16-00DC-4B94-C6A1-36C4705B7867}"/>
                </a:ext>
              </a:extLst>
            </p:cNvPr>
            <p:cNvSpPr txBox="1"/>
            <p:nvPr/>
          </p:nvSpPr>
          <p:spPr>
            <a:xfrm>
              <a:off x="4630664" y="5281878"/>
              <a:ext cx="2930671" cy="307777"/>
            </a:xfrm>
            <a:prstGeom prst="rect">
              <a:avLst/>
            </a:prstGeom>
            <a:noFill/>
          </p:spPr>
          <p:txBody>
            <a:bodyPr wrap="square" rtlCol="0">
              <a:spAutoFit/>
            </a:bodyPr>
            <a:lstStyle/>
            <a:p>
              <a:r>
                <a:rPr lang="fr-FR" sz="1400" cap="small" dirty="0"/>
                <a:t>Centralisation des données</a:t>
              </a:r>
            </a:p>
          </p:txBody>
        </p:sp>
      </p:grpSp>
      <p:grpSp>
        <p:nvGrpSpPr>
          <p:cNvPr id="60" name="Groupe 59">
            <a:extLst>
              <a:ext uri="{FF2B5EF4-FFF2-40B4-BE49-F238E27FC236}">
                <a16:creationId xmlns:a16="http://schemas.microsoft.com/office/drawing/2014/main" id="{231B5F81-D0CD-E52D-D3C1-37E177794729}"/>
              </a:ext>
            </a:extLst>
          </p:cNvPr>
          <p:cNvGrpSpPr/>
          <p:nvPr/>
        </p:nvGrpSpPr>
        <p:grpSpPr>
          <a:xfrm>
            <a:off x="-2971335" y="434004"/>
            <a:ext cx="2930671" cy="1237109"/>
            <a:chOff x="6671485" y="4700616"/>
            <a:chExt cx="2930671" cy="1237109"/>
          </a:xfrm>
        </p:grpSpPr>
        <p:cxnSp>
          <p:nvCxnSpPr>
            <p:cNvPr id="42" name="Connecteur droit 41">
              <a:extLst>
                <a:ext uri="{FF2B5EF4-FFF2-40B4-BE49-F238E27FC236}">
                  <a16:creationId xmlns:a16="http://schemas.microsoft.com/office/drawing/2014/main" id="{503B4D4B-5681-D420-E19B-126EA75B4306}"/>
                </a:ext>
              </a:extLst>
            </p:cNvPr>
            <p:cNvCxnSpPr>
              <a:cxnSpLocks/>
            </p:cNvCxnSpPr>
            <p:nvPr/>
          </p:nvCxnSpPr>
          <p:spPr>
            <a:xfrm>
              <a:off x="7100887" y="4700616"/>
              <a:ext cx="0" cy="92933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ZoneTexte 51">
              <a:extLst>
                <a:ext uri="{FF2B5EF4-FFF2-40B4-BE49-F238E27FC236}">
                  <a16:creationId xmlns:a16="http://schemas.microsoft.com/office/drawing/2014/main" id="{BA11A7C4-0FAE-B5D9-9287-FFCD947ABC8A}"/>
                </a:ext>
              </a:extLst>
            </p:cNvPr>
            <p:cNvSpPr txBox="1"/>
            <p:nvPr/>
          </p:nvSpPr>
          <p:spPr>
            <a:xfrm>
              <a:off x="6671485" y="5629948"/>
              <a:ext cx="2930671" cy="307777"/>
            </a:xfrm>
            <a:prstGeom prst="rect">
              <a:avLst/>
            </a:prstGeom>
            <a:noFill/>
          </p:spPr>
          <p:txBody>
            <a:bodyPr wrap="square" rtlCol="0">
              <a:spAutoFit/>
            </a:bodyPr>
            <a:lstStyle/>
            <a:p>
              <a:r>
                <a:rPr lang="fr-FR" sz="1400" cap="small" dirty="0"/>
                <a:t>Scalabilité</a:t>
              </a:r>
            </a:p>
          </p:txBody>
        </p:sp>
      </p:grpSp>
      <p:grpSp>
        <p:nvGrpSpPr>
          <p:cNvPr id="61" name="Groupe 60">
            <a:extLst>
              <a:ext uri="{FF2B5EF4-FFF2-40B4-BE49-F238E27FC236}">
                <a16:creationId xmlns:a16="http://schemas.microsoft.com/office/drawing/2014/main" id="{B2D2E8F7-DE20-5AE4-5067-4D439F065256}"/>
              </a:ext>
            </a:extLst>
          </p:cNvPr>
          <p:cNvGrpSpPr/>
          <p:nvPr/>
        </p:nvGrpSpPr>
        <p:grpSpPr>
          <a:xfrm>
            <a:off x="-2541933" y="444752"/>
            <a:ext cx="3432712" cy="848397"/>
            <a:chOff x="7100887" y="4711364"/>
            <a:chExt cx="3432712" cy="848397"/>
          </a:xfrm>
        </p:grpSpPr>
        <p:cxnSp>
          <p:nvCxnSpPr>
            <p:cNvPr id="45" name="Connecteur droit 44">
              <a:extLst>
                <a:ext uri="{FF2B5EF4-FFF2-40B4-BE49-F238E27FC236}">
                  <a16:creationId xmlns:a16="http://schemas.microsoft.com/office/drawing/2014/main" id="{8F333429-B112-E8CB-A464-1DBEEC8847E6}"/>
                </a:ext>
              </a:extLst>
            </p:cNvPr>
            <p:cNvCxnSpPr>
              <a:cxnSpLocks/>
            </p:cNvCxnSpPr>
            <p:nvPr/>
          </p:nvCxnSpPr>
          <p:spPr>
            <a:xfrm>
              <a:off x="7100887" y="4711364"/>
              <a:ext cx="648327" cy="59922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5" name="ZoneTexte 54">
              <a:extLst>
                <a:ext uri="{FF2B5EF4-FFF2-40B4-BE49-F238E27FC236}">
                  <a16:creationId xmlns:a16="http://schemas.microsoft.com/office/drawing/2014/main" id="{53BFEF3B-893D-1575-5B0E-9F3EE21A1979}"/>
                </a:ext>
              </a:extLst>
            </p:cNvPr>
            <p:cNvSpPr txBox="1"/>
            <p:nvPr/>
          </p:nvSpPr>
          <p:spPr>
            <a:xfrm>
              <a:off x="7602928" y="5251984"/>
              <a:ext cx="2930671" cy="307777"/>
            </a:xfrm>
            <a:prstGeom prst="rect">
              <a:avLst/>
            </a:prstGeom>
            <a:noFill/>
          </p:spPr>
          <p:txBody>
            <a:bodyPr wrap="square" rtlCol="0">
              <a:spAutoFit/>
            </a:bodyPr>
            <a:lstStyle/>
            <a:p>
              <a:r>
                <a:rPr lang="fr-FR" sz="1400" cap="small" dirty="0"/>
                <a:t>Haute disponibilité</a:t>
              </a:r>
            </a:p>
          </p:txBody>
        </p:sp>
      </p:grpSp>
      <p:cxnSp>
        <p:nvCxnSpPr>
          <p:cNvPr id="2" name="Connecteur droit 1">
            <a:extLst>
              <a:ext uri="{FF2B5EF4-FFF2-40B4-BE49-F238E27FC236}">
                <a16:creationId xmlns:a16="http://schemas.microsoft.com/office/drawing/2014/main" id="{E5C15949-59D2-7FE3-E9CD-99005E9A5CDD}"/>
              </a:ext>
            </a:extLst>
          </p:cNvPr>
          <p:cNvCxnSpPr>
            <a:cxnSpLocks/>
          </p:cNvCxnSpPr>
          <p:nvPr/>
        </p:nvCxnSpPr>
        <p:spPr>
          <a:xfrm flipH="1">
            <a:off x="-1117781" y="298364"/>
            <a:ext cx="6166031"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4" name="ZoneTexte 3">
            <a:extLst>
              <a:ext uri="{FF2B5EF4-FFF2-40B4-BE49-F238E27FC236}">
                <a16:creationId xmlns:a16="http://schemas.microsoft.com/office/drawing/2014/main" id="{E318947D-B0A6-FE5B-4C58-41615C68AA33}"/>
              </a:ext>
            </a:extLst>
          </p:cNvPr>
          <p:cNvSpPr txBox="1"/>
          <p:nvPr/>
        </p:nvSpPr>
        <p:spPr>
          <a:xfrm>
            <a:off x="5048250" y="32127"/>
            <a:ext cx="2930671" cy="461665"/>
          </a:xfrm>
          <a:prstGeom prst="rect">
            <a:avLst/>
          </a:prstGeom>
          <a:noFill/>
        </p:spPr>
        <p:txBody>
          <a:bodyPr wrap="square" rtlCol="0">
            <a:spAutoFit/>
          </a:bodyPr>
          <a:lstStyle/>
          <a:p>
            <a:r>
              <a:rPr lang="fr-FR" sz="2400" cap="small" dirty="0"/>
              <a:t>Système de RAID</a:t>
            </a:r>
          </a:p>
        </p:txBody>
      </p:sp>
      <p:sp>
        <p:nvSpPr>
          <p:cNvPr id="8" name="ZoneTexte 7">
            <a:extLst>
              <a:ext uri="{FF2B5EF4-FFF2-40B4-BE49-F238E27FC236}">
                <a16:creationId xmlns:a16="http://schemas.microsoft.com/office/drawing/2014/main" id="{DE7E4B62-E725-DD26-B713-6382A5B453DA}"/>
              </a:ext>
            </a:extLst>
          </p:cNvPr>
          <p:cNvSpPr txBox="1"/>
          <p:nvPr/>
        </p:nvSpPr>
        <p:spPr>
          <a:xfrm>
            <a:off x="7094500" y="104032"/>
            <a:ext cx="6196203" cy="307777"/>
          </a:xfrm>
          <a:prstGeom prst="rect">
            <a:avLst/>
          </a:prstGeom>
          <a:noFill/>
        </p:spPr>
        <p:txBody>
          <a:bodyPr wrap="square" rtlCol="0">
            <a:spAutoFit/>
          </a:bodyPr>
          <a:lstStyle/>
          <a:p>
            <a:r>
              <a:rPr lang="fr-FR" sz="1400" cap="small" dirty="0"/>
              <a:t>(</a:t>
            </a:r>
            <a:r>
              <a:rPr lang="fr-FR" sz="1400" cap="small" dirty="0" err="1"/>
              <a:t>Redudant</a:t>
            </a:r>
            <a:r>
              <a:rPr lang="fr-FR" sz="1400" cap="small" dirty="0"/>
              <a:t> </a:t>
            </a:r>
            <a:r>
              <a:rPr lang="fr-FR" sz="1400" cap="small" dirty="0" err="1"/>
              <a:t>Array</a:t>
            </a:r>
            <a:r>
              <a:rPr lang="fr-FR" sz="1400" cap="small" dirty="0"/>
              <a:t> of Independent Disk)</a:t>
            </a:r>
          </a:p>
        </p:txBody>
      </p:sp>
      <p:grpSp>
        <p:nvGrpSpPr>
          <p:cNvPr id="50" name="Groupe 49">
            <a:extLst>
              <a:ext uri="{FF2B5EF4-FFF2-40B4-BE49-F238E27FC236}">
                <a16:creationId xmlns:a16="http://schemas.microsoft.com/office/drawing/2014/main" id="{4DB9D902-683B-A30D-F0F7-8790F279EC3E}"/>
              </a:ext>
            </a:extLst>
          </p:cNvPr>
          <p:cNvGrpSpPr/>
          <p:nvPr/>
        </p:nvGrpSpPr>
        <p:grpSpPr>
          <a:xfrm>
            <a:off x="4895315" y="3408654"/>
            <a:ext cx="3468170" cy="1042884"/>
            <a:chOff x="4414434" y="2761264"/>
            <a:chExt cx="3468170" cy="1042884"/>
          </a:xfrm>
        </p:grpSpPr>
        <p:pic>
          <p:nvPicPr>
            <p:cNvPr id="22" name="Image 21" descr="Une image contenant capture d’écran, Graphique, conception&#10;&#10;Description générée automatiquement">
              <a:extLst>
                <a:ext uri="{FF2B5EF4-FFF2-40B4-BE49-F238E27FC236}">
                  <a16:creationId xmlns:a16="http://schemas.microsoft.com/office/drawing/2014/main" id="{C6FC366B-C77C-5795-E0A5-1DCA50A6EEBF}"/>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4414434" y="2761264"/>
              <a:ext cx="737182" cy="1042884"/>
            </a:xfrm>
            <a:prstGeom prst="rect">
              <a:avLst/>
            </a:prstGeom>
          </p:spPr>
        </p:pic>
        <p:sp>
          <p:nvSpPr>
            <p:cNvPr id="23" name="ZoneTexte 22">
              <a:extLst>
                <a:ext uri="{FF2B5EF4-FFF2-40B4-BE49-F238E27FC236}">
                  <a16:creationId xmlns:a16="http://schemas.microsoft.com/office/drawing/2014/main" id="{0376F464-AD56-F722-F4D4-C68678621E81}"/>
                </a:ext>
              </a:extLst>
            </p:cNvPr>
            <p:cNvSpPr txBox="1"/>
            <p:nvPr/>
          </p:nvSpPr>
          <p:spPr>
            <a:xfrm>
              <a:off x="4562587" y="2782898"/>
              <a:ext cx="905658" cy="307777"/>
            </a:xfrm>
            <a:prstGeom prst="rect">
              <a:avLst/>
            </a:prstGeom>
            <a:noFill/>
          </p:spPr>
          <p:txBody>
            <a:bodyPr wrap="square" rtlCol="0">
              <a:spAutoFit/>
            </a:bodyPr>
            <a:lstStyle/>
            <a:p>
              <a:r>
                <a:rPr lang="fr-FR" sz="1400" cap="small" dirty="0"/>
                <a:t>100G</a:t>
              </a:r>
            </a:p>
          </p:txBody>
        </p:sp>
        <p:pic>
          <p:nvPicPr>
            <p:cNvPr id="27" name="Image 26" descr="Une image contenant capture d’écran, Graphique, conception&#10;&#10;Description générée automatiquement">
              <a:extLst>
                <a:ext uri="{FF2B5EF4-FFF2-40B4-BE49-F238E27FC236}">
                  <a16:creationId xmlns:a16="http://schemas.microsoft.com/office/drawing/2014/main" id="{D9E7C3CF-74E1-A3DA-DE56-01E25D09D523}"/>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5038141" y="2761264"/>
              <a:ext cx="737182" cy="1042884"/>
            </a:xfrm>
            <a:prstGeom prst="rect">
              <a:avLst/>
            </a:prstGeom>
          </p:spPr>
        </p:pic>
        <p:sp>
          <p:nvSpPr>
            <p:cNvPr id="30" name="ZoneTexte 29">
              <a:extLst>
                <a:ext uri="{FF2B5EF4-FFF2-40B4-BE49-F238E27FC236}">
                  <a16:creationId xmlns:a16="http://schemas.microsoft.com/office/drawing/2014/main" id="{B283937C-3CEB-A862-9C5B-60F0140EF914}"/>
                </a:ext>
              </a:extLst>
            </p:cNvPr>
            <p:cNvSpPr txBox="1"/>
            <p:nvPr/>
          </p:nvSpPr>
          <p:spPr>
            <a:xfrm>
              <a:off x="5186294" y="2782898"/>
              <a:ext cx="905658" cy="307777"/>
            </a:xfrm>
            <a:prstGeom prst="rect">
              <a:avLst/>
            </a:prstGeom>
            <a:noFill/>
          </p:spPr>
          <p:txBody>
            <a:bodyPr wrap="square" rtlCol="0">
              <a:spAutoFit/>
            </a:bodyPr>
            <a:lstStyle/>
            <a:p>
              <a:r>
                <a:rPr lang="fr-FR" sz="1400" cap="small" dirty="0"/>
                <a:t>100G</a:t>
              </a:r>
            </a:p>
          </p:txBody>
        </p:sp>
        <p:pic>
          <p:nvPicPr>
            <p:cNvPr id="36" name="Image 35" descr="Une image contenant capture d’écran, Graphique, conception&#10;&#10;Description générée automatiquement">
              <a:extLst>
                <a:ext uri="{FF2B5EF4-FFF2-40B4-BE49-F238E27FC236}">
                  <a16:creationId xmlns:a16="http://schemas.microsoft.com/office/drawing/2014/main" id="{77375666-5314-2799-07E9-304DA3CD41E0}"/>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5627170" y="2761264"/>
              <a:ext cx="737182" cy="1042884"/>
            </a:xfrm>
            <a:prstGeom prst="rect">
              <a:avLst/>
            </a:prstGeom>
          </p:spPr>
        </p:pic>
        <p:sp>
          <p:nvSpPr>
            <p:cNvPr id="37" name="ZoneTexte 36">
              <a:extLst>
                <a:ext uri="{FF2B5EF4-FFF2-40B4-BE49-F238E27FC236}">
                  <a16:creationId xmlns:a16="http://schemas.microsoft.com/office/drawing/2014/main" id="{15B82C43-B79F-D933-6FF4-BD6251D1E9BE}"/>
                </a:ext>
              </a:extLst>
            </p:cNvPr>
            <p:cNvSpPr txBox="1"/>
            <p:nvPr/>
          </p:nvSpPr>
          <p:spPr>
            <a:xfrm>
              <a:off x="5775323" y="2782898"/>
              <a:ext cx="905658" cy="307777"/>
            </a:xfrm>
            <a:prstGeom prst="rect">
              <a:avLst/>
            </a:prstGeom>
            <a:noFill/>
          </p:spPr>
          <p:txBody>
            <a:bodyPr wrap="square" rtlCol="0">
              <a:spAutoFit/>
            </a:bodyPr>
            <a:lstStyle/>
            <a:p>
              <a:r>
                <a:rPr lang="fr-FR" sz="1400" cap="small" dirty="0"/>
                <a:t>100G</a:t>
              </a:r>
            </a:p>
          </p:txBody>
        </p:sp>
        <p:pic>
          <p:nvPicPr>
            <p:cNvPr id="41" name="Image 40" descr="Une image contenant capture d’écran, Graphique, conception&#10;&#10;Description générée automatiquement">
              <a:extLst>
                <a:ext uri="{FF2B5EF4-FFF2-40B4-BE49-F238E27FC236}">
                  <a16:creationId xmlns:a16="http://schemas.microsoft.com/office/drawing/2014/main" id="{072B65F2-D43B-F17D-961A-335A248F4263}"/>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6205426" y="2761264"/>
              <a:ext cx="737182" cy="1042884"/>
            </a:xfrm>
            <a:prstGeom prst="rect">
              <a:avLst/>
            </a:prstGeom>
          </p:spPr>
        </p:pic>
        <p:sp>
          <p:nvSpPr>
            <p:cNvPr id="43" name="ZoneTexte 42">
              <a:extLst>
                <a:ext uri="{FF2B5EF4-FFF2-40B4-BE49-F238E27FC236}">
                  <a16:creationId xmlns:a16="http://schemas.microsoft.com/office/drawing/2014/main" id="{C1960C78-2B93-FBF5-FD1C-D41731D26405}"/>
                </a:ext>
              </a:extLst>
            </p:cNvPr>
            <p:cNvSpPr txBox="1"/>
            <p:nvPr/>
          </p:nvSpPr>
          <p:spPr>
            <a:xfrm>
              <a:off x="6353579" y="2782898"/>
              <a:ext cx="905658" cy="307777"/>
            </a:xfrm>
            <a:prstGeom prst="rect">
              <a:avLst/>
            </a:prstGeom>
            <a:noFill/>
          </p:spPr>
          <p:txBody>
            <a:bodyPr wrap="square" rtlCol="0">
              <a:spAutoFit/>
            </a:bodyPr>
            <a:lstStyle/>
            <a:p>
              <a:r>
                <a:rPr lang="fr-FR" sz="1400" cap="small" dirty="0"/>
                <a:t>100G</a:t>
              </a:r>
            </a:p>
          </p:txBody>
        </p:sp>
        <p:pic>
          <p:nvPicPr>
            <p:cNvPr id="46" name="Image 45" descr="Une image contenant capture d’écran, Graphique, conception&#10;&#10;Description générée automatiquement">
              <a:extLst>
                <a:ext uri="{FF2B5EF4-FFF2-40B4-BE49-F238E27FC236}">
                  <a16:creationId xmlns:a16="http://schemas.microsoft.com/office/drawing/2014/main" id="{CF3EB7C6-A60B-7958-DAF9-E4A3B6815831}"/>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6828793" y="2761264"/>
              <a:ext cx="737182" cy="1042884"/>
            </a:xfrm>
            <a:prstGeom prst="rect">
              <a:avLst/>
            </a:prstGeom>
          </p:spPr>
        </p:pic>
        <p:sp>
          <p:nvSpPr>
            <p:cNvPr id="47" name="ZoneTexte 46">
              <a:extLst>
                <a:ext uri="{FF2B5EF4-FFF2-40B4-BE49-F238E27FC236}">
                  <a16:creationId xmlns:a16="http://schemas.microsoft.com/office/drawing/2014/main" id="{9FC57288-7BCC-76F9-6C56-553DA427DBC2}"/>
                </a:ext>
              </a:extLst>
            </p:cNvPr>
            <p:cNvSpPr txBox="1"/>
            <p:nvPr/>
          </p:nvSpPr>
          <p:spPr>
            <a:xfrm>
              <a:off x="6976946" y="2782898"/>
              <a:ext cx="905658" cy="307777"/>
            </a:xfrm>
            <a:prstGeom prst="rect">
              <a:avLst/>
            </a:prstGeom>
            <a:noFill/>
          </p:spPr>
          <p:txBody>
            <a:bodyPr wrap="square" rtlCol="0">
              <a:spAutoFit/>
            </a:bodyPr>
            <a:lstStyle/>
            <a:p>
              <a:r>
                <a:rPr lang="fr-FR" sz="1400" cap="small" dirty="0"/>
                <a:t>100G</a:t>
              </a:r>
            </a:p>
          </p:txBody>
        </p:sp>
      </p:grpSp>
      <p:grpSp>
        <p:nvGrpSpPr>
          <p:cNvPr id="75" name="Groupe 74">
            <a:extLst>
              <a:ext uri="{FF2B5EF4-FFF2-40B4-BE49-F238E27FC236}">
                <a16:creationId xmlns:a16="http://schemas.microsoft.com/office/drawing/2014/main" id="{BD5914E0-5BFC-28F5-F505-FBD0AF9CF476}"/>
              </a:ext>
            </a:extLst>
          </p:cNvPr>
          <p:cNvGrpSpPr/>
          <p:nvPr/>
        </p:nvGrpSpPr>
        <p:grpSpPr>
          <a:xfrm>
            <a:off x="5323182" y="1717699"/>
            <a:ext cx="2418818" cy="1798158"/>
            <a:chOff x="5323182" y="1717699"/>
            <a:chExt cx="2418818" cy="1798158"/>
          </a:xfrm>
        </p:grpSpPr>
        <p:grpSp>
          <p:nvGrpSpPr>
            <p:cNvPr id="64" name="Groupe 63">
              <a:extLst>
                <a:ext uri="{FF2B5EF4-FFF2-40B4-BE49-F238E27FC236}">
                  <a16:creationId xmlns:a16="http://schemas.microsoft.com/office/drawing/2014/main" id="{E541315F-AAF7-52BC-8703-2DD11B9CE641}"/>
                </a:ext>
              </a:extLst>
            </p:cNvPr>
            <p:cNvGrpSpPr/>
            <p:nvPr/>
          </p:nvGrpSpPr>
          <p:grpSpPr>
            <a:xfrm>
              <a:off x="5968759" y="1717699"/>
              <a:ext cx="1155586" cy="1320556"/>
              <a:chOff x="5968759" y="1717699"/>
              <a:chExt cx="1155586" cy="1320556"/>
            </a:xfrm>
          </p:grpSpPr>
          <p:pic>
            <p:nvPicPr>
              <p:cNvPr id="62" name="Image 61" descr="Une image contenant capture d’écran, Graphique, conception&#10;&#10;Description générée automatiquement">
                <a:extLst>
                  <a:ext uri="{FF2B5EF4-FFF2-40B4-BE49-F238E27FC236}">
                    <a16:creationId xmlns:a16="http://schemas.microsoft.com/office/drawing/2014/main" id="{447EF9FA-F2D6-39C8-1570-E22DAA39B42B}"/>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5968759" y="1717699"/>
                <a:ext cx="933460" cy="1320556"/>
              </a:xfrm>
              <a:prstGeom prst="rect">
                <a:avLst/>
              </a:prstGeom>
            </p:spPr>
          </p:pic>
          <p:sp>
            <p:nvSpPr>
              <p:cNvPr id="63" name="ZoneTexte 62">
                <a:extLst>
                  <a:ext uri="{FF2B5EF4-FFF2-40B4-BE49-F238E27FC236}">
                    <a16:creationId xmlns:a16="http://schemas.microsoft.com/office/drawing/2014/main" id="{B5C80DA3-6078-3819-7B65-9E805A1D3937}"/>
                  </a:ext>
                </a:extLst>
              </p:cNvPr>
              <p:cNvSpPr txBox="1"/>
              <p:nvPr/>
            </p:nvSpPr>
            <p:spPr>
              <a:xfrm>
                <a:off x="6218687" y="1784774"/>
                <a:ext cx="905658" cy="307777"/>
              </a:xfrm>
              <a:prstGeom prst="rect">
                <a:avLst/>
              </a:prstGeom>
              <a:noFill/>
            </p:spPr>
            <p:txBody>
              <a:bodyPr wrap="square" rtlCol="0">
                <a:spAutoFit/>
              </a:bodyPr>
              <a:lstStyle/>
              <a:p>
                <a:r>
                  <a:rPr lang="fr-FR" sz="1400" cap="small" dirty="0"/>
                  <a:t>500G</a:t>
                </a:r>
              </a:p>
            </p:txBody>
          </p:sp>
        </p:grpSp>
        <p:cxnSp>
          <p:nvCxnSpPr>
            <p:cNvPr id="65" name="Connecteur droit 64">
              <a:extLst>
                <a:ext uri="{FF2B5EF4-FFF2-40B4-BE49-F238E27FC236}">
                  <a16:creationId xmlns:a16="http://schemas.microsoft.com/office/drawing/2014/main" id="{DCED5210-18DB-F926-3C59-620E39660A03}"/>
                </a:ext>
              </a:extLst>
            </p:cNvPr>
            <p:cNvCxnSpPr>
              <a:cxnSpLocks/>
            </p:cNvCxnSpPr>
            <p:nvPr/>
          </p:nvCxnSpPr>
          <p:spPr>
            <a:xfrm>
              <a:off x="6558545" y="3024634"/>
              <a:ext cx="0" cy="4866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7" name="Connecteur droit 66">
              <a:extLst>
                <a:ext uri="{FF2B5EF4-FFF2-40B4-BE49-F238E27FC236}">
                  <a16:creationId xmlns:a16="http://schemas.microsoft.com/office/drawing/2014/main" id="{4DB9CC4D-E236-5CF7-D33C-23A896A0EE22}"/>
                </a:ext>
              </a:extLst>
            </p:cNvPr>
            <p:cNvCxnSpPr>
              <a:cxnSpLocks/>
            </p:cNvCxnSpPr>
            <p:nvPr/>
          </p:nvCxnSpPr>
          <p:spPr>
            <a:xfrm>
              <a:off x="7113882" y="3278155"/>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9" name="Connecteur droit 68">
              <a:extLst>
                <a:ext uri="{FF2B5EF4-FFF2-40B4-BE49-F238E27FC236}">
                  <a16:creationId xmlns:a16="http://schemas.microsoft.com/office/drawing/2014/main" id="{A73E9657-ABA9-E0A6-4E52-23BA45F699C4}"/>
                </a:ext>
              </a:extLst>
            </p:cNvPr>
            <p:cNvCxnSpPr>
              <a:cxnSpLocks/>
            </p:cNvCxnSpPr>
            <p:nvPr/>
          </p:nvCxnSpPr>
          <p:spPr>
            <a:xfrm>
              <a:off x="7742000" y="3278155"/>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0" name="Connecteur droit 69">
              <a:extLst>
                <a:ext uri="{FF2B5EF4-FFF2-40B4-BE49-F238E27FC236}">
                  <a16:creationId xmlns:a16="http://schemas.microsoft.com/office/drawing/2014/main" id="{B85F4AE8-C0C1-0C0B-0D07-A2CC6D97A78E}"/>
                </a:ext>
              </a:extLst>
            </p:cNvPr>
            <p:cNvCxnSpPr>
              <a:cxnSpLocks/>
            </p:cNvCxnSpPr>
            <p:nvPr/>
          </p:nvCxnSpPr>
          <p:spPr>
            <a:xfrm>
              <a:off x="5949126" y="3275589"/>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1" name="Connecteur droit 70">
              <a:extLst>
                <a:ext uri="{FF2B5EF4-FFF2-40B4-BE49-F238E27FC236}">
                  <a16:creationId xmlns:a16="http://schemas.microsoft.com/office/drawing/2014/main" id="{F9A62A37-0D71-D1C9-F942-3FFEF0FBDB3F}"/>
                </a:ext>
              </a:extLst>
            </p:cNvPr>
            <p:cNvCxnSpPr>
              <a:cxnSpLocks/>
            </p:cNvCxnSpPr>
            <p:nvPr/>
          </p:nvCxnSpPr>
          <p:spPr>
            <a:xfrm>
              <a:off x="5323182" y="3282706"/>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2" name="Connecteur droit 71">
              <a:extLst>
                <a:ext uri="{FF2B5EF4-FFF2-40B4-BE49-F238E27FC236}">
                  <a16:creationId xmlns:a16="http://schemas.microsoft.com/office/drawing/2014/main" id="{D1C6DBEA-6351-0DE5-FA35-AD9D6063B7EB}"/>
                </a:ext>
              </a:extLst>
            </p:cNvPr>
            <p:cNvCxnSpPr>
              <a:cxnSpLocks/>
            </p:cNvCxnSpPr>
            <p:nvPr/>
          </p:nvCxnSpPr>
          <p:spPr>
            <a:xfrm>
              <a:off x="5323182" y="3275589"/>
              <a:ext cx="2416936" cy="71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grpSp>
        <p:nvGrpSpPr>
          <p:cNvPr id="79" name="Groupe 78">
            <a:extLst>
              <a:ext uri="{FF2B5EF4-FFF2-40B4-BE49-F238E27FC236}">
                <a16:creationId xmlns:a16="http://schemas.microsoft.com/office/drawing/2014/main" id="{3D1126A5-1C24-843A-DF95-2AEF59D0C1A3}"/>
              </a:ext>
            </a:extLst>
          </p:cNvPr>
          <p:cNvGrpSpPr/>
          <p:nvPr/>
        </p:nvGrpSpPr>
        <p:grpSpPr>
          <a:xfrm>
            <a:off x="4507053" y="2035189"/>
            <a:ext cx="1711634" cy="342788"/>
            <a:chOff x="4507053" y="2035189"/>
            <a:chExt cx="1711634" cy="342788"/>
          </a:xfrm>
        </p:grpSpPr>
        <p:cxnSp>
          <p:nvCxnSpPr>
            <p:cNvPr id="77" name="Connecteur droit avec flèche 76">
              <a:extLst>
                <a:ext uri="{FF2B5EF4-FFF2-40B4-BE49-F238E27FC236}">
                  <a16:creationId xmlns:a16="http://schemas.microsoft.com/office/drawing/2014/main" id="{4EED42B2-06FD-4EF6-3D9E-5A9B7F552983}"/>
                </a:ext>
              </a:extLst>
            </p:cNvPr>
            <p:cNvCxnSpPr/>
            <p:nvPr/>
          </p:nvCxnSpPr>
          <p:spPr>
            <a:xfrm>
              <a:off x="5743133" y="2225547"/>
              <a:ext cx="475554" cy="1524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9CC7B874-CB39-FDA5-2129-A9D9F1DBF425}"/>
                </a:ext>
              </a:extLst>
            </p:cNvPr>
            <p:cNvSpPr txBox="1"/>
            <p:nvPr/>
          </p:nvSpPr>
          <p:spPr>
            <a:xfrm>
              <a:off x="4507053" y="2035189"/>
              <a:ext cx="1314450" cy="307777"/>
            </a:xfrm>
            <a:prstGeom prst="rect">
              <a:avLst/>
            </a:prstGeom>
            <a:noFill/>
          </p:spPr>
          <p:txBody>
            <a:bodyPr wrap="square" rtlCol="0">
              <a:spAutoFit/>
            </a:bodyPr>
            <a:lstStyle/>
            <a:p>
              <a:r>
                <a:rPr lang="fr-FR" sz="1400" cap="small" dirty="0"/>
                <a:t>Volume logique</a:t>
              </a:r>
            </a:p>
          </p:txBody>
        </p:sp>
      </p:grpSp>
      <p:pic>
        <p:nvPicPr>
          <p:cNvPr id="3" name="Image 2" descr="Une image contenant dessin humoristique, capture d’écran, mammifère, Graphique&#10;&#10;Description générée automatiquement">
            <a:extLst>
              <a:ext uri="{FF2B5EF4-FFF2-40B4-BE49-F238E27FC236}">
                <a16:creationId xmlns:a16="http://schemas.microsoft.com/office/drawing/2014/main" id="{D1F7AB35-AD2D-30D4-1AB1-3D427EDFE0FD}"/>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9877771" y="-3845826"/>
            <a:ext cx="1521440" cy="856667"/>
          </a:xfrm>
          <a:prstGeom prst="rect">
            <a:avLst/>
          </a:prstGeom>
        </p:spPr>
      </p:pic>
    </p:spTree>
    <p:extLst>
      <p:ext uri="{BB962C8B-B14F-4D97-AF65-F5344CB8AC3E}">
        <p14:creationId xmlns:p14="http://schemas.microsoft.com/office/powerpoint/2010/main" val="2050293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1000"/>
                                        <p:tgtEl>
                                          <p:spTgt spid="50"/>
                                        </p:tgtEl>
                                      </p:cBhvr>
                                    </p:animEffect>
                                    <p:anim calcmode="lin" valueType="num">
                                      <p:cBhvr>
                                        <p:cTn id="13" dur="1000" fill="hold"/>
                                        <p:tgtEl>
                                          <p:spTgt spid="50"/>
                                        </p:tgtEl>
                                        <p:attrNameLst>
                                          <p:attrName>ppt_x</p:attrName>
                                        </p:attrNameLst>
                                      </p:cBhvr>
                                      <p:tavLst>
                                        <p:tav tm="0">
                                          <p:val>
                                            <p:strVal val="#ppt_x"/>
                                          </p:val>
                                        </p:tav>
                                        <p:tav tm="100000">
                                          <p:val>
                                            <p:strVal val="#ppt_x"/>
                                          </p:val>
                                        </p:tav>
                                      </p:tavLst>
                                    </p:anim>
                                    <p:anim calcmode="lin" valueType="num">
                                      <p:cBhvr>
                                        <p:cTn id="14"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1000"/>
                                        <p:tgtEl>
                                          <p:spTgt spid="75"/>
                                        </p:tgtEl>
                                      </p:cBhvr>
                                    </p:animEffect>
                                    <p:anim calcmode="lin" valueType="num">
                                      <p:cBhvr>
                                        <p:cTn id="20" dur="1000" fill="hold"/>
                                        <p:tgtEl>
                                          <p:spTgt spid="75"/>
                                        </p:tgtEl>
                                        <p:attrNameLst>
                                          <p:attrName>ppt_x</p:attrName>
                                        </p:attrNameLst>
                                      </p:cBhvr>
                                      <p:tavLst>
                                        <p:tav tm="0">
                                          <p:val>
                                            <p:strVal val="#ppt_x"/>
                                          </p:val>
                                        </p:tav>
                                        <p:tav tm="100000">
                                          <p:val>
                                            <p:strVal val="#ppt_x"/>
                                          </p:val>
                                        </p:tav>
                                      </p:tavLst>
                                    </p:anim>
                                    <p:anim calcmode="lin" valueType="num">
                                      <p:cBhvr>
                                        <p:cTn id="21"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1000"/>
                                        <p:tgtEl>
                                          <p:spTgt spid="79"/>
                                        </p:tgtEl>
                                      </p:cBhvr>
                                    </p:animEffect>
                                    <p:anim calcmode="lin" valueType="num">
                                      <p:cBhvr>
                                        <p:cTn id="27" dur="1000" fill="hold"/>
                                        <p:tgtEl>
                                          <p:spTgt spid="79"/>
                                        </p:tgtEl>
                                        <p:attrNameLst>
                                          <p:attrName>ppt_x</p:attrName>
                                        </p:attrNameLst>
                                      </p:cBhvr>
                                      <p:tavLst>
                                        <p:tav tm="0">
                                          <p:val>
                                            <p:strVal val="#ppt_x"/>
                                          </p:val>
                                        </p:tav>
                                        <p:tav tm="100000">
                                          <p:val>
                                            <p:strVal val="#ppt_x"/>
                                          </p:val>
                                        </p:tav>
                                      </p:tavLst>
                                    </p:anim>
                                    <p:anim calcmode="lin" valueType="num">
                                      <p:cBhvr>
                                        <p:cTn id="28"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A9ED7-1DDF-3666-D0A3-9CD7BB6F3FD4}"/>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6D4A106E-C9CA-61A4-6436-4AD10D626DDE}"/>
              </a:ext>
            </a:extLst>
          </p:cNvPr>
          <p:cNvSpPr/>
          <p:nvPr/>
        </p:nvSpPr>
        <p:spPr>
          <a:xfrm rot="18802443">
            <a:off x="8097507" y="-7510398"/>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F83222C8-FA69-2A1D-1356-759E8751DD3A}"/>
              </a:ext>
            </a:extLst>
          </p:cNvPr>
          <p:cNvSpPr txBox="1"/>
          <p:nvPr/>
        </p:nvSpPr>
        <p:spPr>
          <a:xfrm>
            <a:off x="-6092376" y="-2193853"/>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3B89AA8B-42F9-5418-141F-A8CB6E8B55D6}"/>
              </a:ext>
            </a:extLst>
          </p:cNvPr>
          <p:cNvSpPr/>
          <p:nvPr/>
        </p:nvSpPr>
        <p:spPr>
          <a:xfrm>
            <a:off x="-4798171" y="-396232"/>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AE1B5579-E743-631C-7376-25D334F8A83F}"/>
              </a:ext>
            </a:extLst>
          </p:cNvPr>
          <p:cNvSpPr/>
          <p:nvPr/>
        </p:nvSpPr>
        <p:spPr>
          <a:xfrm>
            <a:off x="-3865851" y="160090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61559872-8C06-7437-3349-4DB6CA8738F5}"/>
              </a:ext>
            </a:extLst>
          </p:cNvPr>
          <p:cNvSpPr/>
          <p:nvPr/>
        </p:nvSpPr>
        <p:spPr>
          <a:xfrm>
            <a:off x="-3865851" y="3051874"/>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7C8486AF-44E4-E866-38CD-070ACF284DA4}"/>
              </a:ext>
            </a:extLst>
          </p:cNvPr>
          <p:cNvSpPr txBox="1"/>
          <p:nvPr/>
        </p:nvSpPr>
        <p:spPr>
          <a:xfrm>
            <a:off x="-7338104" y="3282706"/>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8D5D8F27-FED9-BEA2-CEC1-891DB50D1252}"/>
              </a:ext>
            </a:extLst>
          </p:cNvPr>
          <p:cNvSpPr/>
          <p:nvPr/>
        </p:nvSpPr>
        <p:spPr>
          <a:xfrm>
            <a:off x="-3865851" y="4502849"/>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F25FD99C-D7CC-4B40-C89E-3BC8E79705FB}"/>
              </a:ext>
            </a:extLst>
          </p:cNvPr>
          <p:cNvSpPr txBox="1"/>
          <p:nvPr/>
        </p:nvSpPr>
        <p:spPr>
          <a:xfrm>
            <a:off x="-8049830" y="4634194"/>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B3D7DD5E-BFF1-C504-0067-AF42D1E2B64F}"/>
              </a:ext>
            </a:extLst>
          </p:cNvPr>
          <p:cNvSpPr txBox="1"/>
          <p:nvPr/>
        </p:nvSpPr>
        <p:spPr>
          <a:xfrm>
            <a:off x="-3475867" y="1804772"/>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93163942-C870-C9FC-FBDF-57F7EF1A0B43}"/>
              </a:ext>
            </a:extLst>
          </p:cNvPr>
          <p:cNvSpPr/>
          <p:nvPr/>
        </p:nvSpPr>
        <p:spPr>
          <a:xfrm>
            <a:off x="-5455892" y="-186704"/>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8680DBD0-89E4-ADCB-23A2-94C6EA388DA0}"/>
              </a:ext>
            </a:extLst>
          </p:cNvPr>
          <p:cNvSpPr/>
          <p:nvPr/>
        </p:nvSpPr>
        <p:spPr>
          <a:xfrm>
            <a:off x="-4304325" y="160090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190E809F-FF53-519B-11EC-BDC2E59170A9}"/>
              </a:ext>
            </a:extLst>
          </p:cNvPr>
          <p:cNvSpPr/>
          <p:nvPr/>
        </p:nvSpPr>
        <p:spPr>
          <a:xfrm>
            <a:off x="-4304325" y="3051874"/>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3566C0D4-4F6C-027E-309A-82F35A19C74F}"/>
              </a:ext>
            </a:extLst>
          </p:cNvPr>
          <p:cNvSpPr/>
          <p:nvPr/>
        </p:nvSpPr>
        <p:spPr>
          <a:xfrm>
            <a:off x="-4304325" y="4502849"/>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Graphique 54">
            <a:extLst>
              <a:ext uri="{FF2B5EF4-FFF2-40B4-BE49-F238E27FC236}">
                <a16:creationId xmlns:a16="http://schemas.microsoft.com/office/drawing/2014/main" id="{76D412BC-350E-3300-F08F-537B2AA164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13647" y="3041943"/>
            <a:ext cx="891352" cy="939438"/>
          </a:xfrm>
          <a:prstGeom prst="rect">
            <a:avLst/>
          </a:prstGeom>
        </p:spPr>
      </p:pic>
      <p:pic>
        <p:nvPicPr>
          <p:cNvPr id="14" name="Graphique 56">
            <a:extLst>
              <a:ext uri="{FF2B5EF4-FFF2-40B4-BE49-F238E27FC236}">
                <a16:creationId xmlns:a16="http://schemas.microsoft.com/office/drawing/2014/main" id="{ABB6CD68-2646-B058-9CB8-26F82A889D6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13647" y="4492918"/>
            <a:ext cx="891352" cy="939438"/>
          </a:xfrm>
          <a:prstGeom prst="rect">
            <a:avLst/>
          </a:prstGeom>
        </p:spPr>
      </p:pic>
      <p:pic>
        <p:nvPicPr>
          <p:cNvPr id="26" name="Graphique 57">
            <a:extLst>
              <a:ext uri="{FF2B5EF4-FFF2-40B4-BE49-F238E27FC236}">
                <a16:creationId xmlns:a16="http://schemas.microsoft.com/office/drawing/2014/main" id="{2F6ED08A-9396-29DC-A9AF-CA9E55DF08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13647" y="1590969"/>
            <a:ext cx="891352" cy="939438"/>
          </a:xfrm>
          <a:prstGeom prst="rect">
            <a:avLst/>
          </a:prstGeom>
        </p:spPr>
      </p:pic>
      <p:sp>
        <p:nvSpPr>
          <p:cNvPr id="5" name="ZoneTexte 4">
            <a:extLst>
              <a:ext uri="{FF2B5EF4-FFF2-40B4-BE49-F238E27FC236}">
                <a16:creationId xmlns:a16="http://schemas.microsoft.com/office/drawing/2014/main" id="{446262EE-C0B0-FBE8-BCBE-9888672C99F7}"/>
              </a:ext>
            </a:extLst>
          </p:cNvPr>
          <p:cNvSpPr txBox="1"/>
          <p:nvPr/>
        </p:nvSpPr>
        <p:spPr>
          <a:xfrm>
            <a:off x="1008510" y="-3845826"/>
            <a:ext cx="8429780" cy="707886"/>
          </a:xfrm>
          <a:prstGeom prst="rect">
            <a:avLst/>
          </a:prstGeom>
          <a:noFill/>
        </p:spPr>
        <p:txBody>
          <a:bodyPr wrap="square" rtlCol="0">
            <a:spAutoFit/>
          </a:bodyPr>
          <a:lstStyle/>
          <a:p>
            <a:pPr algn="ctr"/>
            <a:r>
              <a:rPr lang="fr-FR" sz="4000" cap="small" dirty="0"/>
              <a:t>Stockage &amp; sauvegarde</a:t>
            </a:r>
          </a:p>
        </p:txBody>
      </p:sp>
      <p:grpSp>
        <p:nvGrpSpPr>
          <p:cNvPr id="34" name="Groupe 33">
            <a:extLst>
              <a:ext uri="{FF2B5EF4-FFF2-40B4-BE49-F238E27FC236}">
                <a16:creationId xmlns:a16="http://schemas.microsoft.com/office/drawing/2014/main" id="{1999BF1E-00DA-FA61-B92A-CE14C3006764}"/>
              </a:ext>
            </a:extLst>
          </p:cNvPr>
          <p:cNvGrpSpPr/>
          <p:nvPr/>
        </p:nvGrpSpPr>
        <p:grpSpPr>
          <a:xfrm>
            <a:off x="-5070222" y="-2061817"/>
            <a:ext cx="5292223" cy="1822272"/>
            <a:chOff x="4454775" y="3157264"/>
            <a:chExt cx="5292223" cy="1822272"/>
          </a:xfrm>
        </p:grpSpPr>
        <p:pic>
          <p:nvPicPr>
            <p:cNvPr id="32" name="Image 31" descr="Une image contenant capture d’écran, conception&#10;&#10;Description générée automatiquement">
              <a:extLst>
                <a:ext uri="{FF2B5EF4-FFF2-40B4-BE49-F238E27FC236}">
                  <a16:creationId xmlns:a16="http://schemas.microsoft.com/office/drawing/2014/main" id="{E4D8474F-3769-2AA3-4360-CA4E13984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4775" y="3157264"/>
              <a:ext cx="5292223" cy="1514495"/>
            </a:xfrm>
            <a:prstGeom prst="rect">
              <a:avLst/>
            </a:prstGeom>
          </p:spPr>
        </p:pic>
        <p:sp>
          <p:nvSpPr>
            <p:cNvPr id="33" name="ZoneTexte 32">
              <a:extLst>
                <a:ext uri="{FF2B5EF4-FFF2-40B4-BE49-F238E27FC236}">
                  <a16:creationId xmlns:a16="http://schemas.microsoft.com/office/drawing/2014/main" id="{CB9A8225-AFE3-800A-880D-BE1DF008BAA9}"/>
                </a:ext>
              </a:extLst>
            </p:cNvPr>
            <p:cNvSpPr txBox="1"/>
            <p:nvPr/>
          </p:nvSpPr>
          <p:spPr>
            <a:xfrm>
              <a:off x="6079439" y="4671759"/>
              <a:ext cx="2042893" cy="307777"/>
            </a:xfrm>
            <a:prstGeom prst="rect">
              <a:avLst/>
            </a:prstGeom>
            <a:noFill/>
          </p:spPr>
          <p:txBody>
            <a:bodyPr wrap="square" rtlCol="0">
              <a:spAutoFit/>
            </a:bodyPr>
            <a:lstStyle/>
            <a:p>
              <a:r>
                <a:rPr lang="fr-FR" sz="1400" cap="small" dirty="0"/>
                <a:t>Storage Area Network</a:t>
              </a:r>
            </a:p>
          </p:txBody>
        </p:sp>
      </p:grpSp>
      <p:grpSp>
        <p:nvGrpSpPr>
          <p:cNvPr id="58" name="Groupe 57">
            <a:extLst>
              <a:ext uri="{FF2B5EF4-FFF2-40B4-BE49-F238E27FC236}">
                <a16:creationId xmlns:a16="http://schemas.microsoft.com/office/drawing/2014/main" id="{FADD7C88-73BC-2A2B-9C4D-284FCBE59DC8}"/>
              </a:ext>
            </a:extLst>
          </p:cNvPr>
          <p:cNvGrpSpPr/>
          <p:nvPr/>
        </p:nvGrpSpPr>
        <p:grpSpPr>
          <a:xfrm>
            <a:off x="-3783586" y="-239545"/>
            <a:ext cx="2930671" cy="673898"/>
            <a:chOff x="5859234" y="4027067"/>
            <a:chExt cx="2930671" cy="673898"/>
          </a:xfrm>
        </p:grpSpPr>
        <p:cxnSp>
          <p:nvCxnSpPr>
            <p:cNvPr id="35" name="Connecteur droit 34">
              <a:extLst>
                <a:ext uri="{FF2B5EF4-FFF2-40B4-BE49-F238E27FC236}">
                  <a16:creationId xmlns:a16="http://schemas.microsoft.com/office/drawing/2014/main" id="{4427DC17-3C0E-BC27-E618-EDF665FEAA84}"/>
                </a:ext>
              </a:extLst>
            </p:cNvPr>
            <p:cNvCxnSpPr>
              <a:cxnSpLocks/>
            </p:cNvCxnSpPr>
            <p:nvPr/>
          </p:nvCxnSpPr>
          <p:spPr>
            <a:xfrm>
              <a:off x="7100887" y="4027067"/>
              <a:ext cx="0" cy="34357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8" name="ZoneTexte 37">
              <a:extLst>
                <a:ext uri="{FF2B5EF4-FFF2-40B4-BE49-F238E27FC236}">
                  <a16:creationId xmlns:a16="http://schemas.microsoft.com/office/drawing/2014/main" id="{617DC244-AF6F-A114-1998-37A88EFCC623}"/>
                </a:ext>
              </a:extLst>
            </p:cNvPr>
            <p:cNvSpPr txBox="1"/>
            <p:nvPr/>
          </p:nvSpPr>
          <p:spPr>
            <a:xfrm>
              <a:off x="5859234" y="4393188"/>
              <a:ext cx="2930671" cy="307777"/>
            </a:xfrm>
            <a:prstGeom prst="rect">
              <a:avLst/>
            </a:prstGeom>
            <a:noFill/>
          </p:spPr>
          <p:txBody>
            <a:bodyPr wrap="square" rtlCol="0">
              <a:spAutoFit/>
            </a:bodyPr>
            <a:lstStyle/>
            <a:p>
              <a:r>
                <a:rPr lang="fr-FR" sz="1400" cap="small" dirty="0"/>
                <a:t>Réseau dédié de stockage de données</a:t>
              </a:r>
            </a:p>
          </p:txBody>
        </p:sp>
      </p:grpSp>
      <p:grpSp>
        <p:nvGrpSpPr>
          <p:cNvPr id="59" name="Groupe 58">
            <a:extLst>
              <a:ext uri="{FF2B5EF4-FFF2-40B4-BE49-F238E27FC236}">
                <a16:creationId xmlns:a16="http://schemas.microsoft.com/office/drawing/2014/main" id="{24937B64-D9EC-E4E5-6D36-35045ADF9B8A}"/>
              </a:ext>
            </a:extLst>
          </p:cNvPr>
          <p:cNvGrpSpPr/>
          <p:nvPr/>
        </p:nvGrpSpPr>
        <p:grpSpPr>
          <a:xfrm>
            <a:off x="-5012156" y="444752"/>
            <a:ext cx="2930671" cy="878291"/>
            <a:chOff x="4630664" y="4711364"/>
            <a:chExt cx="2930671" cy="878291"/>
          </a:xfrm>
        </p:grpSpPr>
        <p:cxnSp>
          <p:nvCxnSpPr>
            <p:cNvPr id="40" name="Connecteur droit 39">
              <a:extLst>
                <a:ext uri="{FF2B5EF4-FFF2-40B4-BE49-F238E27FC236}">
                  <a16:creationId xmlns:a16="http://schemas.microsoft.com/office/drawing/2014/main" id="{5DBA6862-16EF-1E42-241E-103246E9F7F4}"/>
                </a:ext>
              </a:extLst>
            </p:cNvPr>
            <p:cNvCxnSpPr>
              <a:cxnSpLocks/>
            </p:cNvCxnSpPr>
            <p:nvPr/>
          </p:nvCxnSpPr>
          <p:spPr>
            <a:xfrm flipH="1">
              <a:off x="6452560" y="4711364"/>
              <a:ext cx="648327" cy="59922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1" name="ZoneTexte 50">
              <a:extLst>
                <a:ext uri="{FF2B5EF4-FFF2-40B4-BE49-F238E27FC236}">
                  <a16:creationId xmlns:a16="http://schemas.microsoft.com/office/drawing/2014/main" id="{2185FFAA-DD56-8B81-E8DE-0C1163E391CD}"/>
                </a:ext>
              </a:extLst>
            </p:cNvPr>
            <p:cNvSpPr txBox="1"/>
            <p:nvPr/>
          </p:nvSpPr>
          <p:spPr>
            <a:xfrm>
              <a:off x="4630664" y="5281878"/>
              <a:ext cx="2930671" cy="307777"/>
            </a:xfrm>
            <a:prstGeom prst="rect">
              <a:avLst/>
            </a:prstGeom>
            <a:noFill/>
          </p:spPr>
          <p:txBody>
            <a:bodyPr wrap="square" rtlCol="0">
              <a:spAutoFit/>
            </a:bodyPr>
            <a:lstStyle/>
            <a:p>
              <a:r>
                <a:rPr lang="fr-FR" sz="1400" cap="small" dirty="0"/>
                <a:t>Centralisation des données</a:t>
              </a:r>
            </a:p>
          </p:txBody>
        </p:sp>
      </p:grpSp>
      <p:grpSp>
        <p:nvGrpSpPr>
          <p:cNvPr id="60" name="Groupe 59">
            <a:extLst>
              <a:ext uri="{FF2B5EF4-FFF2-40B4-BE49-F238E27FC236}">
                <a16:creationId xmlns:a16="http://schemas.microsoft.com/office/drawing/2014/main" id="{F4D661C5-5605-49D1-5FDF-34FC05DE6F9E}"/>
              </a:ext>
            </a:extLst>
          </p:cNvPr>
          <p:cNvGrpSpPr/>
          <p:nvPr/>
        </p:nvGrpSpPr>
        <p:grpSpPr>
          <a:xfrm>
            <a:off x="-2971335" y="434004"/>
            <a:ext cx="2930671" cy="1237109"/>
            <a:chOff x="6671485" y="4700616"/>
            <a:chExt cx="2930671" cy="1237109"/>
          </a:xfrm>
        </p:grpSpPr>
        <p:cxnSp>
          <p:nvCxnSpPr>
            <p:cNvPr id="42" name="Connecteur droit 41">
              <a:extLst>
                <a:ext uri="{FF2B5EF4-FFF2-40B4-BE49-F238E27FC236}">
                  <a16:creationId xmlns:a16="http://schemas.microsoft.com/office/drawing/2014/main" id="{BB7338BC-98D8-E5A6-3AE1-0CE33AE051A9}"/>
                </a:ext>
              </a:extLst>
            </p:cNvPr>
            <p:cNvCxnSpPr>
              <a:cxnSpLocks/>
            </p:cNvCxnSpPr>
            <p:nvPr/>
          </p:nvCxnSpPr>
          <p:spPr>
            <a:xfrm>
              <a:off x="7100887" y="4700616"/>
              <a:ext cx="0" cy="92933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ZoneTexte 51">
              <a:extLst>
                <a:ext uri="{FF2B5EF4-FFF2-40B4-BE49-F238E27FC236}">
                  <a16:creationId xmlns:a16="http://schemas.microsoft.com/office/drawing/2014/main" id="{5E5DC8D5-D2E7-B2A1-3A7A-3A228B92E8CE}"/>
                </a:ext>
              </a:extLst>
            </p:cNvPr>
            <p:cNvSpPr txBox="1"/>
            <p:nvPr/>
          </p:nvSpPr>
          <p:spPr>
            <a:xfrm>
              <a:off x="6671485" y="5629948"/>
              <a:ext cx="2930671" cy="307777"/>
            </a:xfrm>
            <a:prstGeom prst="rect">
              <a:avLst/>
            </a:prstGeom>
            <a:noFill/>
          </p:spPr>
          <p:txBody>
            <a:bodyPr wrap="square" rtlCol="0">
              <a:spAutoFit/>
            </a:bodyPr>
            <a:lstStyle/>
            <a:p>
              <a:r>
                <a:rPr lang="fr-FR" sz="1400" cap="small" dirty="0"/>
                <a:t>Scalabilité</a:t>
              </a:r>
            </a:p>
          </p:txBody>
        </p:sp>
      </p:grpSp>
      <p:grpSp>
        <p:nvGrpSpPr>
          <p:cNvPr id="61" name="Groupe 60">
            <a:extLst>
              <a:ext uri="{FF2B5EF4-FFF2-40B4-BE49-F238E27FC236}">
                <a16:creationId xmlns:a16="http://schemas.microsoft.com/office/drawing/2014/main" id="{7E738757-2C6A-0DA4-1C94-C55F7A1E597F}"/>
              </a:ext>
            </a:extLst>
          </p:cNvPr>
          <p:cNvGrpSpPr/>
          <p:nvPr/>
        </p:nvGrpSpPr>
        <p:grpSpPr>
          <a:xfrm>
            <a:off x="-2541933" y="444752"/>
            <a:ext cx="3432712" cy="848397"/>
            <a:chOff x="7100887" y="4711364"/>
            <a:chExt cx="3432712" cy="848397"/>
          </a:xfrm>
        </p:grpSpPr>
        <p:cxnSp>
          <p:nvCxnSpPr>
            <p:cNvPr id="45" name="Connecteur droit 44">
              <a:extLst>
                <a:ext uri="{FF2B5EF4-FFF2-40B4-BE49-F238E27FC236}">
                  <a16:creationId xmlns:a16="http://schemas.microsoft.com/office/drawing/2014/main" id="{811D374C-6A52-D18F-9210-D39A085D10AE}"/>
                </a:ext>
              </a:extLst>
            </p:cNvPr>
            <p:cNvCxnSpPr>
              <a:cxnSpLocks/>
            </p:cNvCxnSpPr>
            <p:nvPr/>
          </p:nvCxnSpPr>
          <p:spPr>
            <a:xfrm>
              <a:off x="7100887" y="4711364"/>
              <a:ext cx="648327" cy="59922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5" name="ZoneTexte 54">
              <a:extLst>
                <a:ext uri="{FF2B5EF4-FFF2-40B4-BE49-F238E27FC236}">
                  <a16:creationId xmlns:a16="http://schemas.microsoft.com/office/drawing/2014/main" id="{D26465F5-CC5F-01E3-DB00-2A45023459BB}"/>
                </a:ext>
              </a:extLst>
            </p:cNvPr>
            <p:cNvSpPr txBox="1"/>
            <p:nvPr/>
          </p:nvSpPr>
          <p:spPr>
            <a:xfrm>
              <a:off x="7602928" y="5251984"/>
              <a:ext cx="2930671" cy="307777"/>
            </a:xfrm>
            <a:prstGeom prst="rect">
              <a:avLst/>
            </a:prstGeom>
            <a:noFill/>
          </p:spPr>
          <p:txBody>
            <a:bodyPr wrap="square" rtlCol="0">
              <a:spAutoFit/>
            </a:bodyPr>
            <a:lstStyle/>
            <a:p>
              <a:r>
                <a:rPr lang="fr-FR" sz="1400" cap="small" dirty="0"/>
                <a:t>Haute disponibilité</a:t>
              </a:r>
            </a:p>
          </p:txBody>
        </p:sp>
      </p:grpSp>
      <p:cxnSp>
        <p:nvCxnSpPr>
          <p:cNvPr id="2" name="Connecteur droit 1">
            <a:extLst>
              <a:ext uri="{FF2B5EF4-FFF2-40B4-BE49-F238E27FC236}">
                <a16:creationId xmlns:a16="http://schemas.microsoft.com/office/drawing/2014/main" id="{3DAB9985-ED94-149C-F86B-D7C2034793EA}"/>
              </a:ext>
            </a:extLst>
          </p:cNvPr>
          <p:cNvCxnSpPr>
            <a:cxnSpLocks/>
          </p:cNvCxnSpPr>
          <p:nvPr/>
        </p:nvCxnSpPr>
        <p:spPr>
          <a:xfrm flipH="1">
            <a:off x="-1117781" y="298364"/>
            <a:ext cx="6166031"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4" name="ZoneTexte 3">
            <a:extLst>
              <a:ext uri="{FF2B5EF4-FFF2-40B4-BE49-F238E27FC236}">
                <a16:creationId xmlns:a16="http://schemas.microsoft.com/office/drawing/2014/main" id="{86991AEA-033A-2917-FA09-7EF62663A4A5}"/>
              </a:ext>
            </a:extLst>
          </p:cNvPr>
          <p:cNvSpPr txBox="1"/>
          <p:nvPr/>
        </p:nvSpPr>
        <p:spPr>
          <a:xfrm>
            <a:off x="5048250" y="32127"/>
            <a:ext cx="2930671" cy="461665"/>
          </a:xfrm>
          <a:prstGeom prst="rect">
            <a:avLst/>
          </a:prstGeom>
          <a:noFill/>
        </p:spPr>
        <p:txBody>
          <a:bodyPr wrap="square" rtlCol="0">
            <a:spAutoFit/>
          </a:bodyPr>
          <a:lstStyle/>
          <a:p>
            <a:r>
              <a:rPr lang="fr-FR" sz="2400" cap="small" dirty="0"/>
              <a:t>Système de RAID</a:t>
            </a:r>
          </a:p>
        </p:txBody>
      </p:sp>
      <p:sp>
        <p:nvSpPr>
          <p:cNvPr id="8" name="ZoneTexte 7">
            <a:extLst>
              <a:ext uri="{FF2B5EF4-FFF2-40B4-BE49-F238E27FC236}">
                <a16:creationId xmlns:a16="http://schemas.microsoft.com/office/drawing/2014/main" id="{CCB94FDD-699F-A73E-0106-94761264AAF4}"/>
              </a:ext>
            </a:extLst>
          </p:cNvPr>
          <p:cNvSpPr txBox="1"/>
          <p:nvPr/>
        </p:nvSpPr>
        <p:spPr>
          <a:xfrm>
            <a:off x="7094500" y="104032"/>
            <a:ext cx="6196203" cy="307777"/>
          </a:xfrm>
          <a:prstGeom prst="rect">
            <a:avLst/>
          </a:prstGeom>
          <a:noFill/>
        </p:spPr>
        <p:txBody>
          <a:bodyPr wrap="square" rtlCol="0">
            <a:spAutoFit/>
          </a:bodyPr>
          <a:lstStyle/>
          <a:p>
            <a:r>
              <a:rPr lang="fr-FR" sz="1400" cap="small" dirty="0"/>
              <a:t>(</a:t>
            </a:r>
            <a:r>
              <a:rPr lang="fr-FR" sz="1400" cap="small" dirty="0" err="1"/>
              <a:t>Redudant</a:t>
            </a:r>
            <a:r>
              <a:rPr lang="fr-FR" sz="1400" cap="small" dirty="0"/>
              <a:t> </a:t>
            </a:r>
            <a:r>
              <a:rPr lang="fr-FR" sz="1400" cap="small" dirty="0" err="1"/>
              <a:t>Array</a:t>
            </a:r>
            <a:r>
              <a:rPr lang="fr-FR" sz="1400" cap="small" dirty="0"/>
              <a:t> of Independent Disk)</a:t>
            </a:r>
          </a:p>
        </p:txBody>
      </p:sp>
      <p:grpSp>
        <p:nvGrpSpPr>
          <p:cNvPr id="50" name="Groupe 49">
            <a:extLst>
              <a:ext uri="{FF2B5EF4-FFF2-40B4-BE49-F238E27FC236}">
                <a16:creationId xmlns:a16="http://schemas.microsoft.com/office/drawing/2014/main" id="{6ECC3719-8861-1865-C280-FE02D8B275BC}"/>
              </a:ext>
            </a:extLst>
          </p:cNvPr>
          <p:cNvGrpSpPr/>
          <p:nvPr/>
        </p:nvGrpSpPr>
        <p:grpSpPr>
          <a:xfrm>
            <a:off x="610263" y="3482959"/>
            <a:ext cx="3468170" cy="1042884"/>
            <a:chOff x="4414434" y="2761264"/>
            <a:chExt cx="3468170" cy="1042884"/>
          </a:xfrm>
        </p:grpSpPr>
        <p:pic>
          <p:nvPicPr>
            <p:cNvPr id="22" name="Image 21" descr="Une image contenant capture d’écran, Graphique, conception&#10;&#10;Description générée automatiquement">
              <a:extLst>
                <a:ext uri="{FF2B5EF4-FFF2-40B4-BE49-F238E27FC236}">
                  <a16:creationId xmlns:a16="http://schemas.microsoft.com/office/drawing/2014/main" id="{5296E8D8-CF41-5EAB-A289-20C9F78987D0}"/>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4414434" y="2761264"/>
              <a:ext cx="737182" cy="1042884"/>
            </a:xfrm>
            <a:prstGeom prst="rect">
              <a:avLst/>
            </a:prstGeom>
          </p:spPr>
        </p:pic>
        <p:sp>
          <p:nvSpPr>
            <p:cNvPr id="23" name="ZoneTexte 22">
              <a:extLst>
                <a:ext uri="{FF2B5EF4-FFF2-40B4-BE49-F238E27FC236}">
                  <a16:creationId xmlns:a16="http://schemas.microsoft.com/office/drawing/2014/main" id="{A414145F-45B7-4369-3E1E-0582EBE8FD8A}"/>
                </a:ext>
              </a:extLst>
            </p:cNvPr>
            <p:cNvSpPr txBox="1"/>
            <p:nvPr/>
          </p:nvSpPr>
          <p:spPr>
            <a:xfrm>
              <a:off x="4562587" y="2782898"/>
              <a:ext cx="905658" cy="307777"/>
            </a:xfrm>
            <a:prstGeom prst="rect">
              <a:avLst/>
            </a:prstGeom>
            <a:noFill/>
          </p:spPr>
          <p:txBody>
            <a:bodyPr wrap="square" rtlCol="0">
              <a:spAutoFit/>
            </a:bodyPr>
            <a:lstStyle/>
            <a:p>
              <a:r>
                <a:rPr lang="fr-FR" sz="1400" cap="small" dirty="0"/>
                <a:t>100G</a:t>
              </a:r>
            </a:p>
          </p:txBody>
        </p:sp>
        <p:pic>
          <p:nvPicPr>
            <p:cNvPr id="27" name="Image 26" descr="Une image contenant capture d’écran, Graphique, conception&#10;&#10;Description générée automatiquement">
              <a:extLst>
                <a:ext uri="{FF2B5EF4-FFF2-40B4-BE49-F238E27FC236}">
                  <a16:creationId xmlns:a16="http://schemas.microsoft.com/office/drawing/2014/main" id="{E3D9C413-ED72-DE14-A358-DFFEDFC8D960}"/>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5038141" y="2761264"/>
              <a:ext cx="737182" cy="1042884"/>
            </a:xfrm>
            <a:prstGeom prst="rect">
              <a:avLst/>
            </a:prstGeom>
          </p:spPr>
        </p:pic>
        <p:sp>
          <p:nvSpPr>
            <p:cNvPr id="30" name="ZoneTexte 29">
              <a:extLst>
                <a:ext uri="{FF2B5EF4-FFF2-40B4-BE49-F238E27FC236}">
                  <a16:creationId xmlns:a16="http://schemas.microsoft.com/office/drawing/2014/main" id="{6A9CA474-8D4B-7EE4-979F-F37905B92D8E}"/>
                </a:ext>
              </a:extLst>
            </p:cNvPr>
            <p:cNvSpPr txBox="1"/>
            <p:nvPr/>
          </p:nvSpPr>
          <p:spPr>
            <a:xfrm>
              <a:off x="5186294" y="2782898"/>
              <a:ext cx="905658" cy="307777"/>
            </a:xfrm>
            <a:prstGeom prst="rect">
              <a:avLst/>
            </a:prstGeom>
            <a:noFill/>
          </p:spPr>
          <p:txBody>
            <a:bodyPr wrap="square" rtlCol="0">
              <a:spAutoFit/>
            </a:bodyPr>
            <a:lstStyle/>
            <a:p>
              <a:r>
                <a:rPr lang="fr-FR" sz="1400" cap="small" dirty="0"/>
                <a:t>100G</a:t>
              </a:r>
            </a:p>
          </p:txBody>
        </p:sp>
        <p:pic>
          <p:nvPicPr>
            <p:cNvPr id="36" name="Image 35" descr="Une image contenant capture d’écran, Graphique, conception&#10;&#10;Description générée automatiquement">
              <a:extLst>
                <a:ext uri="{FF2B5EF4-FFF2-40B4-BE49-F238E27FC236}">
                  <a16:creationId xmlns:a16="http://schemas.microsoft.com/office/drawing/2014/main" id="{6FE69DF5-F84D-0906-CFE7-D57539B35166}"/>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5627170" y="2761264"/>
              <a:ext cx="737182" cy="1042884"/>
            </a:xfrm>
            <a:prstGeom prst="rect">
              <a:avLst/>
            </a:prstGeom>
          </p:spPr>
        </p:pic>
        <p:sp>
          <p:nvSpPr>
            <p:cNvPr id="37" name="ZoneTexte 36">
              <a:extLst>
                <a:ext uri="{FF2B5EF4-FFF2-40B4-BE49-F238E27FC236}">
                  <a16:creationId xmlns:a16="http://schemas.microsoft.com/office/drawing/2014/main" id="{24452051-60C3-E369-92D0-753545AAE92A}"/>
                </a:ext>
              </a:extLst>
            </p:cNvPr>
            <p:cNvSpPr txBox="1"/>
            <p:nvPr/>
          </p:nvSpPr>
          <p:spPr>
            <a:xfrm>
              <a:off x="5775323" y="2782898"/>
              <a:ext cx="905658" cy="307777"/>
            </a:xfrm>
            <a:prstGeom prst="rect">
              <a:avLst/>
            </a:prstGeom>
            <a:noFill/>
          </p:spPr>
          <p:txBody>
            <a:bodyPr wrap="square" rtlCol="0">
              <a:spAutoFit/>
            </a:bodyPr>
            <a:lstStyle/>
            <a:p>
              <a:r>
                <a:rPr lang="fr-FR" sz="1400" cap="small" dirty="0"/>
                <a:t>100G</a:t>
              </a:r>
            </a:p>
          </p:txBody>
        </p:sp>
        <p:pic>
          <p:nvPicPr>
            <p:cNvPr id="41" name="Image 40" descr="Une image contenant capture d’écran, Graphique, conception&#10;&#10;Description générée automatiquement">
              <a:extLst>
                <a:ext uri="{FF2B5EF4-FFF2-40B4-BE49-F238E27FC236}">
                  <a16:creationId xmlns:a16="http://schemas.microsoft.com/office/drawing/2014/main" id="{C7F48A8E-053D-15FB-EB24-44C995467E1F}"/>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6205426" y="2761264"/>
              <a:ext cx="737182" cy="1042884"/>
            </a:xfrm>
            <a:prstGeom prst="rect">
              <a:avLst/>
            </a:prstGeom>
          </p:spPr>
        </p:pic>
        <p:sp>
          <p:nvSpPr>
            <p:cNvPr id="43" name="ZoneTexte 42">
              <a:extLst>
                <a:ext uri="{FF2B5EF4-FFF2-40B4-BE49-F238E27FC236}">
                  <a16:creationId xmlns:a16="http://schemas.microsoft.com/office/drawing/2014/main" id="{A855DEA3-7020-9C7A-0603-DD594A89D7C9}"/>
                </a:ext>
              </a:extLst>
            </p:cNvPr>
            <p:cNvSpPr txBox="1"/>
            <p:nvPr/>
          </p:nvSpPr>
          <p:spPr>
            <a:xfrm>
              <a:off x="6353579" y="2782898"/>
              <a:ext cx="905658" cy="307777"/>
            </a:xfrm>
            <a:prstGeom prst="rect">
              <a:avLst/>
            </a:prstGeom>
            <a:noFill/>
          </p:spPr>
          <p:txBody>
            <a:bodyPr wrap="square" rtlCol="0">
              <a:spAutoFit/>
            </a:bodyPr>
            <a:lstStyle/>
            <a:p>
              <a:r>
                <a:rPr lang="fr-FR" sz="1400" cap="small" dirty="0"/>
                <a:t>100G</a:t>
              </a:r>
            </a:p>
          </p:txBody>
        </p:sp>
        <p:pic>
          <p:nvPicPr>
            <p:cNvPr id="46" name="Image 45" descr="Une image contenant capture d’écran, Graphique, conception&#10;&#10;Description générée automatiquement">
              <a:extLst>
                <a:ext uri="{FF2B5EF4-FFF2-40B4-BE49-F238E27FC236}">
                  <a16:creationId xmlns:a16="http://schemas.microsoft.com/office/drawing/2014/main" id="{9CC31395-F920-4CA9-E34B-7B76C376DAEC}"/>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6828793" y="2761264"/>
              <a:ext cx="737182" cy="1042884"/>
            </a:xfrm>
            <a:prstGeom prst="rect">
              <a:avLst/>
            </a:prstGeom>
          </p:spPr>
        </p:pic>
        <p:sp>
          <p:nvSpPr>
            <p:cNvPr id="47" name="ZoneTexte 46">
              <a:extLst>
                <a:ext uri="{FF2B5EF4-FFF2-40B4-BE49-F238E27FC236}">
                  <a16:creationId xmlns:a16="http://schemas.microsoft.com/office/drawing/2014/main" id="{A5C49C01-AC79-7F4B-E669-BF4E2176828E}"/>
                </a:ext>
              </a:extLst>
            </p:cNvPr>
            <p:cNvSpPr txBox="1"/>
            <p:nvPr/>
          </p:nvSpPr>
          <p:spPr>
            <a:xfrm>
              <a:off x="6976946" y="2782898"/>
              <a:ext cx="905658" cy="307777"/>
            </a:xfrm>
            <a:prstGeom prst="rect">
              <a:avLst/>
            </a:prstGeom>
            <a:noFill/>
          </p:spPr>
          <p:txBody>
            <a:bodyPr wrap="square" rtlCol="0">
              <a:spAutoFit/>
            </a:bodyPr>
            <a:lstStyle/>
            <a:p>
              <a:r>
                <a:rPr lang="fr-FR" sz="1400" cap="small" dirty="0"/>
                <a:t>100G</a:t>
              </a:r>
            </a:p>
          </p:txBody>
        </p:sp>
      </p:grpSp>
      <p:grpSp>
        <p:nvGrpSpPr>
          <p:cNvPr id="75" name="Groupe 74">
            <a:extLst>
              <a:ext uri="{FF2B5EF4-FFF2-40B4-BE49-F238E27FC236}">
                <a16:creationId xmlns:a16="http://schemas.microsoft.com/office/drawing/2014/main" id="{665473E9-F293-FEA5-3436-C198956DC2E5}"/>
              </a:ext>
            </a:extLst>
          </p:cNvPr>
          <p:cNvGrpSpPr/>
          <p:nvPr/>
        </p:nvGrpSpPr>
        <p:grpSpPr>
          <a:xfrm>
            <a:off x="1038130" y="1792004"/>
            <a:ext cx="2418818" cy="1798158"/>
            <a:chOff x="5323182" y="1717699"/>
            <a:chExt cx="2418818" cy="1798158"/>
          </a:xfrm>
        </p:grpSpPr>
        <p:grpSp>
          <p:nvGrpSpPr>
            <p:cNvPr id="64" name="Groupe 63">
              <a:extLst>
                <a:ext uri="{FF2B5EF4-FFF2-40B4-BE49-F238E27FC236}">
                  <a16:creationId xmlns:a16="http://schemas.microsoft.com/office/drawing/2014/main" id="{32E7371F-2445-6F14-4EFF-476A681A0351}"/>
                </a:ext>
              </a:extLst>
            </p:cNvPr>
            <p:cNvGrpSpPr/>
            <p:nvPr/>
          </p:nvGrpSpPr>
          <p:grpSpPr>
            <a:xfrm>
              <a:off x="5968759" y="1717699"/>
              <a:ext cx="1155586" cy="1320556"/>
              <a:chOff x="5968759" y="1717699"/>
              <a:chExt cx="1155586" cy="1320556"/>
            </a:xfrm>
          </p:grpSpPr>
          <p:pic>
            <p:nvPicPr>
              <p:cNvPr id="62" name="Image 61" descr="Une image contenant capture d’écran, Graphique, conception&#10;&#10;Description générée automatiquement">
                <a:extLst>
                  <a:ext uri="{FF2B5EF4-FFF2-40B4-BE49-F238E27FC236}">
                    <a16:creationId xmlns:a16="http://schemas.microsoft.com/office/drawing/2014/main" id="{BA196390-37C6-7488-26D5-1FDF1C713F14}"/>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5968759" y="1717699"/>
                <a:ext cx="933460" cy="1320556"/>
              </a:xfrm>
              <a:prstGeom prst="rect">
                <a:avLst/>
              </a:prstGeom>
            </p:spPr>
          </p:pic>
          <p:sp>
            <p:nvSpPr>
              <p:cNvPr id="63" name="ZoneTexte 62">
                <a:extLst>
                  <a:ext uri="{FF2B5EF4-FFF2-40B4-BE49-F238E27FC236}">
                    <a16:creationId xmlns:a16="http://schemas.microsoft.com/office/drawing/2014/main" id="{F746CA7C-02DB-3996-7AEB-F7FAA4EDD9AF}"/>
                  </a:ext>
                </a:extLst>
              </p:cNvPr>
              <p:cNvSpPr txBox="1"/>
              <p:nvPr/>
            </p:nvSpPr>
            <p:spPr>
              <a:xfrm>
                <a:off x="6218687" y="1784774"/>
                <a:ext cx="905658" cy="307777"/>
              </a:xfrm>
              <a:prstGeom prst="rect">
                <a:avLst/>
              </a:prstGeom>
              <a:noFill/>
            </p:spPr>
            <p:txBody>
              <a:bodyPr wrap="square" rtlCol="0">
                <a:spAutoFit/>
              </a:bodyPr>
              <a:lstStyle/>
              <a:p>
                <a:r>
                  <a:rPr lang="fr-FR" sz="1400" cap="small" dirty="0"/>
                  <a:t>500G</a:t>
                </a:r>
              </a:p>
            </p:txBody>
          </p:sp>
        </p:grpSp>
        <p:cxnSp>
          <p:nvCxnSpPr>
            <p:cNvPr id="65" name="Connecteur droit 64">
              <a:extLst>
                <a:ext uri="{FF2B5EF4-FFF2-40B4-BE49-F238E27FC236}">
                  <a16:creationId xmlns:a16="http://schemas.microsoft.com/office/drawing/2014/main" id="{8E365CDD-A83B-9D25-9ACE-2893BA723204}"/>
                </a:ext>
              </a:extLst>
            </p:cNvPr>
            <p:cNvCxnSpPr>
              <a:cxnSpLocks/>
            </p:cNvCxnSpPr>
            <p:nvPr/>
          </p:nvCxnSpPr>
          <p:spPr>
            <a:xfrm>
              <a:off x="6558545" y="3024634"/>
              <a:ext cx="0" cy="4866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7" name="Connecteur droit 66">
              <a:extLst>
                <a:ext uri="{FF2B5EF4-FFF2-40B4-BE49-F238E27FC236}">
                  <a16:creationId xmlns:a16="http://schemas.microsoft.com/office/drawing/2014/main" id="{8951E7E2-3AD1-8C8F-B05B-A82CF952E22E}"/>
                </a:ext>
              </a:extLst>
            </p:cNvPr>
            <p:cNvCxnSpPr>
              <a:cxnSpLocks/>
            </p:cNvCxnSpPr>
            <p:nvPr/>
          </p:nvCxnSpPr>
          <p:spPr>
            <a:xfrm>
              <a:off x="7113882" y="3278155"/>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9" name="Connecteur droit 68">
              <a:extLst>
                <a:ext uri="{FF2B5EF4-FFF2-40B4-BE49-F238E27FC236}">
                  <a16:creationId xmlns:a16="http://schemas.microsoft.com/office/drawing/2014/main" id="{513ED10C-AEC8-185F-2E16-EA381DCB111B}"/>
                </a:ext>
              </a:extLst>
            </p:cNvPr>
            <p:cNvCxnSpPr>
              <a:cxnSpLocks/>
            </p:cNvCxnSpPr>
            <p:nvPr/>
          </p:nvCxnSpPr>
          <p:spPr>
            <a:xfrm>
              <a:off x="7742000" y="3278155"/>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0" name="Connecteur droit 69">
              <a:extLst>
                <a:ext uri="{FF2B5EF4-FFF2-40B4-BE49-F238E27FC236}">
                  <a16:creationId xmlns:a16="http://schemas.microsoft.com/office/drawing/2014/main" id="{3DF6189F-35C4-F1DA-94DF-B3FA408ABC80}"/>
                </a:ext>
              </a:extLst>
            </p:cNvPr>
            <p:cNvCxnSpPr>
              <a:cxnSpLocks/>
            </p:cNvCxnSpPr>
            <p:nvPr/>
          </p:nvCxnSpPr>
          <p:spPr>
            <a:xfrm>
              <a:off x="5949126" y="3275589"/>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1" name="Connecteur droit 70">
              <a:extLst>
                <a:ext uri="{FF2B5EF4-FFF2-40B4-BE49-F238E27FC236}">
                  <a16:creationId xmlns:a16="http://schemas.microsoft.com/office/drawing/2014/main" id="{7C8BD600-AED3-062B-1043-51CDBE426474}"/>
                </a:ext>
              </a:extLst>
            </p:cNvPr>
            <p:cNvCxnSpPr>
              <a:cxnSpLocks/>
            </p:cNvCxnSpPr>
            <p:nvPr/>
          </p:nvCxnSpPr>
          <p:spPr>
            <a:xfrm>
              <a:off x="5323182" y="3282706"/>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2" name="Connecteur droit 71">
              <a:extLst>
                <a:ext uri="{FF2B5EF4-FFF2-40B4-BE49-F238E27FC236}">
                  <a16:creationId xmlns:a16="http://schemas.microsoft.com/office/drawing/2014/main" id="{BA6D0093-37D7-AD10-5EE1-30BE844351FF}"/>
                </a:ext>
              </a:extLst>
            </p:cNvPr>
            <p:cNvCxnSpPr>
              <a:cxnSpLocks/>
            </p:cNvCxnSpPr>
            <p:nvPr/>
          </p:nvCxnSpPr>
          <p:spPr>
            <a:xfrm>
              <a:off x="5323182" y="3275589"/>
              <a:ext cx="2416936" cy="71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grpSp>
        <p:nvGrpSpPr>
          <p:cNvPr id="79" name="Groupe 78">
            <a:extLst>
              <a:ext uri="{FF2B5EF4-FFF2-40B4-BE49-F238E27FC236}">
                <a16:creationId xmlns:a16="http://schemas.microsoft.com/office/drawing/2014/main" id="{EA7F90D1-09F6-C47E-FC49-C80A49B54BEA}"/>
              </a:ext>
            </a:extLst>
          </p:cNvPr>
          <p:cNvGrpSpPr/>
          <p:nvPr/>
        </p:nvGrpSpPr>
        <p:grpSpPr>
          <a:xfrm>
            <a:off x="222001" y="2109494"/>
            <a:ext cx="1711634" cy="342788"/>
            <a:chOff x="4507053" y="2035189"/>
            <a:chExt cx="1711634" cy="342788"/>
          </a:xfrm>
        </p:grpSpPr>
        <p:cxnSp>
          <p:nvCxnSpPr>
            <p:cNvPr id="77" name="Connecteur droit avec flèche 76">
              <a:extLst>
                <a:ext uri="{FF2B5EF4-FFF2-40B4-BE49-F238E27FC236}">
                  <a16:creationId xmlns:a16="http://schemas.microsoft.com/office/drawing/2014/main" id="{4D225A02-8668-C92A-5152-024269B61B61}"/>
                </a:ext>
              </a:extLst>
            </p:cNvPr>
            <p:cNvCxnSpPr/>
            <p:nvPr/>
          </p:nvCxnSpPr>
          <p:spPr>
            <a:xfrm>
              <a:off x="5743133" y="2225547"/>
              <a:ext cx="475554" cy="1524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2634FA97-37A8-F862-25A8-56DBC7BE689D}"/>
                </a:ext>
              </a:extLst>
            </p:cNvPr>
            <p:cNvSpPr txBox="1"/>
            <p:nvPr/>
          </p:nvSpPr>
          <p:spPr>
            <a:xfrm>
              <a:off x="4507053" y="2035189"/>
              <a:ext cx="1314450" cy="307777"/>
            </a:xfrm>
            <a:prstGeom prst="rect">
              <a:avLst/>
            </a:prstGeom>
            <a:noFill/>
          </p:spPr>
          <p:txBody>
            <a:bodyPr wrap="square" rtlCol="0">
              <a:spAutoFit/>
            </a:bodyPr>
            <a:lstStyle/>
            <a:p>
              <a:r>
                <a:rPr lang="fr-FR" sz="1400" cap="small" dirty="0"/>
                <a:t>Volume logique</a:t>
              </a:r>
            </a:p>
          </p:txBody>
        </p:sp>
      </p:grpSp>
      <p:cxnSp>
        <p:nvCxnSpPr>
          <p:cNvPr id="6" name="Connecteur droit avec flèche 5">
            <a:extLst>
              <a:ext uri="{FF2B5EF4-FFF2-40B4-BE49-F238E27FC236}">
                <a16:creationId xmlns:a16="http://schemas.microsoft.com/office/drawing/2014/main" id="{1A4566CC-65AB-203A-CE61-9A13E3691753}"/>
              </a:ext>
            </a:extLst>
          </p:cNvPr>
          <p:cNvCxnSpPr>
            <a:cxnSpLocks/>
          </p:cNvCxnSpPr>
          <p:nvPr/>
        </p:nvCxnSpPr>
        <p:spPr>
          <a:xfrm>
            <a:off x="2769846" y="2975659"/>
            <a:ext cx="13085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A08B576D-202A-059C-806A-6581A8EE547A}"/>
              </a:ext>
            </a:extLst>
          </p:cNvPr>
          <p:cNvSpPr txBox="1"/>
          <p:nvPr/>
        </p:nvSpPr>
        <p:spPr>
          <a:xfrm>
            <a:off x="4039466" y="2821770"/>
            <a:ext cx="2017567" cy="1384995"/>
          </a:xfrm>
          <a:prstGeom prst="rect">
            <a:avLst/>
          </a:prstGeom>
          <a:noFill/>
        </p:spPr>
        <p:txBody>
          <a:bodyPr wrap="square" rtlCol="0">
            <a:spAutoFit/>
          </a:bodyPr>
          <a:lstStyle/>
          <a:p>
            <a:r>
              <a:rPr lang="fr-FR" sz="1400" cap="small" dirty="0"/>
              <a:t>Différents types de RAID :</a:t>
            </a:r>
          </a:p>
          <a:p>
            <a:pPr marL="285750" indent="-285750">
              <a:buFont typeface="Arial" panose="020B0604020202020204" pitchFamily="34" charset="0"/>
              <a:buChar char="•"/>
            </a:pPr>
            <a:r>
              <a:rPr lang="fr-FR" sz="1400" cap="small" dirty="0"/>
              <a:t>RAID 0</a:t>
            </a:r>
          </a:p>
          <a:p>
            <a:pPr marL="285750" indent="-285750">
              <a:buFont typeface="Arial" panose="020B0604020202020204" pitchFamily="34" charset="0"/>
              <a:buChar char="•"/>
            </a:pPr>
            <a:r>
              <a:rPr lang="fr-FR" sz="1400" cap="small" dirty="0"/>
              <a:t>RAID 1</a:t>
            </a:r>
          </a:p>
          <a:p>
            <a:pPr marL="285750" indent="-285750">
              <a:buFont typeface="Arial" panose="020B0604020202020204" pitchFamily="34" charset="0"/>
              <a:buChar char="•"/>
            </a:pPr>
            <a:r>
              <a:rPr lang="fr-FR" sz="1400" cap="small" dirty="0"/>
              <a:t>RAID 5</a:t>
            </a:r>
          </a:p>
          <a:p>
            <a:endParaRPr lang="fr-FR" sz="1400" cap="small" dirty="0"/>
          </a:p>
          <a:p>
            <a:pPr marL="285750" indent="-285750">
              <a:buFont typeface="Arial" panose="020B0604020202020204" pitchFamily="34" charset="0"/>
              <a:buChar char="•"/>
            </a:pPr>
            <a:r>
              <a:rPr lang="fr-FR" sz="1400" cap="small" dirty="0"/>
              <a:t>RAID 50</a:t>
            </a:r>
          </a:p>
        </p:txBody>
      </p:sp>
      <p:sp>
        <p:nvSpPr>
          <p:cNvPr id="20" name="ZoneTexte 19">
            <a:extLst>
              <a:ext uri="{FF2B5EF4-FFF2-40B4-BE49-F238E27FC236}">
                <a16:creationId xmlns:a16="http://schemas.microsoft.com/office/drawing/2014/main" id="{C09D3401-B5F7-1957-8734-63DAF950DDB9}"/>
              </a:ext>
            </a:extLst>
          </p:cNvPr>
          <p:cNvSpPr txBox="1"/>
          <p:nvPr/>
        </p:nvSpPr>
        <p:spPr>
          <a:xfrm>
            <a:off x="4039466" y="3692047"/>
            <a:ext cx="2017567" cy="307777"/>
          </a:xfrm>
          <a:prstGeom prst="rect">
            <a:avLst/>
          </a:prstGeom>
          <a:noFill/>
        </p:spPr>
        <p:txBody>
          <a:bodyPr wrap="square" rtlCol="0">
            <a:spAutoFit/>
          </a:bodyPr>
          <a:lstStyle/>
          <a:p>
            <a:pPr marL="285750" indent="-285750">
              <a:buFont typeface="Arial" panose="020B0604020202020204" pitchFamily="34" charset="0"/>
              <a:buChar char="•"/>
            </a:pPr>
            <a:r>
              <a:rPr lang="fr-FR" sz="1400" cap="small" dirty="0"/>
              <a:t>RAID 10</a:t>
            </a:r>
          </a:p>
        </p:txBody>
      </p:sp>
    </p:spTree>
    <p:extLst>
      <p:ext uri="{BB962C8B-B14F-4D97-AF65-F5344CB8AC3E}">
        <p14:creationId xmlns:p14="http://schemas.microsoft.com/office/powerpoint/2010/main" val="1761546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CA681-D0AD-F6F5-D273-B376D076D83D}"/>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8F9BD6CF-4D05-B225-BD55-53265A19D3B1}"/>
              </a:ext>
            </a:extLst>
          </p:cNvPr>
          <p:cNvSpPr/>
          <p:nvPr/>
        </p:nvSpPr>
        <p:spPr>
          <a:xfrm rot="18802443">
            <a:off x="8097507" y="-7510398"/>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59B0B21A-814D-9515-58E1-327709E922A3}"/>
              </a:ext>
            </a:extLst>
          </p:cNvPr>
          <p:cNvSpPr txBox="1"/>
          <p:nvPr/>
        </p:nvSpPr>
        <p:spPr>
          <a:xfrm>
            <a:off x="-6092376" y="-2193853"/>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A66A52C1-D020-BCEB-1ED9-E3ACF3FD39A3}"/>
              </a:ext>
            </a:extLst>
          </p:cNvPr>
          <p:cNvSpPr/>
          <p:nvPr/>
        </p:nvSpPr>
        <p:spPr>
          <a:xfrm>
            <a:off x="-4798171" y="-396232"/>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FDA76995-E596-1737-64E3-BA7C0DC9552C}"/>
              </a:ext>
            </a:extLst>
          </p:cNvPr>
          <p:cNvSpPr/>
          <p:nvPr/>
        </p:nvSpPr>
        <p:spPr>
          <a:xfrm>
            <a:off x="-3865851" y="160090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32ADB3FA-9938-FB82-41EC-8D946B032F7A}"/>
              </a:ext>
            </a:extLst>
          </p:cNvPr>
          <p:cNvSpPr/>
          <p:nvPr/>
        </p:nvSpPr>
        <p:spPr>
          <a:xfrm>
            <a:off x="-3865851" y="3051874"/>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2BEF647F-C14E-C2AC-AA5A-C2DDAD18F5A0}"/>
              </a:ext>
            </a:extLst>
          </p:cNvPr>
          <p:cNvSpPr txBox="1"/>
          <p:nvPr/>
        </p:nvSpPr>
        <p:spPr>
          <a:xfrm>
            <a:off x="-7338104" y="3282706"/>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4E4BE592-10EC-17C0-3751-652B2FA274D1}"/>
              </a:ext>
            </a:extLst>
          </p:cNvPr>
          <p:cNvSpPr/>
          <p:nvPr/>
        </p:nvSpPr>
        <p:spPr>
          <a:xfrm>
            <a:off x="-3865851" y="4502849"/>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91336E16-68E0-E17D-5431-32E9C60FEE8A}"/>
              </a:ext>
            </a:extLst>
          </p:cNvPr>
          <p:cNvSpPr txBox="1"/>
          <p:nvPr/>
        </p:nvSpPr>
        <p:spPr>
          <a:xfrm>
            <a:off x="-8049830" y="4634194"/>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7EA19FE9-9E15-CD74-7CB5-1C9A7F25D34F}"/>
              </a:ext>
            </a:extLst>
          </p:cNvPr>
          <p:cNvSpPr txBox="1"/>
          <p:nvPr/>
        </p:nvSpPr>
        <p:spPr>
          <a:xfrm>
            <a:off x="-3475867" y="1804772"/>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127524B1-6310-9C06-B080-9DCF33E1C470}"/>
              </a:ext>
            </a:extLst>
          </p:cNvPr>
          <p:cNvSpPr/>
          <p:nvPr/>
        </p:nvSpPr>
        <p:spPr>
          <a:xfrm>
            <a:off x="-5455892" y="-186704"/>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AE9B43AF-4419-9B14-886C-AF732378D69D}"/>
              </a:ext>
            </a:extLst>
          </p:cNvPr>
          <p:cNvSpPr/>
          <p:nvPr/>
        </p:nvSpPr>
        <p:spPr>
          <a:xfrm>
            <a:off x="-4304325" y="160090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8C2C51E1-E91E-1224-A1E8-8CAE95D58617}"/>
              </a:ext>
            </a:extLst>
          </p:cNvPr>
          <p:cNvSpPr/>
          <p:nvPr/>
        </p:nvSpPr>
        <p:spPr>
          <a:xfrm>
            <a:off x="-4304325" y="3051874"/>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05D8DD74-4B9B-F731-5D08-F74CD439FC42}"/>
              </a:ext>
            </a:extLst>
          </p:cNvPr>
          <p:cNvSpPr/>
          <p:nvPr/>
        </p:nvSpPr>
        <p:spPr>
          <a:xfrm>
            <a:off x="-4304325" y="4502849"/>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Graphique 54">
            <a:extLst>
              <a:ext uri="{FF2B5EF4-FFF2-40B4-BE49-F238E27FC236}">
                <a16:creationId xmlns:a16="http://schemas.microsoft.com/office/drawing/2014/main" id="{2E8F0821-DD72-06EC-8388-3C666E4360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13647" y="3041943"/>
            <a:ext cx="891352" cy="939438"/>
          </a:xfrm>
          <a:prstGeom prst="rect">
            <a:avLst/>
          </a:prstGeom>
        </p:spPr>
      </p:pic>
      <p:pic>
        <p:nvPicPr>
          <p:cNvPr id="14" name="Graphique 56">
            <a:extLst>
              <a:ext uri="{FF2B5EF4-FFF2-40B4-BE49-F238E27FC236}">
                <a16:creationId xmlns:a16="http://schemas.microsoft.com/office/drawing/2014/main" id="{ADE960BF-43A6-CAC5-F5C8-5C581E5CD5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13647" y="4492918"/>
            <a:ext cx="891352" cy="939438"/>
          </a:xfrm>
          <a:prstGeom prst="rect">
            <a:avLst/>
          </a:prstGeom>
        </p:spPr>
      </p:pic>
      <p:pic>
        <p:nvPicPr>
          <p:cNvPr id="26" name="Graphique 57">
            <a:extLst>
              <a:ext uri="{FF2B5EF4-FFF2-40B4-BE49-F238E27FC236}">
                <a16:creationId xmlns:a16="http://schemas.microsoft.com/office/drawing/2014/main" id="{1015397B-B676-2452-B203-0B9F2EBF3A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13647" y="1590969"/>
            <a:ext cx="891352" cy="939438"/>
          </a:xfrm>
          <a:prstGeom prst="rect">
            <a:avLst/>
          </a:prstGeom>
        </p:spPr>
      </p:pic>
      <p:sp>
        <p:nvSpPr>
          <p:cNvPr id="5" name="ZoneTexte 4">
            <a:extLst>
              <a:ext uri="{FF2B5EF4-FFF2-40B4-BE49-F238E27FC236}">
                <a16:creationId xmlns:a16="http://schemas.microsoft.com/office/drawing/2014/main" id="{9ABEA796-27EC-2B4C-B35E-696A501DE8C9}"/>
              </a:ext>
            </a:extLst>
          </p:cNvPr>
          <p:cNvSpPr txBox="1"/>
          <p:nvPr/>
        </p:nvSpPr>
        <p:spPr>
          <a:xfrm>
            <a:off x="1008510" y="-3845826"/>
            <a:ext cx="8429780" cy="707886"/>
          </a:xfrm>
          <a:prstGeom prst="rect">
            <a:avLst/>
          </a:prstGeom>
          <a:noFill/>
        </p:spPr>
        <p:txBody>
          <a:bodyPr wrap="square" rtlCol="0">
            <a:spAutoFit/>
          </a:bodyPr>
          <a:lstStyle/>
          <a:p>
            <a:pPr algn="ctr"/>
            <a:r>
              <a:rPr lang="fr-FR" sz="4000" cap="small" dirty="0"/>
              <a:t>Stockage &amp; sauvegarde</a:t>
            </a:r>
          </a:p>
        </p:txBody>
      </p:sp>
      <p:grpSp>
        <p:nvGrpSpPr>
          <p:cNvPr id="34" name="Groupe 33">
            <a:extLst>
              <a:ext uri="{FF2B5EF4-FFF2-40B4-BE49-F238E27FC236}">
                <a16:creationId xmlns:a16="http://schemas.microsoft.com/office/drawing/2014/main" id="{9752FBD1-8F97-C44D-AB3A-6C3D0BB9E97F}"/>
              </a:ext>
            </a:extLst>
          </p:cNvPr>
          <p:cNvGrpSpPr/>
          <p:nvPr/>
        </p:nvGrpSpPr>
        <p:grpSpPr>
          <a:xfrm>
            <a:off x="-5070222" y="-2061817"/>
            <a:ext cx="5292223" cy="1822272"/>
            <a:chOff x="4454775" y="3157264"/>
            <a:chExt cx="5292223" cy="1822272"/>
          </a:xfrm>
        </p:grpSpPr>
        <p:pic>
          <p:nvPicPr>
            <p:cNvPr id="32" name="Image 31" descr="Une image contenant capture d’écran, conception&#10;&#10;Description générée automatiquement">
              <a:extLst>
                <a:ext uri="{FF2B5EF4-FFF2-40B4-BE49-F238E27FC236}">
                  <a16:creationId xmlns:a16="http://schemas.microsoft.com/office/drawing/2014/main" id="{389C38BE-9EE1-94FE-9F8D-2D818A0BFA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4775" y="3157264"/>
              <a:ext cx="5292223" cy="1514495"/>
            </a:xfrm>
            <a:prstGeom prst="rect">
              <a:avLst/>
            </a:prstGeom>
          </p:spPr>
        </p:pic>
        <p:sp>
          <p:nvSpPr>
            <p:cNvPr id="33" name="ZoneTexte 32">
              <a:extLst>
                <a:ext uri="{FF2B5EF4-FFF2-40B4-BE49-F238E27FC236}">
                  <a16:creationId xmlns:a16="http://schemas.microsoft.com/office/drawing/2014/main" id="{E5991A5E-7236-C527-1627-4E43C391771C}"/>
                </a:ext>
              </a:extLst>
            </p:cNvPr>
            <p:cNvSpPr txBox="1"/>
            <p:nvPr/>
          </p:nvSpPr>
          <p:spPr>
            <a:xfrm>
              <a:off x="6079439" y="4671759"/>
              <a:ext cx="2042893" cy="307777"/>
            </a:xfrm>
            <a:prstGeom prst="rect">
              <a:avLst/>
            </a:prstGeom>
            <a:noFill/>
          </p:spPr>
          <p:txBody>
            <a:bodyPr wrap="square" rtlCol="0">
              <a:spAutoFit/>
            </a:bodyPr>
            <a:lstStyle/>
            <a:p>
              <a:r>
                <a:rPr lang="fr-FR" sz="1400" cap="small" dirty="0"/>
                <a:t>Storage Area Network</a:t>
              </a:r>
            </a:p>
          </p:txBody>
        </p:sp>
      </p:grpSp>
      <p:grpSp>
        <p:nvGrpSpPr>
          <p:cNvPr id="58" name="Groupe 57">
            <a:extLst>
              <a:ext uri="{FF2B5EF4-FFF2-40B4-BE49-F238E27FC236}">
                <a16:creationId xmlns:a16="http://schemas.microsoft.com/office/drawing/2014/main" id="{BD9EE21C-9D3C-483E-D195-C1F84006C32B}"/>
              </a:ext>
            </a:extLst>
          </p:cNvPr>
          <p:cNvGrpSpPr/>
          <p:nvPr/>
        </p:nvGrpSpPr>
        <p:grpSpPr>
          <a:xfrm>
            <a:off x="-3783586" y="-239545"/>
            <a:ext cx="2930671" cy="673898"/>
            <a:chOff x="5859234" y="4027067"/>
            <a:chExt cx="2930671" cy="673898"/>
          </a:xfrm>
        </p:grpSpPr>
        <p:cxnSp>
          <p:nvCxnSpPr>
            <p:cNvPr id="35" name="Connecteur droit 34">
              <a:extLst>
                <a:ext uri="{FF2B5EF4-FFF2-40B4-BE49-F238E27FC236}">
                  <a16:creationId xmlns:a16="http://schemas.microsoft.com/office/drawing/2014/main" id="{6BCCAB7E-3C4C-083D-610F-C61F8277CAF6}"/>
                </a:ext>
              </a:extLst>
            </p:cNvPr>
            <p:cNvCxnSpPr>
              <a:cxnSpLocks/>
            </p:cNvCxnSpPr>
            <p:nvPr/>
          </p:nvCxnSpPr>
          <p:spPr>
            <a:xfrm>
              <a:off x="7100887" y="4027067"/>
              <a:ext cx="0" cy="34357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8" name="ZoneTexte 37">
              <a:extLst>
                <a:ext uri="{FF2B5EF4-FFF2-40B4-BE49-F238E27FC236}">
                  <a16:creationId xmlns:a16="http://schemas.microsoft.com/office/drawing/2014/main" id="{3862B77E-BFC1-045E-B754-03DDF439972C}"/>
                </a:ext>
              </a:extLst>
            </p:cNvPr>
            <p:cNvSpPr txBox="1"/>
            <p:nvPr/>
          </p:nvSpPr>
          <p:spPr>
            <a:xfrm>
              <a:off x="5859234" y="4393188"/>
              <a:ext cx="2930671" cy="307777"/>
            </a:xfrm>
            <a:prstGeom prst="rect">
              <a:avLst/>
            </a:prstGeom>
            <a:noFill/>
          </p:spPr>
          <p:txBody>
            <a:bodyPr wrap="square" rtlCol="0">
              <a:spAutoFit/>
            </a:bodyPr>
            <a:lstStyle/>
            <a:p>
              <a:r>
                <a:rPr lang="fr-FR" sz="1400" cap="small" dirty="0"/>
                <a:t>Réseau dédié de stockage de données</a:t>
              </a:r>
            </a:p>
          </p:txBody>
        </p:sp>
      </p:grpSp>
      <p:grpSp>
        <p:nvGrpSpPr>
          <p:cNvPr id="59" name="Groupe 58">
            <a:extLst>
              <a:ext uri="{FF2B5EF4-FFF2-40B4-BE49-F238E27FC236}">
                <a16:creationId xmlns:a16="http://schemas.microsoft.com/office/drawing/2014/main" id="{C3A0AC5E-9C36-153A-0EF1-C95E86554055}"/>
              </a:ext>
            </a:extLst>
          </p:cNvPr>
          <p:cNvGrpSpPr/>
          <p:nvPr/>
        </p:nvGrpSpPr>
        <p:grpSpPr>
          <a:xfrm>
            <a:off x="-5012156" y="444752"/>
            <a:ext cx="2930671" cy="878291"/>
            <a:chOff x="4630664" y="4711364"/>
            <a:chExt cx="2930671" cy="878291"/>
          </a:xfrm>
        </p:grpSpPr>
        <p:cxnSp>
          <p:nvCxnSpPr>
            <p:cNvPr id="40" name="Connecteur droit 39">
              <a:extLst>
                <a:ext uri="{FF2B5EF4-FFF2-40B4-BE49-F238E27FC236}">
                  <a16:creationId xmlns:a16="http://schemas.microsoft.com/office/drawing/2014/main" id="{E4127434-5A7A-09D3-97CE-ECFB96F8EC70}"/>
                </a:ext>
              </a:extLst>
            </p:cNvPr>
            <p:cNvCxnSpPr>
              <a:cxnSpLocks/>
            </p:cNvCxnSpPr>
            <p:nvPr/>
          </p:nvCxnSpPr>
          <p:spPr>
            <a:xfrm flipH="1">
              <a:off x="6452560" y="4711364"/>
              <a:ext cx="648327" cy="59922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1" name="ZoneTexte 50">
              <a:extLst>
                <a:ext uri="{FF2B5EF4-FFF2-40B4-BE49-F238E27FC236}">
                  <a16:creationId xmlns:a16="http://schemas.microsoft.com/office/drawing/2014/main" id="{3B8EC2E6-D9FD-3DD8-E928-68212612C6FD}"/>
                </a:ext>
              </a:extLst>
            </p:cNvPr>
            <p:cNvSpPr txBox="1"/>
            <p:nvPr/>
          </p:nvSpPr>
          <p:spPr>
            <a:xfrm>
              <a:off x="4630664" y="5281878"/>
              <a:ext cx="2930671" cy="307777"/>
            </a:xfrm>
            <a:prstGeom prst="rect">
              <a:avLst/>
            </a:prstGeom>
            <a:noFill/>
          </p:spPr>
          <p:txBody>
            <a:bodyPr wrap="square" rtlCol="0">
              <a:spAutoFit/>
            </a:bodyPr>
            <a:lstStyle/>
            <a:p>
              <a:r>
                <a:rPr lang="fr-FR" sz="1400" cap="small" dirty="0"/>
                <a:t>Centralisation des données</a:t>
              </a:r>
            </a:p>
          </p:txBody>
        </p:sp>
      </p:grpSp>
      <p:grpSp>
        <p:nvGrpSpPr>
          <p:cNvPr id="60" name="Groupe 59">
            <a:extLst>
              <a:ext uri="{FF2B5EF4-FFF2-40B4-BE49-F238E27FC236}">
                <a16:creationId xmlns:a16="http://schemas.microsoft.com/office/drawing/2014/main" id="{7DA62123-0415-B315-EBD3-F0FDEFC12F45}"/>
              </a:ext>
            </a:extLst>
          </p:cNvPr>
          <p:cNvGrpSpPr/>
          <p:nvPr/>
        </p:nvGrpSpPr>
        <p:grpSpPr>
          <a:xfrm>
            <a:off x="-2971335" y="434004"/>
            <a:ext cx="2930671" cy="1237109"/>
            <a:chOff x="6671485" y="4700616"/>
            <a:chExt cx="2930671" cy="1237109"/>
          </a:xfrm>
        </p:grpSpPr>
        <p:cxnSp>
          <p:nvCxnSpPr>
            <p:cNvPr id="42" name="Connecteur droit 41">
              <a:extLst>
                <a:ext uri="{FF2B5EF4-FFF2-40B4-BE49-F238E27FC236}">
                  <a16:creationId xmlns:a16="http://schemas.microsoft.com/office/drawing/2014/main" id="{6E7F999A-8E02-8A30-4DC7-28394D2782DB}"/>
                </a:ext>
              </a:extLst>
            </p:cNvPr>
            <p:cNvCxnSpPr>
              <a:cxnSpLocks/>
            </p:cNvCxnSpPr>
            <p:nvPr/>
          </p:nvCxnSpPr>
          <p:spPr>
            <a:xfrm>
              <a:off x="7100887" y="4700616"/>
              <a:ext cx="0" cy="92933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ZoneTexte 51">
              <a:extLst>
                <a:ext uri="{FF2B5EF4-FFF2-40B4-BE49-F238E27FC236}">
                  <a16:creationId xmlns:a16="http://schemas.microsoft.com/office/drawing/2014/main" id="{882553F6-FAEF-5F4B-8E19-2CBF64F2251F}"/>
                </a:ext>
              </a:extLst>
            </p:cNvPr>
            <p:cNvSpPr txBox="1"/>
            <p:nvPr/>
          </p:nvSpPr>
          <p:spPr>
            <a:xfrm>
              <a:off x="6671485" y="5629948"/>
              <a:ext cx="2930671" cy="307777"/>
            </a:xfrm>
            <a:prstGeom prst="rect">
              <a:avLst/>
            </a:prstGeom>
            <a:noFill/>
          </p:spPr>
          <p:txBody>
            <a:bodyPr wrap="square" rtlCol="0">
              <a:spAutoFit/>
            </a:bodyPr>
            <a:lstStyle/>
            <a:p>
              <a:r>
                <a:rPr lang="fr-FR" sz="1400" cap="small" dirty="0"/>
                <a:t>Scalabilité</a:t>
              </a:r>
            </a:p>
          </p:txBody>
        </p:sp>
      </p:grpSp>
      <p:grpSp>
        <p:nvGrpSpPr>
          <p:cNvPr id="61" name="Groupe 60">
            <a:extLst>
              <a:ext uri="{FF2B5EF4-FFF2-40B4-BE49-F238E27FC236}">
                <a16:creationId xmlns:a16="http://schemas.microsoft.com/office/drawing/2014/main" id="{7D6CF8EC-6F03-8D6F-7B4E-E125F0C2F3CE}"/>
              </a:ext>
            </a:extLst>
          </p:cNvPr>
          <p:cNvGrpSpPr/>
          <p:nvPr/>
        </p:nvGrpSpPr>
        <p:grpSpPr>
          <a:xfrm>
            <a:off x="-2541933" y="444752"/>
            <a:ext cx="3432712" cy="848397"/>
            <a:chOff x="7100887" y="4711364"/>
            <a:chExt cx="3432712" cy="848397"/>
          </a:xfrm>
        </p:grpSpPr>
        <p:cxnSp>
          <p:nvCxnSpPr>
            <p:cNvPr id="45" name="Connecteur droit 44">
              <a:extLst>
                <a:ext uri="{FF2B5EF4-FFF2-40B4-BE49-F238E27FC236}">
                  <a16:creationId xmlns:a16="http://schemas.microsoft.com/office/drawing/2014/main" id="{BB822500-FA8D-AF24-F928-EE0F6F639676}"/>
                </a:ext>
              </a:extLst>
            </p:cNvPr>
            <p:cNvCxnSpPr>
              <a:cxnSpLocks/>
            </p:cNvCxnSpPr>
            <p:nvPr/>
          </p:nvCxnSpPr>
          <p:spPr>
            <a:xfrm>
              <a:off x="7100887" y="4711364"/>
              <a:ext cx="648327" cy="59922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5" name="ZoneTexte 54">
              <a:extLst>
                <a:ext uri="{FF2B5EF4-FFF2-40B4-BE49-F238E27FC236}">
                  <a16:creationId xmlns:a16="http://schemas.microsoft.com/office/drawing/2014/main" id="{BDDBA75F-E923-A441-63FD-BC95B7127C49}"/>
                </a:ext>
              </a:extLst>
            </p:cNvPr>
            <p:cNvSpPr txBox="1"/>
            <p:nvPr/>
          </p:nvSpPr>
          <p:spPr>
            <a:xfrm>
              <a:off x="7602928" y="5251984"/>
              <a:ext cx="2930671" cy="307777"/>
            </a:xfrm>
            <a:prstGeom prst="rect">
              <a:avLst/>
            </a:prstGeom>
            <a:noFill/>
          </p:spPr>
          <p:txBody>
            <a:bodyPr wrap="square" rtlCol="0">
              <a:spAutoFit/>
            </a:bodyPr>
            <a:lstStyle/>
            <a:p>
              <a:r>
                <a:rPr lang="fr-FR" sz="1400" cap="small" dirty="0"/>
                <a:t>Haute disponibilité</a:t>
              </a:r>
            </a:p>
          </p:txBody>
        </p:sp>
      </p:grpSp>
      <p:cxnSp>
        <p:nvCxnSpPr>
          <p:cNvPr id="2" name="Connecteur droit 1">
            <a:extLst>
              <a:ext uri="{FF2B5EF4-FFF2-40B4-BE49-F238E27FC236}">
                <a16:creationId xmlns:a16="http://schemas.microsoft.com/office/drawing/2014/main" id="{96901936-4A9B-4BA7-F792-728883497FA7}"/>
              </a:ext>
            </a:extLst>
          </p:cNvPr>
          <p:cNvCxnSpPr>
            <a:cxnSpLocks/>
          </p:cNvCxnSpPr>
          <p:nvPr/>
        </p:nvCxnSpPr>
        <p:spPr>
          <a:xfrm flipH="1">
            <a:off x="-1117781" y="298364"/>
            <a:ext cx="6166031"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4" name="ZoneTexte 3">
            <a:extLst>
              <a:ext uri="{FF2B5EF4-FFF2-40B4-BE49-F238E27FC236}">
                <a16:creationId xmlns:a16="http://schemas.microsoft.com/office/drawing/2014/main" id="{E5A9F4E5-DBF1-9A24-E04A-300610D0639D}"/>
              </a:ext>
            </a:extLst>
          </p:cNvPr>
          <p:cNvSpPr txBox="1"/>
          <p:nvPr/>
        </p:nvSpPr>
        <p:spPr>
          <a:xfrm>
            <a:off x="5048250" y="32127"/>
            <a:ext cx="2930671" cy="461665"/>
          </a:xfrm>
          <a:prstGeom prst="rect">
            <a:avLst/>
          </a:prstGeom>
          <a:noFill/>
        </p:spPr>
        <p:txBody>
          <a:bodyPr wrap="square" rtlCol="0">
            <a:spAutoFit/>
          </a:bodyPr>
          <a:lstStyle/>
          <a:p>
            <a:r>
              <a:rPr lang="fr-FR" sz="2400" cap="small" dirty="0"/>
              <a:t>Système de RAID</a:t>
            </a:r>
          </a:p>
        </p:txBody>
      </p:sp>
      <p:sp>
        <p:nvSpPr>
          <p:cNvPr id="8" name="ZoneTexte 7">
            <a:extLst>
              <a:ext uri="{FF2B5EF4-FFF2-40B4-BE49-F238E27FC236}">
                <a16:creationId xmlns:a16="http://schemas.microsoft.com/office/drawing/2014/main" id="{5FA49C3D-13CD-88AE-95F7-C3BF7036BD1D}"/>
              </a:ext>
            </a:extLst>
          </p:cNvPr>
          <p:cNvSpPr txBox="1"/>
          <p:nvPr/>
        </p:nvSpPr>
        <p:spPr>
          <a:xfrm>
            <a:off x="7094500" y="104032"/>
            <a:ext cx="6196203" cy="307777"/>
          </a:xfrm>
          <a:prstGeom prst="rect">
            <a:avLst/>
          </a:prstGeom>
          <a:noFill/>
        </p:spPr>
        <p:txBody>
          <a:bodyPr wrap="square" rtlCol="0">
            <a:spAutoFit/>
          </a:bodyPr>
          <a:lstStyle/>
          <a:p>
            <a:r>
              <a:rPr lang="fr-FR" sz="1400" cap="small" dirty="0"/>
              <a:t>(</a:t>
            </a:r>
            <a:r>
              <a:rPr lang="fr-FR" sz="1400" cap="small" dirty="0" err="1"/>
              <a:t>Redudant</a:t>
            </a:r>
            <a:r>
              <a:rPr lang="fr-FR" sz="1400" cap="small" dirty="0"/>
              <a:t> </a:t>
            </a:r>
            <a:r>
              <a:rPr lang="fr-FR" sz="1400" cap="small" dirty="0" err="1"/>
              <a:t>Array</a:t>
            </a:r>
            <a:r>
              <a:rPr lang="fr-FR" sz="1400" cap="small" dirty="0"/>
              <a:t> of Independent Disk)</a:t>
            </a:r>
          </a:p>
        </p:txBody>
      </p:sp>
      <p:grpSp>
        <p:nvGrpSpPr>
          <p:cNvPr id="50" name="Groupe 49">
            <a:extLst>
              <a:ext uri="{FF2B5EF4-FFF2-40B4-BE49-F238E27FC236}">
                <a16:creationId xmlns:a16="http://schemas.microsoft.com/office/drawing/2014/main" id="{C1AF2DCD-F904-5DF5-05DC-BA180F365E62}"/>
              </a:ext>
            </a:extLst>
          </p:cNvPr>
          <p:cNvGrpSpPr/>
          <p:nvPr/>
        </p:nvGrpSpPr>
        <p:grpSpPr>
          <a:xfrm>
            <a:off x="-3381658" y="4199042"/>
            <a:ext cx="3468170" cy="1042884"/>
            <a:chOff x="4414434" y="2761264"/>
            <a:chExt cx="3468170" cy="1042884"/>
          </a:xfrm>
        </p:grpSpPr>
        <p:pic>
          <p:nvPicPr>
            <p:cNvPr id="22" name="Image 21" descr="Une image contenant capture d’écran, Graphique, conception&#10;&#10;Description générée automatiquement">
              <a:extLst>
                <a:ext uri="{FF2B5EF4-FFF2-40B4-BE49-F238E27FC236}">
                  <a16:creationId xmlns:a16="http://schemas.microsoft.com/office/drawing/2014/main" id="{91FF17D4-C05B-B091-05D6-D337D9CC0257}"/>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4414434" y="2761264"/>
              <a:ext cx="737182" cy="1042884"/>
            </a:xfrm>
            <a:prstGeom prst="rect">
              <a:avLst/>
            </a:prstGeom>
          </p:spPr>
        </p:pic>
        <p:sp>
          <p:nvSpPr>
            <p:cNvPr id="23" name="ZoneTexte 22">
              <a:extLst>
                <a:ext uri="{FF2B5EF4-FFF2-40B4-BE49-F238E27FC236}">
                  <a16:creationId xmlns:a16="http://schemas.microsoft.com/office/drawing/2014/main" id="{BA68A550-5D3E-0B5E-2B3D-652F20EEDAED}"/>
                </a:ext>
              </a:extLst>
            </p:cNvPr>
            <p:cNvSpPr txBox="1"/>
            <p:nvPr/>
          </p:nvSpPr>
          <p:spPr>
            <a:xfrm>
              <a:off x="4562587" y="2782898"/>
              <a:ext cx="905658" cy="307777"/>
            </a:xfrm>
            <a:prstGeom prst="rect">
              <a:avLst/>
            </a:prstGeom>
            <a:noFill/>
          </p:spPr>
          <p:txBody>
            <a:bodyPr wrap="square" rtlCol="0">
              <a:spAutoFit/>
            </a:bodyPr>
            <a:lstStyle/>
            <a:p>
              <a:r>
                <a:rPr lang="fr-FR" sz="1400" cap="small" dirty="0"/>
                <a:t>100G</a:t>
              </a:r>
            </a:p>
          </p:txBody>
        </p:sp>
        <p:pic>
          <p:nvPicPr>
            <p:cNvPr id="27" name="Image 26" descr="Une image contenant capture d’écran, Graphique, conception&#10;&#10;Description générée automatiquement">
              <a:extLst>
                <a:ext uri="{FF2B5EF4-FFF2-40B4-BE49-F238E27FC236}">
                  <a16:creationId xmlns:a16="http://schemas.microsoft.com/office/drawing/2014/main" id="{F00599DB-472D-99A1-5EAE-BFDF1F601516}"/>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5038141" y="2761264"/>
              <a:ext cx="737182" cy="1042884"/>
            </a:xfrm>
            <a:prstGeom prst="rect">
              <a:avLst/>
            </a:prstGeom>
          </p:spPr>
        </p:pic>
        <p:sp>
          <p:nvSpPr>
            <p:cNvPr id="30" name="ZoneTexte 29">
              <a:extLst>
                <a:ext uri="{FF2B5EF4-FFF2-40B4-BE49-F238E27FC236}">
                  <a16:creationId xmlns:a16="http://schemas.microsoft.com/office/drawing/2014/main" id="{7D54893D-DDA3-38E9-79C6-6354AC593DC7}"/>
                </a:ext>
              </a:extLst>
            </p:cNvPr>
            <p:cNvSpPr txBox="1"/>
            <p:nvPr/>
          </p:nvSpPr>
          <p:spPr>
            <a:xfrm>
              <a:off x="5186294" y="2782898"/>
              <a:ext cx="905658" cy="307777"/>
            </a:xfrm>
            <a:prstGeom prst="rect">
              <a:avLst/>
            </a:prstGeom>
            <a:noFill/>
          </p:spPr>
          <p:txBody>
            <a:bodyPr wrap="square" rtlCol="0">
              <a:spAutoFit/>
            </a:bodyPr>
            <a:lstStyle/>
            <a:p>
              <a:r>
                <a:rPr lang="fr-FR" sz="1400" cap="small" dirty="0"/>
                <a:t>100G</a:t>
              </a:r>
            </a:p>
          </p:txBody>
        </p:sp>
        <p:pic>
          <p:nvPicPr>
            <p:cNvPr id="36" name="Image 35" descr="Une image contenant capture d’écran, Graphique, conception&#10;&#10;Description générée automatiquement">
              <a:extLst>
                <a:ext uri="{FF2B5EF4-FFF2-40B4-BE49-F238E27FC236}">
                  <a16:creationId xmlns:a16="http://schemas.microsoft.com/office/drawing/2014/main" id="{70B83D19-8983-4AD7-D1A7-FC8E7DB79D2C}"/>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5627170" y="2761264"/>
              <a:ext cx="737182" cy="1042884"/>
            </a:xfrm>
            <a:prstGeom prst="rect">
              <a:avLst/>
            </a:prstGeom>
          </p:spPr>
        </p:pic>
        <p:sp>
          <p:nvSpPr>
            <p:cNvPr id="37" name="ZoneTexte 36">
              <a:extLst>
                <a:ext uri="{FF2B5EF4-FFF2-40B4-BE49-F238E27FC236}">
                  <a16:creationId xmlns:a16="http://schemas.microsoft.com/office/drawing/2014/main" id="{81B6E217-BC00-14A2-283D-DA9B2D0F470B}"/>
                </a:ext>
              </a:extLst>
            </p:cNvPr>
            <p:cNvSpPr txBox="1"/>
            <p:nvPr/>
          </p:nvSpPr>
          <p:spPr>
            <a:xfrm>
              <a:off x="5775323" y="2782898"/>
              <a:ext cx="905658" cy="307777"/>
            </a:xfrm>
            <a:prstGeom prst="rect">
              <a:avLst/>
            </a:prstGeom>
            <a:noFill/>
          </p:spPr>
          <p:txBody>
            <a:bodyPr wrap="square" rtlCol="0">
              <a:spAutoFit/>
            </a:bodyPr>
            <a:lstStyle/>
            <a:p>
              <a:r>
                <a:rPr lang="fr-FR" sz="1400" cap="small" dirty="0"/>
                <a:t>100G</a:t>
              </a:r>
            </a:p>
          </p:txBody>
        </p:sp>
        <p:pic>
          <p:nvPicPr>
            <p:cNvPr id="41" name="Image 40" descr="Une image contenant capture d’écran, Graphique, conception&#10;&#10;Description générée automatiquement">
              <a:extLst>
                <a:ext uri="{FF2B5EF4-FFF2-40B4-BE49-F238E27FC236}">
                  <a16:creationId xmlns:a16="http://schemas.microsoft.com/office/drawing/2014/main" id="{3A8561D2-E508-6D5F-FCB4-AF89957533F1}"/>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6205426" y="2761264"/>
              <a:ext cx="737182" cy="1042884"/>
            </a:xfrm>
            <a:prstGeom prst="rect">
              <a:avLst/>
            </a:prstGeom>
          </p:spPr>
        </p:pic>
        <p:sp>
          <p:nvSpPr>
            <p:cNvPr id="43" name="ZoneTexte 42">
              <a:extLst>
                <a:ext uri="{FF2B5EF4-FFF2-40B4-BE49-F238E27FC236}">
                  <a16:creationId xmlns:a16="http://schemas.microsoft.com/office/drawing/2014/main" id="{7A5C2D8F-2D47-BE0B-5CCE-4C91C54850D1}"/>
                </a:ext>
              </a:extLst>
            </p:cNvPr>
            <p:cNvSpPr txBox="1"/>
            <p:nvPr/>
          </p:nvSpPr>
          <p:spPr>
            <a:xfrm>
              <a:off x="6353579" y="2782898"/>
              <a:ext cx="905658" cy="307777"/>
            </a:xfrm>
            <a:prstGeom prst="rect">
              <a:avLst/>
            </a:prstGeom>
            <a:noFill/>
          </p:spPr>
          <p:txBody>
            <a:bodyPr wrap="square" rtlCol="0">
              <a:spAutoFit/>
            </a:bodyPr>
            <a:lstStyle/>
            <a:p>
              <a:r>
                <a:rPr lang="fr-FR" sz="1400" cap="small" dirty="0"/>
                <a:t>100G</a:t>
              </a:r>
            </a:p>
          </p:txBody>
        </p:sp>
        <p:pic>
          <p:nvPicPr>
            <p:cNvPr id="46" name="Image 45" descr="Une image contenant capture d’écran, Graphique, conception&#10;&#10;Description générée automatiquement">
              <a:extLst>
                <a:ext uri="{FF2B5EF4-FFF2-40B4-BE49-F238E27FC236}">
                  <a16:creationId xmlns:a16="http://schemas.microsoft.com/office/drawing/2014/main" id="{A19938CD-64EC-4A3A-2440-974245FB19F3}"/>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6828793" y="2761264"/>
              <a:ext cx="737182" cy="1042884"/>
            </a:xfrm>
            <a:prstGeom prst="rect">
              <a:avLst/>
            </a:prstGeom>
          </p:spPr>
        </p:pic>
        <p:sp>
          <p:nvSpPr>
            <p:cNvPr id="47" name="ZoneTexte 46">
              <a:extLst>
                <a:ext uri="{FF2B5EF4-FFF2-40B4-BE49-F238E27FC236}">
                  <a16:creationId xmlns:a16="http://schemas.microsoft.com/office/drawing/2014/main" id="{CF4570C1-3953-FF55-3890-49F2F0C62F5C}"/>
                </a:ext>
              </a:extLst>
            </p:cNvPr>
            <p:cNvSpPr txBox="1"/>
            <p:nvPr/>
          </p:nvSpPr>
          <p:spPr>
            <a:xfrm>
              <a:off x="6976946" y="2782898"/>
              <a:ext cx="905658" cy="307777"/>
            </a:xfrm>
            <a:prstGeom prst="rect">
              <a:avLst/>
            </a:prstGeom>
            <a:noFill/>
          </p:spPr>
          <p:txBody>
            <a:bodyPr wrap="square" rtlCol="0">
              <a:spAutoFit/>
            </a:bodyPr>
            <a:lstStyle/>
            <a:p>
              <a:r>
                <a:rPr lang="fr-FR" sz="1400" cap="small" dirty="0"/>
                <a:t>100G</a:t>
              </a:r>
            </a:p>
          </p:txBody>
        </p:sp>
      </p:grpSp>
      <p:grpSp>
        <p:nvGrpSpPr>
          <p:cNvPr id="75" name="Groupe 74">
            <a:extLst>
              <a:ext uri="{FF2B5EF4-FFF2-40B4-BE49-F238E27FC236}">
                <a16:creationId xmlns:a16="http://schemas.microsoft.com/office/drawing/2014/main" id="{48954B93-5CCB-EC8D-917F-0BF7AA0C2FE8}"/>
              </a:ext>
            </a:extLst>
          </p:cNvPr>
          <p:cNvGrpSpPr/>
          <p:nvPr/>
        </p:nvGrpSpPr>
        <p:grpSpPr>
          <a:xfrm>
            <a:off x="-2953791" y="2508087"/>
            <a:ext cx="2418818" cy="1798158"/>
            <a:chOff x="5323182" y="1717699"/>
            <a:chExt cx="2418818" cy="1798158"/>
          </a:xfrm>
        </p:grpSpPr>
        <p:grpSp>
          <p:nvGrpSpPr>
            <p:cNvPr id="64" name="Groupe 63">
              <a:extLst>
                <a:ext uri="{FF2B5EF4-FFF2-40B4-BE49-F238E27FC236}">
                  <a16:creationId xmlns:a16="http://schemas.microsoft.com/office/drawing/2014/main" id="{94CEBC69-A7F3-6BBE-C4B0-BB1CC9C094D8}"/>
                </a:ext>
              </a:extLst>
            </p:cNvPr>
            <p:cNvGrpSpPr/>
            <p:nvPr/>
          </p:nvGrpSpPr>
          <p:grpSpPr>
            <a:xfrm>
              <a:off x="5968759" y="1717699"/>
              <a:ext cx="1155586" cy="1320556"/>
              <a:chOff x="5968759" y="1717699"/>
              <a:chExt cx="1155586" cy="1320556"/>
            </a:xfrm>
          </p:grpSpPr>
          <p:pic>
            <p:nvPicPr>
              <p:cNvPr id="62" name="Image 61" descr="Une image contenant capture d’écran, Graphique, conception&#10;&#10;Description générée automatiquement">
                <a:extLst>
                  <a:ext uri="{FF2B5EF4-FFF2-40B4-BE49-F238E27FC236}">
                    <a16:creationId xmlns:a16="http://schemas.microsoft.com/office/drawing/2014/main" id="{CCEDD769-1385-D972-6B76-C1878E2DCE00}"/>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5968759" y="1717699"/>
                <a:ext cx="933460" cy="1320556"/>
              </a:xfrm>
              <a:prstGeom prst="rect">
                <a:avLst/>
              </a:prstGeom>
            </p:spPr>
          </p:pic>
          <p:sp>
            <p:nvSpPr>
              <p:cNvPr id="63" name="ZoneTexte 62">
                <a:extLst>
                  <a:ext uri="{FF2B5EF4-FFF2-40B4-BE49-F238E27FC236}">
                    <a16:creationId xmlns:a16="http://schemas.microsoft.com/office/drawing/2014/main" id="{C2A8BF36-3BB7-EE9A-03D2-6582B4A16F50}"/>
                  </a:ext>
                </a:extLst>
              </p:cNvPr>
              <p:cNvSpPr txBox="1"/>
              <p:nvPr/>
            </p:nvSpPr>
            <p:spPr>
              <a:xfrm>
                <a:off x="6218687" y="1784774"/>
                <a:ext cx="905658" cy="307777"/>
              </a:xfrm>
              <a:prstGeom prst="rect">
                <a:avLst/>
              </a:prstGeom>
              <a:noFill/>
            </p:spPr>
            <p:txBody>
              <a:bodyPr wrap="square" rtlCol="0">
                <a:spAutoFit/>
              </a:bodyPr>
              <a:lstStyle/>
              <a:p>
                <a:r>
                  <a:rPr lang="fr-FR" sz="1400" cap="small" dirty="0"/>
                  <a:t>500G</a:t>
                </a:r>
              </a:p>
            </p:txBody>
          </p:sp>
        </p:grpSp>
        <p:cxnSp>
          <p:nvCxnSpPr>
            <p:cNvPr id="65" name="Connecteur droit 64">
              <a:extLst>
                <a:ext uri="{FF2B5EF4-FFF2-40B4-BE49-F238E27FC236}">
                  <a16:creationId xmlns:a16="http://schemas.microsoft.com/office/drawing/2014/main" id="{0F86327A-5130-0AE8-3134-D998042F683C}"/>
                </a:ext>
              </a:extLst>
            </p:cNvPr>
            <p:cNvCxnSpPr>
              <a:cxnSpLocks/>
            </p:cNvCxnSpPr>
            <p:nvPr/>
          </p:nvCxnSpPr>
          <p:spPr>
            <a:xfrm>
              <a:off x="6558545" y="3024634"/>
              <a:ext cx="0" cy="4866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7" name="Connecteur droit 66">
              <a:extLst>
                <a:ext uri="{FF2B5EF4-FFF2-40B4-BE49-F238E27FC236}">
                  <a16:creationId xmlns:a16="http://schemas.microsoft.com/office/drawing/2014/main" id="{F59B6A2F-0B35-2EB6-D928-D00574849E95}"/>
                </a:ext>
              </a:extLst>
            </p:cNvPr>
            <p:cNvCxnSpPr>
              <a:cxnSpLocks/>
            </p:cNvCxnSpPr>
            <p:nvPr/>
          </p:nvCxnSpPr>
          <p:spPr>
            <a:xfrm>
              <a:off x="7113882" y="3278155"/>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9" name="Connecteur droit 68">
              <a:extLst>
                <a:ext uri="{FF2B5EF4-FFF2-40B4-BE49-F238E27FC236}">
                  <a16:creationId xmlns:a16="http://schemas.microsoft.com/office/drawing/2014/main" id="{EAD1FD96-9DEA-7AD3-FCC2-864E549B8CDF}"/>
                </a:ext>
              </a:extLst>
            </p:cNvPr>
            <p:cNvCxnSpPr>
              <a:cxnSpLocks/>
            </p:cNvCxnSpPr>
            <p:nvPr/>
          </p:nvCxnSpPr>
          <p:spPr>
            <a:xfrm>
              <a:off x="7742000" y="3278155"/>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0" name="Connecteur droit 69">
              <a:extLst>
                <a:ext uri="{FF2B5EF4-FFF2-40B4-BE49-F238E27FC236}">
                  <a16:creationId xmlns:a16="http://schemas.microsoft.com/office/drawing/2014/main" id="{F4FC34E2-85B4-0BC4-35CB-E4AECC0767F4}"/>
                </a:ext>
              </a:extLst>
            </p:cNvPr>
            <p:cNvCxnSpPr>
              <a:cxnSpLocks/>
            </p:cNvCxnSpPr>
            <p:nvPr/>
          </p:nvCxnSpPr>
          <p:spPr>
            <a:xfrm>
              <a:off x="5949126" y="3275589"/>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1" name="Connecteur droit 70">
              <a:extLst>
                <a:ext uri="{FF2B5EF4-FFF2-40B4-BE49-F238E27FC236}">
                  <a16:creationId xmlns:a16="http://schemas.microsoft.com/office/drawing/2014/main" id="{D6D21C5E-CD40-F7A8-038C-E76DCD4D0322}"/>
                </a:ext>
              </a:extLst>
            </p:cNvPr>
            <p:cNvCxnSpPr>
              <a:cxnSpLocks/>
            </p:cNvCxnSpPr>
            <p:nvPr/>
          </p:nvCxnSpPr>
          <p:spPr>
            <a:xfrm>
              <a:off x="5323182" y="3282706"/>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2" name="Connecteur droit 71">
              <a:extLst>
                <a:ext uri="{FF2B5EF4-FFF2-40B4-BE49-F238E27FC236}">
                  <a16:creationId xmlns:a16="http://schemas.microsoft.com/office/drawing/2014/main" id="{F46F6B87-410A-988F-EA63-050E65043DD8}"/>
                </a:ext>
              </a:extLst>
            </p:cNvPr>
            <p:cNvCxnSpPr>
              <a:cxnSpLocks/>
            </p:cNvCxnSpPr>
            <p:nvPr/>
          </p:nvCxnSpPr>
          <p:spPr>
            <a:xfrm>
              <a:off x="5323182" y="3275589"/>
              <a:ext cx="2416936" cy="71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grpSp>
        <p:nvGrpSpPr>
          <p:cNvPr id="79" name="Groupe 78">
            <a:extLst>
              <a:ext uri="{FF2B5EF4-FFF2-40B4-BE49-F238E27FC236}">
                <a16:creationId xmlns:a16="http://schemas.microsoft.com/office/drawing/2014/main" id="{DCD70B4B-D55F-7CE8-2981-94587926B951}"/>
              </a:ext>
            </a:extLst>
          </p:cNvPr>
          <p:cNvGrpSpPr/>
          <p:nvPr/>
        </p:nvGrpSpPr>
        <p:grpSpPr>
          <a:xfrm>
            <a:off x="-3769920" y="2825577"/>
            <a:ext cx="1711634" cy="342788"/>
            <a:chOff x="4507053" y="2035189"/>
            <a:chExt cx="1711634" cy="342788"/>
          </a:xfrm>
        </p:grpSpPr>
        <p:cxnSp>
          <p:nvCxnSpPr>
            <p:cNvPr id="77" name="Connecteur droit avec flèche 76">
              <a:extLst>
                <a:ext uri="{FF2B5EF4-FFF2-40B4-BE49-F238E27FC236}">
                  <a16:creationId xmlns:a16="http://schemas.microsoft.com/office/drawing/2014/main" id="{E3CC153A-D9FD-4AF1-1BBA-9B052671C09E}"/>
                </a:ext>
              </a:extLst>
            </p:cNvPr>
            <p:cNvCxnSpPr/>
            <p:nvPr/>
          </p:nvCxnSpPr>
          <p:spPr>
            <a:xfrm>
              <a:off x="5743133" y="2225547"/>
              <a:ext cx="475554" cy="1524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E16AB5C8-C905-7258-909B-B8368AA32E8B}"/>
                </a:ext>
              </a:extLst>
            </p:cNvPr>
            <p:cNvSpPr txBox="1"/>
            <p:nvPr/>
          </p:nvSpPr>
          <p:spPr>
            <a:xfrm>
              <a:off x="4507053" y="2035189"/>
              <a:ext cx="1314450" cy="307777"/>
            </a:xfrm>
            <a:prstGeom prst="rect">
              <a:avLst/>
            </a:prstGeom>
            <a:noFill/>
          </p:spPr>
          <p:txBody>
            <a:bodyPr wrap="square" rtlCol="0">
              <a:spAutoFit/>
            </a:bodyPr>
            <a:lstStyle/>
            <a:p>
              <a:r>
                <a:rPr lang="fr-FR" sz="1400" cap="small" dirty="0"/>
                <a:t>Volume logique</a:t>
              </a:r>
            </a:p>
          </p:txBody>
        </p:sp>
      </p:grpSp>
      <p:sp>
        <p:nvSpPr>
          <p:cNvPr id="20" name="ZoneTexte 19">
            <a:extLst>
              <a:ext uri="{FF2B5EF4-FFF2-40B4-BE49-F238E27FC236}">
                <a16:creationId xmlns:a16="http://schemas.microsoft.com/office/drawing/2014/main" id="{F9BAA148-D3D3-C80D-2703-5F10DA3F48B8}"/>
              </a:ext>
            </a:extLst>
          </p:cNvPr>
          <p:cNvSpPr txBox="1"/>
          <p:nvPr/>
        </p:nvSpPr>
        <p:spPr>
          <a:xfrm>
            <a:off x="5338132" y="707489"/>
            <a:ext cx="2017567" cy="461665"/>
          </a:xfrm>
          <a:prstGeom prst="rect">
            <a:avLst/>
          </a:prstGeom>
          <a:noFill/>
        </p:spPr>
        <p:txBody>
          <a:bodyPr wrap="square" rtlCol="0">
            <a:spAutoFit/>
          </a:bodyPr>
          <a:lstStyle/>
          <a:p>
            <a:pPr marL="285750" indent="-285750">
              <a:buFont typeface="Arial" panose="020B0604020202020204" pitchFamily="34" charset="0"/>
              <a:buChar char="•"/>
            </a:pPr>
            <a:r>
              <a:rPr lang="fr-FR" sz="2400" cap="small" dirty="0"/>
              <a:t>RAID 10</a:t>
            </a:r>
          </a:p>
        </p:txBody>
      </p:sp>
      <p:grpSp>
        <p:nvGrpSpPr>
          <p:cNvPr id="111" name="Groupe 110">
            <a:extLst>
              <a:ext uri="{FF2B5EF4-FFF2-40B4-BE49-F238E27FC236}">
                <a16:creationId xmlns:a16="http://schemas.microsoft.com/office/drawing/2014/main" id="{8F26224C-AA2E-8863-0021-A59B71821C96}"/>
              </a:ext>
            </a:extLst>
          </p:cNvPr>
          <p:cNvGrpSpPr/>
          <p:nvPr/>
        </p:nvGrpSpPr>
        <p:grpSpPr>
          <a:xfrm>
            <a:off x="5428460" y="1120000"/>
            <a:ext cx="1500307" cy="778746"/>
            <a:chOff x="5428460" y="1120000"/>
            <a:chExt cx="1500307" cy="778746"/>
          </a:xfrm>
        </p:grpSpPr>
        <p:cxnSp>
          <p:nvCxnSpPr>
            <p:cNvPr id="76" name="Connecteur droit 75">
              <a:extLst>
                <a:ext uri="{FF2B5EF4-FFF2-40B4-BE49-F238E27FC236}">
                  <a16:creationId xmlns:a16="http://schemas.microsoft.com/office/drawing/2014/main" id="{A2B57E84-7A92-360A-027E-D2061212229D}"/>
                </a:ext>
              </a:extLst>
            </p:cNvPr>
            <p:cNvCxnSpPr>
              <a:cxnSpLocks/>
            </p:cNvCxnSpPr>
            <p:nvPr/>
          </p:nvCxnSpPr>
          <p:spPr>
            <a:xfrm>
              <a:off x="6072770" y="1120000"/>
              <a:ext cx="0" cy="4866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80" name="ZoneTexte 79">
              <a:extLst>
                <a:ext uri="{FF2B5EF4-FFF2-40B4-BE49-F238E27FC236}">
                  <a16:creationId xmlns:a16="http://schemas.microsoft.com/office/drawing/2014/main" id="{3F498444-9A4A-FA66-5C1E-FC3A52F18184}"/>
                </a:ext>
              </a:extLst>
            </p:cNvPr>
            <p:cNvSpPr txBox="1"/>
            <p:nvPr/>
          </p:nvSpPr>
          <p:spPr>
            <a:xfrm>
              <a:off x="5428460" y="1590969"/>
              <a:ext cx="1500307" cy="307777"/>
            </a:xfrm>
            <a:prstGeom prst="rect">
              <a:avLst/>
            </a:prstGeom>
            <a:noFill/>
          </p:spPr>
          <p:txBody>
            <a:bodyPr wrap="square" rtlCol="0">
              <a:spAutoFit/>
            </a:bodyPr>
            <a:lstStyle/>
            <a:p>
              <a:r>
                <a:rPr lang="fr-FR" sz="1400" cap="small" dirty="0"/>
                <a:t>RAID 1 + RAID 0</a:t>
              </a:r>
            </a:p>
          </p:txBody>
        </p:sp>
      </p:grpSp>
      <p:grpSp>
        <p:nvGrpSpPr>
          <p:cNvPr id="112" name="Groupe 111">
            <a:extLst>
              <a:ext uri="{FF2B5EF4-FFF2-40B4-BE49-F238E27FC236}">
                <a16:creationId xmlns:a16="http://schemas.microsoft.com/office/drawing/2014/main" id="{1A03C486-A704-8F24-32F5-3E025B6940AC}"/>
              </a:ext>
            </a:extLst>
          </p:cNvPr>
          <p:cNvGrpSpPr/>
          <p:nvPr/>
        </p:nvGrpSpPr>
        <p:grpSpPr>
          <a:xfrm>
            <a:off x="4473651" y="1891305"/>
            <a:ext cx="3090547" cy="760875"/>
            <a:chOff x="4473651" y="1891305"/>
            <a:chExt cx="3090547" cy="760875"/>
          </a:xfrm>
        </p:grpSpPr>
        <p:cxnSp>
          <p:nvCxnSpPr>
            <p:cNvPr id="81" name="Connecteur droit 80">
              <a:extLst>
                <a:ext uri="{FF2B5EF4-FFF2-40B4-BE49-F238E27FC236}">
                  <a16:creationId xmlns:a16="http://schemas.microsoft.com/office/drawing/2014/main" id="{7B31B463-105B-EF2C-B2EA-7F5B0D33F8E7}"/>
                </a:ext>
              </a:extLst>
            </p:cNvPr>
            <p:cNvCxnSpPr>
              <a:cxnSpLocks/>
            </p:cNvCxnSpPr>
            <p:nvPr/>
          </p:nvCxnSpPr>
          <p:spPr>
            <a:xfrm>
              <a:off x="6072770" y="1891305"/>
              <a:ext cx="0" cy="4866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82" name="ZoneTexte 81">
              <a:extLst>
                <a:ext uri="{FF2B5EF4-FFF2-40B4-BE49-F238E27FC236}">
                  <a16:creationId xmlns:a16="http://schemas.microsoft.com/office/drawing/2014/main" id="{B6F92B26-6FEB-FFFC-119E-44E035693188}"/>
                </a:ext>
              </a:extLst>
            </p:cNvPr>
            <p:cNvSpPr txBox="1"/>
            <p:nvPr/>
          </p:nvSpPr>
          <p:spPr>
            <a:xfrm>
              <a:off x="4473651" y="2344403"/>
              <a:ext cx="3090547" cy="307777"/>
            </a:xfrm>
            <a:prstGeom prst="rect">
              <a:avLst/>
            </a:prstGeom>
            <a:noFill/>
          </p:spPr>
          <p:txBody>
            <a:bodyPr wrap="square" rtlCol="0">
              <a:spAutoFit/>
            </a:bodyPr>
            <a:lstStyle/>
            <a:p>
              <a:r>
                <a:rPr lang="fr-FR" sz="1400" cap="small" dirty="0"/>
                <a:t>Fragmentation de donnée + Duplication</a:t>
              </a:r>
            </a:p>
          </p:txBody>
        </p:sp>
      </p:grpSp>
      <p:sp>
        <p:nvSpPr>
          <p:cNvPr id="83" name="Rectangle 82">
            <a:extLst>
              <a:ext uri="{FF2B5EF4-FFF2-40B4-BE49-F238E27FC236}">
                <a16:creationId xmlns:a16="http://schemas.microsoft.com/office/drawing/2014/main" id="{A1B67BFC-57F9-D08A-B521-046E639992FD}"/>
              </a:ext>
            </a:extLst>
          </p:cNvPr>
          <p:cNvSpPr/>
          <p:nvPr/>
        </p:nvSpPr>
        <p:spPr>
          <a:xfrm>
            <a:off x="5492701" y="3159868"/>
            <a:ext cx="1190350" cy="286885"/>
          </a:xfrm>
          <a:prstGeom prst="rect">
            <a:avLst/>
          </a:prstGeom>
          <a:solidFill>
            <a:srgbClr val="779AD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DONNEE</a:t>
            </a:r>
          </a:p>
        </p:txBody>
      </p:sp>
      <p:grpSp>
        <p:nvGrpSpPr>
          <p:cNvPr id="109" name="Groupe 108">
            <a:extLst>
              <a:ext uri="{FF2B5EF4-FFF2-40B4-BE49-F238E27FC236}">
                <a16:creationId xmlns:a16="http://schemas.microsoft.com/office/drawing/2014/main" id="{8E1153F6-5FB4-6517-0DED-5B1D9EC422F5}"/>
              </a:ext>
            </a:extLst>
          </p:cNvPr>
          <p:cNvGrpSpPr/>
          <p:nvPr/>
        </p:nvGrpSpPr>
        <p:grpSpPr>
          <a:xfrm>
            <a:off x="4562930" y="3479567"/>
            <a:ext cx="2961414" cy="622129"/>
            <a:chOff x="4562930" y="3479567"/>
            <a:chExt cx="2961414" cy="622129"/>
          </a:xfrm>
        </p:grpSpPr>
        <p:cxnSp>
          <p:nvCxnSpPr>
            <p:cNvPr id="84" name="Connecteur droit 83">
              <a:extLst>
                <a:ext uri="{FF2B5EF4-FFF2-40B4-BE49-F238E27FC236}">
                  <a16:creationId xmlns:a16="http://schemas.microsoft.com/office/drawing/2014/main" id="{40D82152-8BF7-E884-6835-C0BD03591E7B}"/>
                </a:ext>
              </a:extLst>
            </p:cNvPr>
            <p:cNvCxnSpPr>
              <a:cxnSpLocks/>
            </p:cNvCxnSpPr>
            <p:nvPr/>
          </p:nvCxnSpPr>
          <p:spPr>
            <a:xfrm>
              <a:off x="4833709" y="3645681"/>
              <a:ext cx="2416936" cy="71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5" name="Connecteur droit 84">
              <a:extLst>
                <a:ext uri="{FF2B5EF4-FFF2-40B4-BE49-F238E27FC236}">
                  <a16:creationId xmlns:a16="http://schemas.microsoft.com/office/drawing/2014/main" id="{68364883-1943-D197-B020-8B9FEB2D2C8C}"/>
                </a:ext>
              </a:extLst>
            </p:cNvPr>
            <p:cNvCxnSpPr>
              <a:cxnSpLocks/>
            </p:cNvCxnSpPr>
            <p:nvPr/>
          </p:nvCxnSpPr>
          <p:spPr>
            <a:xfrm>
              <a:off x="4833709" y="3652798"/>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6" name="Connecteur droit 85">
              <a:extLst>
                <a:ext uri="{FF2B5EF4-FFF2-40B4-BE49-F238E27FC236}">
                  <a16:creationId xmlns:a16="http://schemas.microsoft.com/office/drawing/2014/main" id="{DB03A5CC-363A-44E7-8146-603225B97CB8}"/>
                </a:ext>
              </a:extLst>
            </p:cNvPr>
            <p:cNvCxnSpPr>
              <a:cxnSpLocks/>
            </p:cNvCxnSpPr>
            <p:nvPr/>
          </p:nvCxnSpPr>
          <p:spPr>
            <a:xfrm>
              <a:off x="7250645" y="3645098"/>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8" name="Connecteur droit 87">
              <a:extLst>
                <a:ext uri="{FF2B5EF4-FFF2-40B4-BE49-F238E27FC236}">
                  <a16:creationId xmlns:a16="http://schemas.microsoft.com/office/drawing/2014/main" id="{F1882FE3-A74D-0612-9D18-7A4F1A1AD292}"/>
                </a:ext>
              </a:extLst>
            </p:cNvPr>
            <p:cNvCxnSpPr>
              <a:cxnSpLocks/>
            </p:cNvCxnSpPr>
            <p:nvPr/>
          </p:nvCxnSpPr>
          <p:spPr>
            <a:xfrm>
              <a:off x="6074298" y="3479567"/>
              <a:ext cx="7059" cy="37830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D90CBEEC-A607-6E4E-0D3B-FC4BD6AF7DE4}"/>
                </a:ext>
              </a:extLst>
            </p:cNvPr>
            <p:cNvSpPr/>
            <p:nvPr/>
          </p:nvSpPr>
          <p:spPr>
            <a:xfrm>
              <a:off x="4562930" y="3847329"/>
              <a:ext cx="594049" cy="252818"/>
            </a:xfrm>
            <a:prstGeom prst="rect">
              <a:avLst/>
            </a:prstGeom>
            <a:solidFill>
              <a:srgbClr val="779AD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DO</a:t>
              </a:r>
            </a:p>
          </p:txBody>
        </p:sp>
        <p:sp>
          <p:nvSpPr>
            <p:cNvPr id="92" name="Rectangle 91">
              <a:extLst>
                <a:ext uri="{FF2B5EF4-FFF2-40B4-BE49-F238E27FC236}">
                  <a16:creationId xmlns:a16="http://schemas.microsoft.com/office/drawing/2014/main" id="{3858A49A-0D8C-0080-BC98-FDA92AAF548B}"/>
                </a:ext>
              </a:extLst>
            </p:cNvPr>
            <p:cNvSpPr/>
            <p:nvPr/>
          </p:nvSpPr>
          <p:spPr>
            <a:xfrm>
              <a:off x="5777304" y="3848878"/>
              <a:ext cx="594049" cy="252818"/>
            </a:xfrm>
            <a:prstGeom prst="rect">
              <a:avLst/>
            </a:prstGeom>
            <a:solidFill>
              <a:srgbClr val="779AD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NN</a:t>
              </a:r>
            </a:p>
          </p:txBody>
        </p:sp>
        <p:sp>
          <p:nvSpPr>
            <p:cNvPr id="93" name="Rectangle 92">
              <a:extLst>
                <a:ext uri="{FF2B5EF4-FFF2-40B4-BE49-F238E27FC236}">
                  <a16:creationId xmlns:a16="http://schemas.microsoft.com/office/drawing/2014/main" id="{2C5D363B-384D-8034-9DC0-595EA4331655}"/>
                </a:ext>
              </a:extLst>
            </p:cNvPr>
            <p:cNvSpPr/>
            <p:nvPr/>
          </p:nvSpPr>
          <p:spPr>
            <a:xfrm>
              <a:off x="6930295" y="3847329"/>
              <a:ext cx="594049" cy="252818"/>
            </a:xfrm>
            <a:prstGeom prst="rect">
              <a:avLst/>
            </a:prstGeom>
            <a:solidFill>
              <a:srgbClr val="779AD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EE</a:t>
              </a:r>
            </a:p>
          </p:txBody>
        </p:sp>
      </p:grpSp>
      <p:grpSp>
        <p:nvGrpSpPr>
          <p:cNvPr id="110" name="Groupe 109">
            <a:extLst>
              <a:ext uri="{FF2B5EF4-FFF2-40B4-BE49-F238E27FC236}">
                <a16:creationId xmlns:a16="http://schemas.microsoft.com/office/drawing/2014/main" id="{6CDDE978-8695-8C37-3765-0226A2C47D7D}"/>
              </a:ext>
            </a:extLst>
          </p:cNvPr>
          <p:cNvGrpSpPr/>
          <p:nvPr/>
        </p:nvGrpSpPr>
        <p:grpSpPr>
          <a:xfrm>
            <a:off x="4064590" y="4089875"/>
            <a:ext cx="4062819" cy="1435093"/>
            <a:chOff x="4064590" y="4089875"/>
            <a:chExt cx="4062819" cy="1435093"/>
          </a:xfrm>
        </p:grpSpPr>
        <p:grpSp>
          <p:nvGrpSpPr>
            <p:cNvPr id="74" name="Groupe 73">
              <a:extLst>
                <a:ext uri="{FF2B5EF4-FFF2-40B4-BE49-F238E27FC236}">
                  <a16:creationId xmlns:a16="http://schemas.microsoft.com/office/drawing/2014/main" id="{DF958B05-064E-9B0A-7C0F-9462989A7CF3}"/>
                </a:ext>
              </a:extLst>
            </p:cNvPr>
            <p:cNvGrpSpPr/>
            <p:nvPr/>
          </p:nvGrpSpPr>
          <p:grpSpPr>
            <a:xfrm>
              <a:off x="4064590" y="4482084"/>
              <a:ext cx="4062819" cy="1042884"/>
              <a:chOff x="3489315" y="3930096"/>
              <a:chExt cx="4062819" cy="1042884"/>
            </a:xfrm>
          </p:grpSpPr>
          <p:grpSp>
            <p:nvGrpSpPr>
              <p:cNvPr id="3" name="Groupe 2">
                <a:extLst>
                  <a:ext uri="{FF2B5EF4-FFF2-40B4-BE49-F238E27FC236}">
                    <a16:creationId xmlns:a16="http://schemas.microsoft.com/office/drawing/2014/main" id="{5294BC79-B81B-E83D-1FEC-66ADC9F1BB04}"/>
                  </a:ext>
                </a:extLst>
              </p:cNvPr>
              <p:cNvGrpSpPr/>
              <p:nvPr/>
            </p:nvGrpSpPr>
            <p:grpSpPr>
              <a:xfrm>
                <a:off x="3489315" y="3930096"/>
                <a:ext cx="3468170" cy="1042884"/>
                <a:chOff x="4414434" y="2761264"/>
                <a:chExt cx="3468170" cy="1042884"/>
              </a:xfrm>
            </p:grpSpPr>
            <p:pic>
              <p:nvPicPr>
                <p:cNvPr id="10" name="Image 9" descr="Une image contenant capture d’écran, Graphique, conception&#10;&#10;Description générée automatiquement">
                  <a:extLst>
                    <a:ext uri="{FF2B5EF4-FFF2-40B4-BE49-F238E27FC236}">
                      <a16:creationId xmlns:a16="http://schemas.microsoft.com/office/drawing/2014/main" id="{6EDD9207-9790-6799-8A86-F8086F3B8575}"/>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4414434" y="2761264"/>
                  <a:ext cx="737182" cy="1042884"/>
                </a:xfrm>
                <a:prstGeom prst="rect">
                  <a:avLst/>
                </a:prstGeom>
              </p:spPr>
            </p:pic>
            <p:sp>
              <p:nvSpPr>
                <p:cNvPr id="11" name="ZoneTexte 10">
                  <a:extLst>
                    <a:ext uri="{FF2B5EF4-FFF2-40B4-BE49-F238E27FC236}">
                      <a16:creationId xmlns:a16="http://schemas.microsoft.com/office/drawing/2014/main" id="{097FD772-D1A6-FBF0-852E-6A546441B79D}"/>
                    </a:ext>
                  </a:extLst>
                </p:cNvPr>
                <p:cNvSpPr txBox="1"/>
                <p:nvPr/>
              </p:nvSpPr>
              <p:spPr>
                <a:xfrm>
                  <a:off x="4562587" y="2782898"/>
                  <a:ext cx="905658" cy="307777"/>
                </a:xfrm>
                <a:prstGeom prst="rect">
                  <a:avLst/>
                </a:prstGeom>
                <a:noFill/>
              </p:spPr>
              <p:txBody>
                <a:bodyPr wrap="square" rtlCol="0">
                  <a:spAutoFit/>
                </a:bodyPr>
                <a:lstStyle/>
                <a:p>
                  <a:r>
                    <a:rPr lang="fr-FR" sz="1400" cap="small" dirty="0"/>
                    <a:t>100G</a:t>
                  </a:r>
                </a:p>
              </p:txBody>
            </p:sp>
            <p:pic>
              <p:nvPicPr>
                <p:cNvPr id="15" name="Image 14" descr="Une image contenant capture d’écran, Graphique, conception&#10;&#10;Description générée automatiquement">
                  <a:extLst>
                    <a:ext uri="{FF2B5EF4-FFF2-40B4-BE49-F238E27FC236}">
                      <a16:creationId xmlns:a16="http://schemas.microsoft.com/office/drawing/2014/main" id="{0A0CBC82-3027-2927-19CC-70D8DF4AC1DD}"/>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5038141" y="2761264"/>
                  <a:ext cx="737182" cy="1042884"/>
                </a:xfrm>
                <a:prstGeom prst="rect">
                  <a:avLst/>
                </a:prstGeom>
              </p:spPr>
            </p:pic>
            <p:sp>
              <p:nvSpPr>
                <p:cNvPr id="21" name="ZoneTexte 20">
                  <a:extLst>
                    <a:ext uri="{FF2B5EF4-FFF2-40B4-BE49-F238E27FC236}">
                      <a16:creationId xmlns:a16="http://schemas.microsoft.com/office/drawing/2014/main" id="{0381DAFA-485E-DC84-F540-B9CBA5176B06}"/>
                    </a:ext>
                  </a:extLst>
                </p:cNvPr>
                <p:cNvSpPr txBox="1"/>
                <p:nvPr/>
              </p:nvSpPr>
              <p:spPr>
                <a:xfrm>
                  <a:off x="5186294" y="2782898"/>
                  <a:ext cx="905658" cy="307777"/>
                </a:xfrm>
                <a:prstGeom prst="rect">
                  <a:avLst/>
                </a:prstGeom>
                <a:noFill/>
              </p:spPr>
              <p:txBody>
                <a:bodyPr wrap="square" rtlCol="0">
                  <a:spAutoFit/>
                </a:bodyPr>
                <a:lstStyle/>
                <a:p>
                  <a:r>
                    <a:rPr lang="fr-FR" sz="1400" cap="small" dirty="0"/>
                    <a:t>100G</a:t>
                  </a:r>
                </a:p>
              </p:txBody>
            </p:sp>
            <p:pic>
              <p:nvPicPr>
                <p:cNvPr id="24" name="Image 23" descr="Une image contenant capture d’écran, Graphique, conception&#10;&#10;Description générée automatiquement">
                  <a:extLst>
                    <a:ext uri="{FF2B5EF4-FFF2-40B4-BE49-F238E27FC236}">
                      <a16:creationId xmlns:a16="http://schemas.microsoft.com/office/drawing/2014/main" id="{E1D29237-1DE3-48E7-0D40-09A30603DB26}"/>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5627170" y="2761264"/>
                  <a:ext cx="737182" cy="1042884"/>
                </a:xfrm>
                <a:prstGeom prst="rect">
                  <a:avLst/>
                </a:prstGeom>
              </p:spPr>
            </p:pic>
            <p:sp>
              <p:nvSpPr>
                <p:cNvPr id="31" name="ZoneTexte 30">
                  <a:extLst>
                    <a:ext uri="{FF2B5EF4-FFF2-40B4-BE49-F238E27FC236}">
                      <a16:creationId xmlns:a16="http://schemas.microsoft.com/office/drawing/2014/main" id="{466610AD-7958-398A-6615-398527551B88}"/>
                    </a:ext>
                  </a:extLst>
                </p:cNvPr>
                <p:cNvSpPr txBox="1"/>
                <p:nvPr/>
              </p:nvSpPr>
              <p:spPr>
                <a:xfrm>
                  <a:off x="5775323" y="2782898"/>
                  <a:ext cx="905658" cy="307777"/>
                </a:xfrm>
                <a:prstGeom prst="rect">
                  <a:avLst/>
                </a:prstGeom>
                <a:noFill/>
              </p:spPr>
              <p:txBody>
                <a:bodyPr wrap="square" rtlCol="0">
                  <a:spAutoFit/>
                </a:bodyPr>
                <a:lstStyle/>
                <a:p>
                  <a:r>
                    <a:rPr lang="fr-FR" sz="1400" cap="small" dirty="0"/>
                    <a:t>100G</a:t>
                  </a:r>
                </a:p>
              </p:txBody>
            </p:sp>
            <p:pic>
              <p:nvPicPr>
                <p:cNvPr id="39" name="Image 38" descr="Une image contenant capture d’écran, Graphique, conception&#10;&#10;Description générée automatiquement">
                  <a:extLst>
                    <a:ext uri="{FF2B5EF4-FFF2-40B4-BE49-F238E27FC236}">
                      <a16:creationId xmlns:a16="http://schemas.microsoft.com/office/drawing/2014/main" id="{687E3F6F-1CA4-2EC5-751A-D4E7D56F61E7}"/>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6205426" y="2761264"/>
                  <a:ext cx="737182" cy="1042884"/>
                </a:xfrm>
                <a:prstGeom prst="rect">
                  <a:avLst/>
                </a:prstGeom>
              </p:spPr>
            </p:pic>
            <p:sp>
              <p:nvSpPr>
                <p:cNvPr id="44" name="ZoneTexte 43">
                  <a:extLst>
                    <a:ext uri="{FF2B5EF4-FFF2-40B4-BE49-F238E27FC236}">
                      <a16:creationId xmlns:a16="http://schemas.microsoft.com/office/drawing/2014/main" id="{54BD0F43-FC22-546C-76A0-87E001028213}"/>
                    </a:ext>
                  </a:extLst>
                </p:cNvPr>
                <p:cNvSpPr txBox="1"/>
                <p:nvPr/>
              </p:nvSpPr>
              <p:spPr>
                <a:xfrm>
                  <a:off x="6353579" y="2782898"/>
                  <a:ext cx="905658" cy="307777"/>
                </a:xfrm>
                <a:prstGeom prst="rect">
                  <a:avLst/>
                </a:prstGeom>
                <a:noFill/>
              </p:spPr>
              <p:txBody>
                <a:bodyPr wrap="square" rtlCol="0">
                  <a:spAutoFit/>
                </a:bodyPr>
                <a:lstStyle/>
                <a:p>
                  <a:r>
                    <a:rPr lang="fr-FR" sz="1400" cap="small" dirty="0"/>
                    <a:t>100G</a:t>
                  </a:r>
                </a:p>
              </p:txBody>
            </p:sp>
            <p:pic>
              <p:nvPicPr>
                <p:cNvPr id="57" name="Image 56" descr="Une image contenant capture d’écran, Graphique, conception&#10;&#10;Description générée automatiquement">
                  <a:extLst>
                    <a:ext uri="{FF2B5EF4-FFF2-40B4-BE49-F238E27FC236}">
                      <a16:creationId xmlns:a16="http://schemas.microsoft.com/office/drawing/2014/main" id="{0518488C-B243-F2FC-C8C6-918D6CCFA70D}"/>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6828793" y="2761264"/>
                  <a:ext cx="737182" cy="1042884"/>
                </a:xfrm>
                <a:prstGeom prst="rect">
                  <a:avLst/>
                </a:prstGeom>
              </p:spPr>
            </p:pic>
            <p:sp>
              <p:nvSpPr>
                <p:cNvPr id="66" name="ZoneTexte 65">
                  <a:extLst>
                    <a:ext uri="{FF2B5EF4-FFF2-40B4-BE49-F238E27FC236}">
                      <a16:creationId xmlns:a16="http://schemas.microsoft.com/office/drawing/2014/main" id="{120291EF-2720-B27E-56FA-F18A38B96ADF}"/>
                    </a:ext>
                  </a:extLst>
                </p:cNvPr>
                <p:cNvSpPr txBox="1"/>
                <p:nvPr/>
              </p:nvSpPr>
              <p:spPr>
                <a:xfrm>
                  <a:off x="6976946" y="2782898"/>
                  <a:ext cx="905658" cy="307777"/>
                </a:xfrm>
                <a:prstGeom prst="rect">
                  <a:avLst/>
                </a:prstGeom>
                <a:noFill/>
              </p:spPr>
              <p:txBody>
                <a:bodyPr wrap="square" rtlCol="0">
                  <a:spAutoFit/>
                </a:bodyPr>
                <a:lstStyle/>
                <a:p>
                  <a:r>
                    <a:rPr lang="fr-FR" sz="1400" cap="small" dirty="0"/>
                    <a:t>100G</a:t>
                  </a:r>
                </a:p>
              </p:txBody>
            </p:sp>
          </p:grpSp>
          <p:pic>
            <p:nvPicPr>
              <p:cNvPr id="68" name="Image 67" descr="Une image contenant capture d’écran, Graphique, conception&#10;&#10;Description générée automatiquement">
                <a:extLst>
                  <a:ext uri="{FF2B5EF4-FFF2-40B4-BE49-F238E27FC236}">
                    <a16:creationId xmlns:a16="http://schemas.microsoft.com/office/drawing/2014/main" id="{6DE943EB-59FA-2450-F225-6110BFD22F37}"/>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6498323" y="3930096"/>
                <a:ext cx="737182" cy="1042884"/>
              </a:xfrm>
              <a:prstGeom prst="rect">
                <a:avLst/>
              </a:prstGeom>
            </p:spPr>
          </p:pic>
          <p:sp>
            <p:nvSpPr>
              <p:cNvPr id="73" name="ZoneTexte 72">
                <a:extLst>
                  <a:ext uri="{FF2B5EF4-FFF2-40B4-BE49-F238E27FC236}">
                    <a16:creationId xmlns:a16="http://schemas.microsoft.com/office/drawing/2014/main" id="{368BDED5-A069-06BD-9748-3773C5502068}"/>
                  </a:ext>
                </a:extLst>
              </p:cNvPr>
              <p:cNvSpPr txBox="1"/>
              <p:nvPr/>
            </p:nvSpPr>
            <p:spPr>
              <a:xfrm>
                <a:off x="6646476" y="3951730"/>
                <a:ext cx="905658" cy="307777"/>
              </a:xfrm>
              <a:prstGeom prst="rect">
                <a:avLst/>
              </a:prstGeom>
              <a:noFill/>
            </p:spPr>
            <p:txBody>
              <a:bodyPr wrap="square" rtlCol="0">
                <a:spAutoFit/>
              </a:bodyPr>
              <a:lstStyle/>
              <a:p>
                <a:r>
                  <a:rPr lang="fr-FR" sz="1400" cap="small" dirty="0"/>
                  <a:t>100G</a:t>
                </a:r>
              </a:p>
            </p:txBody>
          </p:sp>
        </p:grpSp>
        <p:cxnSp>
          <p:nvCxnSpPr>
            <p:cNvPr id="94" name="Connecteur droit 93">
              <a:extLst>
                <a:ext uri="{FF2B5EF4-FFF2-40B4-BE49-F238E27FC236}">
                  <a16:creationId xmlns:a16="http://schemas.microsoft.com/office/drawing/2014/main" id="{D065371A-9DA1-19FF-301B-26638CDAEF1C}"/>
                </a:ext>
              </a:extLst>
            </p:cNvPr>
            <p:cNvCxnSpPr>
              <a:cxnSpLocks/>
            </p:cNvCxnSpPr>
            <p:nvPr/>
          </p:nvCxnSpPr>
          <p:spPr>
            <a:xfrm>
              <a:off x="6097528" y="4100147"/>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95" name="Connecteur droit 94">
              <a:extLst>
                <a:ext uri="{FF2B5EF4-FFF2-40B4-BE49-F238E27FC236}">
                  <a16:creationId xmlns:a16="http://schemas.microsoft.com/office/drawing/2014/main" id="{140EFAC6-2D90-64B8-FDE6-FAA4BDBDF29B}"/>
                </a:ext>
              </a:extLst>
            </p:cNvPr>
            <p:cNvCxnSpPr>
              <a:cxnSpLocks/>
            </p:cNvCxnSpPr>
            <p:nvPr/>
          </p:nvCxnSpPr>
          <p:spPr>
            <a:xfrm>
              <a:off x="7250645" y="4089875"/>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96" name="Connecteur droit 95">
              <a:extLst>
                <a:ext uri="{FF2B5EF4-FFF2-40B4-BE49-F238E27FC236}">
                  <a16:creationId xmlns:a16="http://schemas.microsoft.com/office/drawing/2014/main" id="{05301A88-C0DE-4390-47A8-A34D0A2DDFFC}"/>
                </a:ext>
              </a:extLst>
            </p:cNvPr>
            <p:cNvCxnSpPr>
              <a:cxnSpLocks/>
            </p:cNvCxnSpPr>
            <p:nvPr/>
          </p:nvCxnSpPr>
          <p:spPr>
            <a:xfrm>
              <a:off x="4843234" y="4107132"/>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97" name="Connecteur droit 96">
              <a:extLst>
                <a:ext uri="{FF2B5EF4-FFF2-40B4-BE49-F238E27FC236}">
                  <a16:creationId xmlns:a16="http://schemas.microsoft.com/office/drawing/2014/main" id="{30ABD1E3-121A-8AA7-B8A1-DFC32C48D98A}"/>
                </a:ext>
              </a:extLst>
            </p:cNvPr>
            <p:cNvCxnSpPr>
              <a:cxnSpLocks/>
            </p:cNvCxnSpPr>
            <p:nvPr/>
          </p:nvCxnSpPr>
          <p:spPr>
            <a:xfrm flipH="1">
              <a:off x="4517322" y="4351978"/>
              <a:ext cx="623707"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1" name="Connecteur droit 100">
              <a:extLst>
                <a:ext uri="{FF2B5EF4-FFF2-40B4-BE49-F238E27FC236}">
                  <a16:creationId xmlns:a16="http://schemas.microsoft.com/office/drawing/2014/main" id="{5FDF6774-FE6E-E88C-EFDE-E9ECAD59E3D5}"/>
                </a:ext>
              </a:extLst>
            </p:cNvPr>
            <p:cNvCxnSpPr>
              <a:cxnSpLocks/>
            </p:cNvCxnSpPr>
            <p:nvPr/>
          </p:nvCxnSpPr>
          <p:spPr>
            <a:xfrm flipH="1">
              <a:off x="5784147" y="4333298"/>
              <a:ext cx="623707"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2" name="Connecteur droit 101">
              <a:extLst>
                <a:ext uri="{FF2B5EF4-FFF2-40B4-BE49-F238E27FC236}">
                  <a16:creationId xmlns:a16="http://schemas.microsoft.com/office/drawing/2014/main" id="{2D2DF050-E150-B3F4-9AC0-25695C9BEAB5}"/>
                </a:ext>
              </a:extLst>
            </p:cNvPr>
            <p:cNvCxnSpPr>
              <a:cxnSpLocks/>
            </p:cNvCxnSpPr>
            <p:nvPr/>
          </p:nvCxnSpPr>
          <p:spPr>
            <a:xfrm flipH="1">
              <a:off x="6938791" y="4333298"/>
              <a:ext cx="623707"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3" name="Connecteur droit 102">
              <a:extLst>
                <a:ext uri="{FF2B5EF4-FFF2-40B4-BE49-F238E27FC236}">
                  <a16:creationId xmlns:a16="http://schemas.microsoft.com/office/drawing/2014/main" id="{A017E5D1-6229-67A4-B201-1238EDC03587}"/>
                </a:ext>
              </a:extLst>
            </p:cNvPr>
            <p:cNvCxnSpPr>
              <a:cxnSpLocks/>
            </p:cNvCxnSpPr>
            <p:nvPr/>
          </p:nvCxnSpPr>
          <p:spPr>
            <a:xfrm>
              <a:off x="7552402" y="4340283"/>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4" name="Connecteur droit 103">
              <a:extLst>
                <a:ext uri="{FF2B5EF4-FFF2-40B4-BE49-F238E27FC236}">
                  <a16:creationId xmlns:a16="http://schemas.microsoft.com/office/drawing/2014/main" id="{56940F86-5904-A5A4-A015-412F26938EC0}"/>
                </a:ext>
              </a:extLst>
            </p:cNvPr>
            <p:cNvCxnSpPr>
              <a:cxnSpLocks/>
            </p:cNvCxnSpPr>
            <p:nvPr/>
          </p:nvCxnSpPr>
          <p:spPr>
            <a:xfrm>
              <a:off x="6938791" y="4333298"/>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5" name="Connecteur droit 104">
              <a:extLst>
                <a:ext uri="{FF2B5EF4-FFF2-40B4-BE49-F238E27FC236}">
                  <a16:creationId xmlns:a16="http://schemas.microsoft.com/office/drawing/2014/main" id="{F2C90CAF-83C9-0307-C81E-0893CAD1EA2D}"/>
                </a:ext>
              </a:extLst>
            </p:cNvPr>
            <p:cNvCxnSpPr>
              <a:cxnSpLocks/>
            </p:cNvCxnSpPr>
            <p:nvPr/>
          </p:nvCxnSpPr>
          <p:spPr>
            <a:xfrm>
              <a:off x="6407854" y="4323026"/>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6" name="Connecteur droit 105">
              <a:extLst>
                <a:ext uri="{FF2B5EF4-FFF2-40B4-BE49-F238E27FC236}">
                  <a16:creationId xmlns:a16="http://schemas.microsoft.com/office/drawing/2014/main" id="{3912CF80-0E0D-9A19-7A0C-E7B41A7D3197}"/>
                </a:ext>
              </a:extLst>
            </p:cNvPr>
            <p:cNvCxnSpPr>
              <a:cxnSpLocks/>
            </p:cNvCxnSpPr>
            <p:nvPr/>
          </p:nvCxnSpPr>
          <p:spPr>
            <a:xfrm>
              <a:off x="5777304" y="4323025"/>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7" name="Connecteur droit 106">
              <a:extLst>
                <a:ext uri="{FF2B5EF4-FFF2-40B4-BE49-F238E27FC236}">
                  <a16:creationId xmlns:a16="http://schemas.microsoft.com/office/drawing/2014/main" id="{9A305152-5164-0B10-AC5B-B06FC5FA1EE1}"/>
                </a:ext>
              </a:extLst>
            </p:cNvPr>
            <p:cNvCxnSpPr>
              <a:cxnSpLocks/>
            </p:cNvCxnSpPr>
            <p:nvPr/>
          </p:nvCxnSpPr>
          <p:spPr>
            <a:xfrm>
              <a:off x="5135478" y="4351978"/>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8" name="Connecteur droit 107">
              <a:extLst>
                <a:ext uri="{FF2B5EF4-FFF2-40B4-BE49-F238E27FC236}">
                  <a16:creationId xmlns:a16="http://schemas.microsoft.com/office/drawing/2014/main" id="{E267A121-4FDA-B073-330D-C2D801F03970}"/>
                </a:ext>
              </a:extLst>
            </p:cNvPr>
            <p:cNvCxnSpPr>
              <a:cxnSpLocks/>
            </p:cNvCxnSpPr>
            <p:nvPr/>
          </p:nvCxnSpPr>
          <p:spPr>
            <a:xfrm>
              <a:off x="4517322" y="4351977"/>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8264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fade">
                                      <p:cBhvr>
                                        <p:cTn id="17" dur="1000"/>
                                        <p:tgtEl>
                                          <p:spTgt spid="83"/>
                                        </p:tgtEl>
                                      </p:cBhvr>
                                    </p:animEffect>
                                    <p:anim calcmode="lin" valueType="num">
                                      <p:cBhvr>
                                        <p:cTn id="18" dur="1000" fill="hold"/>
                                        <p:tgtEl>
                                          <p:spTgt spid="83"/>
                                        </p:tgtEl>
                                        <p:attrNameLst>
                                          <p:attrName>ppt_x</p:attrName>
                                        </p:attrNameLst>
                                      </p:cBhvr>
                                      <p:tavLst>
                                        <p:tav tm="0">
                                          <p:val>
                                            <p:strVal val="#ppt_x"/>
                                          </p:val>
                                        </p:tav>
                                        <p:tav tm="100000">
                                          <p:val>
                                            <p:strVal val="#ppt_x"/>
                                          </p:val>
                                        </p:tav>
                                      </p:tavLst>
                                    </p:anim>
                                    <p:anim calcmode="lin" valueType="num">
                                      <p:cBhvr>
                                        <p:cTn id="19"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9"/>
                                        </p:tgtEl>
                                        <p:attrNameLst>
                                          <p:attrName>style.visibility</p:attrName>
                                        </p:attrNameLst>
                                      </p:cBhvr>
                                      <p:to>
                                        <p:strVal val="visible"/>
                                      </p:to>
                                    </p:set>
                                    <p:animEffect transition="in" filter="fade">
                                      <p:cBhvr>
                                        <p:cTn id="24" dur="1000"/>
                                        <p:tgtEl>
                                          <p:spTgt spid="109"/>
                                        </p:tgtEl>
                                      </p:cBhvr>
                                    </p:animEffect>
                                    <p:anim calcmode="lin" valueType="num">
                                      <p:cBhvr>
                                        <p:cTn id="25" dur="1000" fill="hold"/>
                                        <p:tgtEl>
                                          <p:spTgt spid="109"/>
                                        </p:tgtEl>
                                        <p:attrNameLst>
                                          <p:attrName>ppt_x</p:attrName>
                                        </p:attrNameLst>
                                      </p:cBhvr>
                                      <p:tavLst>
                                        <p:tav tm="0">
                                          <p:val>
                                            <p:strVal val="#ppt_x"/>
                                          </p:val>
                                        </p:tav>
                                        <p:tav tm="100000">
                                          <p:val>
                                            <p:strVal val="#ppt_x"/>
                                          </p:val>
                                        </p:tav>
                                      </p:tavLst>
                                    </p:anim>
                                    <p:anim calcmode="lin" valueType="num">
                                      <p:cBhvr>
                                        <p:cTn id="26"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1000"/>
                                        <p:tgtEl>
                                          <p:spTgt spid="110"/>
                                        </p:tgtEl>
                                      </p:cBhvr>
                                    </p:animEffect>
                                    <p:anim calcmode="lin" valueType="num">
                                      <p:cBhvr>
                                        <p:cTn id="32" dur="1000" fill="hold"/>
                                        <p:tgtEl>
                                          <p:spTgt spid="110"/>
                                        </p:tgtEl>
                                        <p:attrNameLst>
                                          <p:attrName>ppt_x</p:attrName>
                                        </p:attrNameLst>
                                      </p:cBhvr>
                                      <p:tavLst>
                                        <p:tav tm="0">
                                          <p:val>
                                            <p:strVal val="#ppt_x"/>
                                          </p:val>
                                        </p:tav>
                                        <p:tav tm="100000">
                                          <p:val>
                                            <p:strVal val="#ppt_x"/>
                                          </p:val>
                                        </p:tav>
                                      </p:tavLst>
                                    </p:anim>
                                    <p:anim calcmode="lin" valueType="num">
                                      <p:cBhvr>
                                        <p:cTn id="33"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39FBB-F472-ED65-9704-150789101701}"/>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3940CFAE-9120-3E6B-1234-B57BA5E7E82A}"/>
              </a:ext>
            </a:extLst>
          </p:cNvPr>
          <p:cNvSpPr/>
          <p:nvPr/>
        </p:nvSpPr>
        <p:spPr>
          <a:xfrm rot="18802443">
            <a:off x="8097507" y="-7510398"/>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DB54A376-7A02-D593-2C25-F37A268DFC4D}"/>
              </a:ext>
            </a:extLst>
          </p:cNvPr>
          <p:cNvSpPr txBox="1"/>
          <p:nvPr/>
        </p:nvSpPr>
        <p:spPr>
          <a:xfrm>
            <a:off x="-6092376" y="-2193853"/>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E392C987-6462-D019-E909-32EAFC866404}"/>
              </a:ext>
            </a:extLst>
          </p:cNvPr>
          <p:cNvSpPr/>
          <p:nvPr/>
        </p:nvSpPr>
        <p:spPr>
          <a:xfrm>
            <a:off x="-4798171" y="-396232"/>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10D2FEE2-D19B-D108-3A76-AA63FCC6E8B0}"/>
              </a:ext>
            </a:extLst>
          </p:cNvPr>
          <p:cNvSpPr/>
          <p:nvPr/>
        </p:nvSpPr>
        <p:spPr>
          <a:xfrm>
            <a:off x="-3865851" y="160090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B67502BC-B2B1-768D-02FC-936A81BD73CA}"/>
              </a:ext>
            </a:extLst>
          </p:cNvPr>
          <p:cNvSpPr/>
          <p:nvPr/>
        </p:nvSpPr>
        <p:spPr>
          <a:xfrm>
            <a:off x="-3865851" y="3051874"/>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159D5682-BBAA-54A3-E5ED-A65594565CCB}"/>
              </a:ext>
            </a:extLst>
          </p:cNvPr>
          <p:cNvSpPr txBox="1"/>
          <p:nvPr/>
        </p:nvSpPr>
        <p:spPr>
          <a:xfrm>
            <a:off x="-7338104" y="3282706"/>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65200691-93E6-C61D-0CD3-FF5E284F787F}"/>
              </a:ext>
            </a:extLst>
          </p:cNvPr>
          <p:cNvSpPr/>
          <p:nvPr/>
        </p:nvSpPr>
        <p:spPr>
          <a:xfrm>
            <a:off x="-3865851" y="4502849"/>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6E20EE0C-9A95-CD60-EBA4-55DE28860E0C}"/>
              </a:ext>
            </a:extLst>
          </p:cNvPr>
          <p:cNvSpPr txBox="1"/>
          <p:nvPr/>
        </p:nvSpPr>
        <p:spPr>
          <a:xfrm>
            <a:off x="-8049830" y="4634194"/>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B70753AD-485F-30AA-BE99-1E865A4A5CA9}"/>
              </a:ext>
            </a:extLst>
          </p:cNvPr>
          <p:cNvSpPr txBox="1"/>
          <p:nvPr/>
        </p:nvSpPr>
        <p:spPr>
          <a:xfrm>
            <a:off x="-3475867" y="1804772"/>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A569C238-71CD-BC78-3336-A69CB8F19914}"/>
              </a:ext>
            </a:extLst>
          </p:cNvPr>
          <p:cNvSpPr/>
          <p:nvPr/>
        </p:nvSpPr>
        <p:spPr>
          <a:xfrm>
            <a:off x="-5455892" y="-186704"/>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A49A0DC7-8B71-2387-7FCE-C22158884095}"/>
              </a:ext>
            </a:extLst>
          </p:cNvPr>
          <p:cNvSpPr/>
          <p:nvPr/>
        </p:nvSpPr>
        <p:spPr>
          <a:xfrm>
            <a:off x="-4304325" y="160090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04B468EC-6F1C-6097-D9D2-A44A7142B48D}"/>
              </a:ext>
            </a:extLst>
          </p:cNvPr>
          <p:cNvSpPr/>
          <p:nvPr/>
        </p:nvSpPr>
        <p:spPr>
          <a:xfrm>
            <a:off x="-4304325" y="3051874"/>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E6A3D86A-D449-5F70-C908-F8E4728DD513}"/>
              </a:ext>
            </a:extLst>
          </p:cNvPr>
          <p:cNvSpPr/>
          <p:nvPr/>
        </p:nvSpPr>
        <p:spPr>
          <a:xfrm>
            <a:off x="-4304325" y="4502849"/>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Graphique 54">
            <a:extLst>
              <a:ext uri="{FF2B5EF4-FFF2-40B4-BE49-F238E27FC236}">
                <a16:creationId xmlns:a16="http://schemas.microsoft.com/office/drawing/2014/main" id="{7DC7F3C0-6AB6-9042-C83E-3510E57554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13647" y="3041943"/>
            <a:ext cx="891352" cy="939438"/>
          </a:xfrm>
          <a:prstGeom prst="rect">
            <a:avLst/>
          </a:prstGeom>
        </p:spPr>
      </p:pic>
      <p:pic>
        <p:nvPicPr>
          <p:cNvPr id="14" name="Graphique 56">
            <a:extLst>
              <a:ext uri="{FF2B5EF4-FFF2-40B4-BE49-F238E27FC236}">
                <a16:creationId xmlns:a16="http://schemas.microsoft.com/office/drawing/2014/main" id="{893471E4-12D8-A1D9-7C55-F03BDF716C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13647" y="4492918"/>
            <a:ext cx="891352" cy="939438"/>
          </a:xfrm>
          <a:prstGeom prst="rect">
            <a:avLst/>
          </a:prstGeom>
        </p:spPr>
      </p:pic>
      <p:pic>
        <p:nvPicPr>
          <p:cNvPr id="26" name="Graphique 57">
            <a:extLst>
              <a:ext uri="{FF2B5EF4-FFF2-40B4-BE49-F238E27FC236}">
                <a16:creationId xmlns:a16="http://schemas.microsoft.com/office/drawing/2014/main" id="{A487FC0C-3ECE-D050-BD56-F0113CED6B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13647" y="1590969"/>
            <a:ext cx="891352" cy="939438"/>
          </a:xfrm>
          <a:prstGeom prst="rect">
            <a:avLst/>
          </a:prstGeom>
        </p:spPr>
      </p:pic>
      <p:sp>
        <p:nvSpPr>
          <p:cNvPr id="5" name="ZoneTexte 4">
            <a:extLst>
              <a:ext uri="{FF2B5EF4-FFF2-40B4-BE49-F238E27FC236}">
                <a16:creationId xmlns:a16="http://schemas.microsoft.com/office/drawing/2014/main" id="{27BDCCE1-D668-61A1-64B1-CCD662ED43FA}"/>
              </a:ext>
            </a:extLst>
          </p:cNvPr>
          <p:cNvSpPr txBox="1"/>
          <p:nvPr/>
        </p:nvSpPr>
        <p:spPr>
          <a:xfrm>
            <a:off x="1008510" y="-3845826"/>
            <a:ext cx="8429780" cy="707886"/>
          </a:xfrm>
          <a:prstGeom prst="rect">
            <a:avLst/>
          </a:prstGeom>
          <a:noFill/>
        </p:spPr>
        <p:txBody>
          <a:bodyPr wrap="square" rtlCol="0">
            <a:spAutoFit/>
          </a:bodyPr>
          <a:lstStyle/>
          <a:p>
            <a:pPr algn="ctr"/>
            <a:r>
              <a:rPr lang="fr-FR" sz="4000" cap="small" dirty="0"/>
              <a:t>Stockage &amp; sauvegarde</a:t>
            </a:r>
          </a:p>
        </p:txBody>
      </p:sp>
      <p:grpSp>
        <p:nvGrpSpPr>
          <p:cNvPr id="34" name="Groupe 33">
            <a:extLst>
              <a:ext uri="{FF2B5EF4-FFF2-40B4-BE49-F238E27FC236}">
                <a16:creationId xmlns:a16="http://schemas.microsoft.com/office/drawing/2014/main" id="{1514BD19-ECC6-6F43-D49B-E73CAAEDB2A4}"/>
              </a:ext>
            </a:extLst>
          </p:cNvPr>
          <p:cNvGrpSpPr/>
          <p:nvPr/>
        </p:nvGrpSpPr>
        <p:grpSpPr>
          <a:xfrm>
            <a:off x="-5070222" y="-2061817"/>
            <a:ext cx="5292223" cy="1822272"/>
            <a:chOff x="4454775" y="3157264"/>
            <a:chExt cx="5292223" cy="1822272"/>
          </a:xfrm>
        </p:grpSpPr>
        <p:pic>
          <p:nvPicPr>
            <p:cNvPr id="32" name="Image 31" descr="Une image contenant capture d’écran, conception&#10;&#10;Description générée automatiquement">
              <a:extLst>
                <a:ext uri="{FF2B5EF4-FFF2-40B4-BE49-F238E27FC236}">
                  <a16:creationId xmlns:a16="http://schemas.microsoft.com/office/drawing/2014/main" id="{9A787E94-B71F-54F1-4D35-526F53C9D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4775" y="3157264"/>
              <a:ext cx="5292223" cy="1514495"/>
            </a:xfrm>
            <a:prstGeom prst="rect">
              <a:avLst/>
            </a:prstGeom>
          </p:spPr>
        </p:pic>
        <p:sp>
          <p:nvSpPr>
            <p:cNvPr id="33" name="ZoneTexte 32">
              <a:extLst>
                <a:ext uri="{FF2B5EF4-FFF2-40B4-BE49-F238E27FC236}">
                  <a16:creationId xmlns:a16="http://schemas.microsoft.com/office/drawing/2014/main" id="{62190609-0246-78DA-9D5E-6C653C9A99A7}"/>
                </a:ext>
              </a:extLst>
            </p:cNvPr>
            <p:cNvSpPr txBox="1"/>
            <p:nvPr/>
          </p:nvSpPr>
          <p:spPr>
            <a:xfrm>
              <a:off x="6079439" y="4671759"/>
              <a:ext cx="2042893" cy="307777"/>
            </a:xfrm>
            <a:prstGeom prst="rect">
              <a:avLst/>
            </a:prstGeom>
            <a:noFill/>
          </p:spPr>
          <p:txBody>
            <a:bodyPr wrap="square" rtlCol="0">
              <a:spAutoFit/>
            </a:bodyPr>
            <a:lstStyle/>
            <a:p>
              <a:r>
                <a:rPr lang="fr-FR" sz="1400" cap="small" dirty="0"/>
                <a:t>Storage Area Network</a:t>
              </a:r>
            </a:p>
          </p:txBody>
        </p:sp>
      </p:grpSp>
      <p:grpSp>
        <p:nvGrpSpPr>
          <p:cNvPr id="58" name="Groupe 57">
            <a:extLst>
              <a:ext uri="{FF2B5EF4-FFF2-40B4-BE49-F238E27FC236}">
                <a16:creationId xmlns:a16="http://schemas.microsoft.com/office/drawing/2014/main" id="{3388DCB2-E6CF-BAA9-29F3-C2A02348D144}"/>
              </a:ext>
            </a:extLst>
          </p:cNvPr>
          <p:cNvGrpSpPr/>
          <p:nvPr/>
        </p:nvGrpSpPr>
        <p:grpSpPr>
          <a:xfrm>
            <a:off x="-3783586" y="-239545"/>
            <a:ext cx="2930671" cy="673898"/>
            <a:chOff x="5859234" y="4027067"/>
            <a:chExt cx="2930671" cy="673898"/>
          </a:xfrm>
        </p:grpSpPr>
        <p:cxnSp>
          <p:nvCxnSpPr>
            <p:cNvPr id="35" name="Connecteur droit 34">
              <a:extLst>
                <a:ext uri="{FF2B5EF4-FFF2-40B4-BE49-F238E27FC236}">
                  <a16:creationId xmlns:a16="http://schemas.microsoft.com/office/drawing/2014/main" id="{1C0D4D24-6658-82EE-AE73-A873E94CF831}"/>
                </a:ext>
              </a:extLst>
            </p:cNvPr>
            <p:cNvCxnSpPr>
              <a:cxnSpLocks/>
            </p:cNvCxnSpPr>
            <p:nvPr/>
          </p:nvCxnSpPr>
          <p:spPr>
            <a:xfrm>
              <a:off x="7100887" y="4027067"/>
              <a:ext cx="0" cy="34357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8" name="ZoneTexte 37">
              <a:extLst>
                <a:ext uri="{FF2B5EF4-FFF2-40B4-BE49-F238E27FC236}">
                  <a16:creationId xmlns:a16="http://schemas.microsoft.com/office/drawing/2014/main" id="{3BBD73B3-CDCA-93D8-6FAF-37CF96070EB3}"/>
                </a:ext>
              </a:extLst>
            </p:cNvPr>
            <p:cNvSpPr txBox="1"/>
            <p:nvPr/>
          </p:nvSpPr>
          <p:spPr>
            <a:xfrm>
              <a:off x="5859234" y="4393188"/>
              <a:ext cx="2930671" cy="307777"/>
            </a:xfrm>
            <a:prstGeom prst="rect">
              <a:avLst/>
            </a:prstGeom>
            <a:noFill/>
          </p:spPr>
          <p:txBody>
            <a:bodyPr wrap="square" rtlCol="0">
              <a:spAutoFit/>
            </a:bodyPr>
            <a:lstStyle/>
            <a:p>
              <a:r>
                <a:rPr lang="fr-FR" sz="1400" cap="small" dirty="0"/>
                <a:t>Réseau dédié de stockage de données</a:t>
              </a:r>
            </a:p>
          </p:txBody>
        </p:sp>
      </p:grpSp>
      <p:grpSp>
        <p:nvGrpSpPr>
          <p:cNvPr id="59" name="Groupe 58">
            <a:extLst>
              <a:ext uri="{FF2B5EF4-FFF2-40B4-BE49-F238E27FC236}">
                <a16:creationId xmlns:a16="http://schemas.microsoft.com/office/drawing/2014/main" id="{C49B8D6F-113A-9862-172A-353DE10B7ECF}"/>
              </a:ext>
            </a:extLst>
          </p:cNvPr>
          <p:cNvGrpSpPr/>
          <p:nvPr/>
        </p:nvGrpSpPr>
        <p:grpSpPr>
          <a:xfrm>
            <a:off x="-5012156" y="444752"/>
            <a:ext cx="2930671" cy="878291"/>
            <a:chOff x="4630664" y="4711364"/>
            <a:chExt cx="2930671" cy="878291"/>
          </a:xfrm>
        </p:grpSpPr>
        <p:cxnSp>
          <p:nvCxnSpPr>
            <p:cNvPr id="40" name="Connecteur droit 39">
              <a:extLst>
                <a:ext uri="{FF2B5EF4-FFF2-40B4-BE49-F238E27FC236}">
                  <a16:creationId xmlns:a16="http://schemas.microsoft.com/office/drawing/2014/main" id="{6D61E2F7-052E-49F1-43AB-BC8245FE61DD}"/>
                </a:ext>
              </a:extLst>
            </p:cNvPr>
            <p:cNvCxnSpPr>
              <a:cxnSpLocks/>
            </p:cNvCxnSpPr>
            <p:nvPr/>
          </p:nvCxnSpPr>
          <p:spPr>
            <a:xfrm flipH="1">
              <a:off x="6452560" y="4711364"/>
              <a:ext cx="648327" cy="59922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1" name="ZoneTexte 50">
              <a:extLst>
                <a:ext uri="{FF2B5EF4-FFF2-40B4-BE49-F238E27FC236}">
                  <a16:creationId xmlns:a16="http://schemas.microsoft.com/office/drawing/2014/main" id="{655B7A8F-29FA-A7A8-317B-FD93CE750A64}"/>
                </a:ext>
              </a:extLst>
            </p:cNvPr>
            <p:cNvSpPr txBox="1"/>
            <p:nvPr/>
          </p:nvSpPr>
          <p:spPr>
            <a:xfrm>
              <a:off x="4630664" y="5281878"/>
              <a:ext cx="2930671" cy="307777"/>
            </a:xfrm>
            <a:prstGeom prst="rect">
              <a:avLst/>
            </a:prstGeom>
            <a:noFill/>
          </p:spPr>
          <p:txBody>
            <a:bodyPr wrap="square" rtlCol="0">
              <a:spAutoFit/>
            </a:bodyPr>
            <a:lstStyle/>
            <a:p>
              <a:r>
                <a:rPr lang="fr-FR" sz="1400" cap="small" dirty="0"/>
                <a:t>Centralisation des données</a:t>
              </a:r>
            </a:p>
          </p:txBody>
        </p:sp>
      </p:grpSp>
      <p:grpSp>
        <p:nvGrpSpPr>
          <p:cNvPr id="60" name="Groupe 59">
            <a:extLst>
              <a:ext uri="{FF2B5EF4-FFF2-40B4-BE49-F238E27FC236}">
                <a16:creationId xmlns:a16="http://schemas.microsoft.com/office/drawing/2014/main" id="{0E5628E4-E028-731E-2B2C-E5A21F09FC16}"/>
              </a:ext>
            </a:extLst>
          </p:cNvPr>
          <p:cNvGrpSpPr/>
          <p:nvPr/>
        </p:nvGrpSpPr>
        <p:grpSpPr>
          <a:xfrm>
            <a:off x="-2971335" y="434004"/>
            <a:ext cx="2930671" cy="1237109"/>
            <a:chOff x="6671485" y="4700616"/>
            <a:chExt cx="2930671" cy="1237109"/>
          </a:xfrm>
        </p:grpSpPr>
        <p:cxnSp>
          <p:nvCxnSpPr>
            <p:cNvPr id="42" name="Connecteur droit 41">
              <a:extLst>
                <a:ext uri="{FF2B5EF4-FFF2-40B4-BE49-F238E27FC236}">
                  <a16:creationId xmlns:a16="http://schemas.microsoft.com/office/drawing/2014/main" id="{ACE5078A-C1CA-186B-113B-9051C9BD70C3}"/>
                </a:ext>
              </a:extLst>
            </p:cNvPr>
            <p:cNvCxnSpPr>
              <a:cxnSpLocks/>
            </p:cNvCxnSpPr>
            <p:nvPr/>
          </p:nvCxnSpPr>
          <p:spPr>
            <a:xfrm>
              <a:off x="7100887" y="4700616"/>
              <a:ext cx="0" cy="92933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ZoneTexte 51">
              <a:extLst>
                <a:ext uri="{FF2B5EF4-FFF2-40B4-BE49-F238E27FC236}">
                  <a16:creationId xmlns:a16="http://schemas.microsoft.com/office/drawing/2014/main" id="{11440E0A-62BC-8845-50B9-2151BB6CBAFB}"/>
                </a:ext>
              </a:extLst>
            </p:cNvPr>
            <p:cNvSpPr txBox="1"/>
            <p:nvPr/>
          </p:nvSpPr>
          <p:spPr>
            <a:xfrm>
              <a:off x="6671485" y="5629948"/>
              <a:ext cx="2930671" cy="307777"/>
            </a:xfrm>
            <a:prstGeom prst="rect">
              <a:avLst/>
            </a:prstGeom>
            <a:noFill/>
          </p:spPr>
          <p:txBody>
            <a:bodyPr wrap="square" rtlCol="0">
              <a:spAutoFit/>
            </a:bodyPr>
            <a:lstStyle/>
            <a:p>
              <a:r>
                <a:rPr lang="fr-FR" sz="1400" cap="small" dirty="0"/>
                <a:t>Scalabilité</a:t>
              </a:r>
            </a:p>
          </p:txBody>
        </p:sp>
      </p:grpSp>
      <p:grpSp>
        <p:nvGrpSpPr>
          <p:cNvPr id="61" name="Groupe 60">
            <a:extLst>
              <a:ext uri="{FF2B5EF4-FFF2-40B4-BE49-F238E27FC236}">
                <a16:creationId xmlns:a16="http://schemas.microsoft.com/office/drawing/2014/main" id="{E0179541-AFEF-2077-4362-ED2BB35CBA78}"/>
              </a:ext>
            </a:extLst>
          </p:cNvPr>
          <p:cNvGrpSpPr/>
          <p:nvPr/>
        </p:nvGrpSpPr>
        <p:grpSpPr>
          <a:xfrm>
            <a:off x="-2541933" y="444752"/>
            <a:ext cx="3432712" cy="848397"/>
            <a:chOff x="7100887" y="4711364"/>
            <a:chExt cx="3432712" cy="848397"/>
          </a:xfrm>
        </p:grpSpPr>
        <p:cxnSp>
          <p:nvCxnSpPr>
            <p:cNvPr id="45" name="Connecteur droit 44">
              <a:extLst>
                <a:ext uri="{FF2B5EF4-FFF2-40B4-BE49-F238E27FC236}">
                  <a16:creationId xmlns:a16="http://schemas.microsoft.com/office/drawing/2014/main" id="{8F3C45EF-6C6A-5F0B-2E66-2EA71D963756}"/>
                </a:ext>
              </a:extLst>
            </p:cNvPr>
            <p:cNvCxnSpPr>
              <a:cxnSpLocks/>
            </p:cNvCxnSpPr>
            <p:nvPr/>
          </p:nvCxnSpPr>
          <p:spPr>
            <a:xfrm>
              <a:off x="7100887" y="4711364"/>
              <a:ext cx="648327" cy="59922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5" name="ZoneTexte 54">
              <a:extLst>
                <a:ext uri="{FF2B5EF4-FFF2-40B4-BE49-F238E27FC236}">
                  <a16:creationId xmlns:a16="http://schemas.microsoft.com/office/drawing/2014/main" id="{A80D98EC-7872-D11F-5366-2FBB0CDAE765}"/>
                </a:ext>
              </a:extLst>
            </p:cNvPr>
            <p:cNvSpPr txBox="1"/>
            <p:nvPr/>
          </p:nvSpPr>
          <p:spPr>
            <a:xfrm>
              <a:off x="7602928" y="5251984"/>
              <a:ext cx="2930671" cy="307777"/>
            </a:xfrm>
            <a:prstGeom prst="rect">
              <a:avLst/>
            </a:prstGeom>
            <a:noFill/>
          </p:spPr>
          <p:txBody>
            <a:bodyPr wrap="square" rtlCol="0">
              <a:spAutoFit/>
            </a:bodyPr>
            <a:lstStyle/>
            <a:p>
              <a:r>
                <a:rPr lang="fr-FR" sz="1400" cap="small" dirty="0"/>
                <a:t>Haute disponibilité</a:t>
              </a:r>
            </a:p>
          </p:txBody>
        </p:sp>
      </p:grpSp>
      <p:cxnSp>
        <p:nvCxnSpPr>
          <p:cNvPr id="2" name="Connecteur droit 1">
            <a:extLst>
              <a:ext uri="{FF2B5EF4-FFF2-40B4-BE49-F238E27FC236}">
                <a16:creationId xmlns:a16="http://schemas.microsoft.com/office/drawing/2014/main" id="{DFB43654-719B-20D6-B1DF-50B742D9EF0D}"/>
              </a:ext>
            </a:extLst>
          </p:cNvPr>
          <p:cNvCxnSpPr>
            <a:cxnSpLocks/>
          </p:cNvCxnSpPr>
          <p:nvPr/>
        </p:nvCxnSpPr>
        <p:spPr>
          <a:xfrm flipH="1">
            <a:off x="-1117781" y="298364"/>
            <a:ext cx="6166031"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4" name="ZoneTexte 3">
            <a:extLst>
              <a:ext uri="{FF2B5EF4-FFF2-40B4-BE49-F238E27FC236}">
                <a16:creationId xmlns:a16="http://schemas.microsoft.com/office/drawing/2014/main" id="{4EC14BAB-0178-50FC-49BE-E987F4167594}"/>
              </a:ext>
            </a:extLst>
          </p:cNvPr>
          <p:cNvSpPr txBox="1"/>
          <p:nvPr/>
        </p:nvSpPr>
        <p:spPr>
          <a:xfrm>
            <a:off x="5048250" y="32127"/>
            <a:ext cx="2930671" cy="461665"/>
          </a:xfrm>
          <a:prstGeom prst="rect">
            <a:avLst/>
          </a:prstGeom>
          <a:noFill/>
        </p:spPr>
        <p:txBody>
          <a:bodyPr wrap="square" rtlCol="0">
            <a:spAutoFit/>
          </a:bodyPr>
          <a:lstStyle/>
          <a:p>
            <a:r>
              <a:rPr lang="fr-FR" sz="2400" cap="small" dirty="0"/>
              <a:t>Système de RAID</a:t>
            </a:r>
          </a:p>
        </p:txBody>
      </p:sp>
      <p:sp>
        <p:nvSpPr>
          <p:cNvPr id="8" name="ZoneTexte 7">
            <a:extLst>
              <a:ext uri="{FF2B5EF4-FFF2-40B4-BE49-F238E27FC236}">
                <a16:creationId xmlns:a16="http://schemas.microsoft.com/office/drawing/2014/main" id="{2C21C94A-5281-B9E1-2C31-2375B0FA8B2D}"/>
              </a:ext>
            </a:extLst>
          </p:cNvPr>
          <p:cNvSpPr txBox="1"/>
          <p:nvPr/>
        </p:nvSpPr>
        <p:spPr>
          <a:xfrm>
            <a:off x="7094500" y="104032"/>
            <a:ext cx="6196203" cy="307777"/>
          </a:xfrm>
          <a:prstGeom prst="rect">
            <a:avLst/>
          </a:prstGeom>
          <a:noFill/>
        </p:spPr>
        <p:txBody>
          <a:bodyPr wrap="square" rtlCol="0">
            <a:spAutoFit/>
          </a:bodyPr>
          <a:lstStyle/>
          <a:p>
            <a:r>
              <a:rPr lang="fr-FR" sz="1400" cap="small" dirty="0"/>
              <a:t>(</a:t>
            </a:r>
            <a:r>
              <a:rPr lang="fr-FR" sz="1400" cap="small" dirty="0" err="1"/>
              <a:t>Redudant</a:t>
            </a:r>
            <a:r>
              <a:rPr lang="fr-FR" sz="1400" cap="small" dirty="0"/>
              <a:t> </a:t>
            </a:r>
            <a:r>
              <a:rPr lang="fr-FR" sz="1400" cap="small" dirty="0" err="1"/>
              <a:t>Array</a:t>
            </a:r>
            <a:r>
              <a:rPr lang="fr-FR" sz="1400" cap="small" dirty="0"/>
              <a:t> of Independent Disk)</a:t>
            </a:r>
          </a:p>
        </p:txBody>
      </p:sp>
      <p:grpSp>
        <p:nvGrpSpPr>
          <p:cNvPr id="50" name="Groupe 49">
            <a:extLst>
              <a:ext uri="{FF2B5EF4-FFF2-40B4-BE49-F238E27FC236}">
                <a16:creationId xmlns:a16="http://schemas.microsoft.com/office/drawing/2014/main" id="{C5E2962C-894D-9164-F6BC-D11F73E63F71}"/>
              </a:ext>
            </a:extLst>
          </p:cNvPr>
          <p:cNvGrpSpPr/>
          <p:nvPr/>
        </p:nvGrpSpPr>
        <p:grpSpPr>
          <a:xfrm>
            <a:off x="-3381658" y="4199042"/>
            <a:ext cx="3468170" cy="1042884"/>
            <a:chOff x="4414434" y="2761264"/>
            <a:chExt cx="3468170" cy="1042884"/>
          </a:xfrm>
        </p:grpSpPr>
        <p:pic>
          <p:nvPicPr>
            <p:cNvPr id="22" name="Image 21" descr="Une image contenant capture d’écran, Graphique, conception&#10;&#10;Description générée automatiquement">
              <a:extLst>
                <a:ext uri="{FF2B5EF4-FFF2-40B4-BE49-F238E27FC236}">
                  <a16:creationId xmlns:a16="http://schemas.microsoft.com/office/drawing/2014/main" id="{6792EC7B-6CBA-BF72-D849-B3706E498BD0}"/>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4414434" y="2761264"/>
              <a:ext cx="737182" cy="1042884"/>
            </a:xfrm>
            <a:prstGeom prst="rect">
              <a:avLst/>
            </a:prstGeom>
          </p:spPr>
        </p:pic>
        <p:sp>
          <p:nvSpPr>
            <p:cNvPr id="23" name="ZoneTexte 22">
              <a:extLst>
                <a:ext uri="{FF2B5EF4-FFF2-40B4-BE49-F238E27FC236}">
                  <a16:creationId xmlns:a16="http://schemas.microsoft.com/office/drawing/2014/main" id="{1CAAF5D9-587D-2F90-F9F2-6608C49A4C8F}"/>
                </a:ext>
              </a:extLst>
            </p:cNvPr>
            <p:cNvSpPr txBox="1"/>
            <p:nvPr/>
          </p:nvSpPr>
          <p:spPr>
            <a:xfrm>
              <a:off x="4562587" y="2782898"/>
              <a:ext cx="905658" cy="307777"/>
            </a:xfrm>
            <a:prstGeom prst="rect">
              <a:avLst/>
            </a:prstGeom>
            <a:noFill/>
          </p:spPr>
          <p:txBody>
            <a:bodyPr wrap="square" rtlCol="0">
              <a:spAutoFit/>
            </a:bodyPr>
            <a:lstStyle/>
            <a:p>
              <a:r>
                <a:rPr lang="fr-FR" sz="1400" cap="small" dirty="0"/>
                <a:t>100G</a:t>
              </a:r>
            </a:p>
          </p:txBody>
        </p:sp>
        <p:pic>
          <p:nvPicPr>
            <p:cNvPr id="27" name="Image 26" descr="Une image contenant capture d’écran, Graphique, conception&#10;&#10;Description générée automatiquement">
              <a:extLst>
                <a:ext uri="{FF2B5EF4-FFF2-40B4-BE49-F238E27FC236}">
                  <a16:creationId xmlns:a16="http://schemas.microsoft.com/office/drawing/2014/main" id="{0A32BA35-6A7B-83DC-CD63-321C55DA16B2}"/>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5038141" y="2761264"/>
              <a:ext cx="737182" cy="1042884"/>
            </a:xfrm>
            <a:prstGeom prst="rect">
              <a:avLst/>
            </a:prstGeom>
          </p:spPr>
        </p:pic>
        <p:sp>
          <p:nvSpPr>
            <p:cNvPr id="30" name="ZoneTexte 29">
              <a:extLst>
                <a:ext uri="{FF2B5EF4-FFF2-40B4-BE49-F238E27FC236}">
                  <a16:creationId xmlns:a16="http://schemas.microsoft.com/office/drawing/2014/main" id="{534E49A2-42E7-F5C9-E796-A639D36C3626}"/>
                </a:ext>
              </a:extLst>
            </p:cNvPr>
            <p:cNvSpPr txBox="1"/>
            <p:nvPr/>
          </p:nvSpPr>
          <p:spPr>
            <a:xfrm>
              <a:off x="5186294" y="2782898"/>
              <a:ext cx="905658" cy="307777"/>
            </a:xfrm>
            <a:prstGeom prst="rect">
              <a:avLst/>
            </a:prstGeom>
            <a:noFill/>
          </p:spPr>
          <p:txBody>
            <a:bodyPr wrap="square" rtlCol="0">
              <a:spAutoFit/>
            </a:bodyPr>
            <a:lstStyle/>
            <a:p>
              <a:r>
                <a:rPr lang="fr-FR" sz="1400" cap="small" dirty="0"/>
                <a:t>100G</a:t>
              </a:r>
            </a:p>
          </p:txBody>
        </p:sp>
        <p:pic>
          <p:nvPicPr>
            <p:cNvPr id="36" name="Image 35" descr="Une image contenant capture d’écran, Graphique, conception&#10;&#10;Description générée automatiquement">
              <a:extLst>
                <a:ext uri="{FF2B5EF4-FFF2-40B4-BE49-F238E27FC236}">
                  <a16:creationId xmlns:a16="http://schemas.microsoft.com/office/drawing/2014/main" id="{A992E3A1-2CC0-56D5-37A9-1F2890480169}"/>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5627170" y="2761264"/>
              <a:ext cx="737182" cy="1042884"/>
            </a:xfrm>
            <a:prstGeom prst="rect">
              <a:avLst/>
            </a:prstGeom>
          </p:spPr>
        </p:pic>
        <p:sp>
          <p:nvSpPr>
            <p:cNvPr id="37" name="ZoneTexte 36">
              <a:extLst>
                <a:ext uri="{FF2B5EF4-FFF2-40B4-BE49-F238E27FC236}">
                  <a16:creationId xmlns:a16="http://schemas.microsoft.com/office/drawing/2014/main" id="{F54F1D65-AED3-C83F-80B6-B3D563B5BE81}"/>
                </a:ext>
              </a:extLst>
            </p:cNvPr>
            <p:cNvSpPr txBox="1"/>
            <p:nvPr/>
          </p:nvSpPr>
          <p:spPr>
            <a:xfrm>
              <a:off x="5775323" y="2782898"/>
              <a:ext cx="905658" cy="307777"/>
            </a:xfrm>
            <a:prstGeom prst="rect">
              <a:avLst/>
            </a:prstGeom>
            <a:noFill/>
          </p:spPr>
          <p:txBody>
            <a:bodyPr wrap="square" rtlCol="0">
              <a:spAutoFit/>
            </a:bodyPr>
            <a:lstStyle/>
            <a:p>
              <a:r>
                <a:rPr lang="fr-FR" sz="1400" cap="small" dirty="0"/>
                <a:t>100G</a:t>
              </a:r>
            </a:p>
          </p:txBody>
        </p:sp>
        <p:pic>
          <p:nvPicPr>
            <p:cNvPr id="41" name="Image 40" descr="Une image contenant capture d’écran, Graphique, conception&#10;&#10;Description générée automatiquement">
              <a:extLst>
                <a:ext uri="{FF2B5EF4-FFF2-40B4-BE49-F238E27FC236}">
                  <a16:creationId xmlns:a16="http://schemas.microsoft.com/office/drawing/2014/main" id="{AE66AAC3-F7A4-46D9-86ED-3BE18BD33E86}"/>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6205426" y="2761264"/>
              <a:ext cx="737182" cy="1042884"/>
            </a:xfrm>
            <a:prstGeom prst="rect">
              <a:avLst/>
            </a:prstGeom>
          </p:spPr>
        </p:pic>
        <p:sp>
          <p:nvSpPr>
            <p:cNvPr id="43" name="ZoneTexte 42">
              <a:extLst>
                <a:ext uri="{FF2B5EF4-FFF2-40B4-BE49-F238E27FC236}">
                  <a16:creationId xmlns:a16="http://schemas.microsoft.com/office/drawing/2014/main" id="{72EDF2D9-C0BF-A064-76EE-75E50B9D85A0}"/>
                </a:ext>
              </a:extLst>
            </p:cNvPr>
            <p:cNvSpPr txBox="1"/>
            <p:nvPr/>
          </p:nvSpPr>
          <p:spPr>
            <a:xfrm>
              <a:off x="6353579" y="2782898"/>
              <a:ext cx="905658" cy="307777"/>
            </a:xfrm>
            <a:prstGeom prst="rect">
              <a:avLst/>
            </a:prstGeom>
            <a:noFill/>
          </p:spPr>
          <p:txBody>
            <a:bodyPr wrap="square" rtlCol="0">
              <a:spAutoFit/>
            </a:bodyPr>
            <a:lstStyle/>
            <a:p>
              <a:r>
                <a:rPr lang="fr-FR" sz="1400" cap="small" dirty="0"/>
                <a:t>100G</a:t>
              </a:r>
            </a:p>
          </p:txBody>
        </p:sp>
        <p:pic>
          <p:nvPicPr>
            <p:cNvPr id="46" name="Image 45" descr="Une image contenant capture d’écran, Graphique, conception&#10;&#10;Description générée automatiquement">
              <a:extLst>
                <a:ext uri="{FF2B5EF4-FFF2-40B4-BE49-F238E27FC236}">
                  <a16:creationId xmlns:a16="http://schemas.microsoft.com/office/drawing/2014/main" id="{CA86EA9E-1C1D-1CEB-F574-75F68AC05BB8}"/>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6828793" y="2761264"/>
              <a:ext cx="737182" cy="1042884"/>
            </a:xfrm>
            <a:prstGeom prst="rect">
              <a:avLst/>
            </a:prstGeom>
          </p:spPr>
        </p:pic>
        <p:sp>
          <p:nvSpPr>
            <p:cNvPr id="47" name="ZoneTexte 46">
              <a:extLst>
                <a:ext uri="{FF2B5EF4-FFF2-40B4-BE49-F238E27FC236}">
                  <a16:creationId xmlns:a16="http://schemas.microsoft.com/office/drawing/2014/main" id="{39981A28-4824-AAC5-19B7-5122CFAE165B}"/>
                </a:ext>
              </a:extLst>
            </p:cNvPr>
            <p:cNvSpPr txBox="1"/>
            <p:nvPr/>
          </p:nvSpPr>
          <p:spPr>
            <a:xfrm>
              <a:off x="6976946" y="2782898"/>
              <a:ext cx="905658" cy="307777"/>
            </a:xfrm>
            <a:prstGeom prst="rect">
              <a:avLst/>
            </a:prstGeom>
            <a:noFill/>
          </p:spPr>
          <p:txBody>
            <a:bodyPr wrap="square" rtlCol="0">
              <a:spAutoFit/>
            </a:bodyPr>
            <a:lstStyle/>
            <a:p>
              <a:r>
                <a:rPr lang="fr-FR" sz="1400" cap="small" dirty="0"/>
                <a:t>100G</a:t>
              </a:r>
            </a:p>
          </p:txBody>
        </p:sp>
      </p:grpSp>
      <p:grpSp>
        <p:nvGrpSpPr>
          <p:cNvPr id="75" name="Groupe 74">
            <a:extLst>
              <a:ext uri="{FF2B5EF4-FFF2-40B4-BE49-F238E27FC236}">
                <a16:creationId xmlns:a16="http://schemas.microsoft.com/office/drawing/2014/main" id="{95DD366E-E61E-CF24-C810-8C3A9686C5F5}"/>
              </a:ext>
            </a:extLst>
          </p:cNvPr>
          <p:cNvGrpSpPr/>
          <p:nvPr/>
        </p:nvGrpSpPr>
        <p:grpSpPr>
          <a:xfrm>
            <a:off x="-2953791" y="2508087"/>
            <a:ext cx="2418818" cy="1798158"/>
            <a:chOff x="5323182" y="1717699"/>
            <a:chExt cx="2418818" cy="1798158"/>
          </a:xfrm>
        </p:grpSpPr>
        <p:grpSp>
          <p:nvGrpSpPr>
            <p:cNvPr id="64" name="Groupe 63">
              <a:extLst>
                <a:ext uri="{FF2B5EF4-FFF2-40B4-BE49-F238E27FC236}">
                  <a16:creationId xmlns:a16="http://schemas.microsoft.com/office/drawing/2014/main" id="{8F544241-EEDC-DFE4-B511-09A001494457}"/>
                </a:ext>
              </a:extLst>
            </p:cNvPr>
            <p:cNvGrpSpPr/>
            <p:nvPr/>
          </p:nvGrpSpPr>
          <p:grpSpPr>
            <a:xfrm>
              <a:off x="5968759" y="1717699"/>
              <a:ext cx="1155586" cy="1320556"/>
              <a:chOff x="5968759" y="1717699"/>
              <a:chExt cx="1155586" cy="1320556"/>
            </a:xfrm>
          </p:grpSpPr>
          <p:pic>
            <p:nvPicPr>
              <p:cNvPr id="62" name="Image 61" descr="Une image contenant capture d’écran, Graphique, conception&#10;&#10;Description générée automatiquement">
                <a:extLst>
                  <a:ext uri="{FF2B5EF4-FFF2-40B4-BE49-F238E27FC236}">
                    <a16:creationId xmlns:a16="http://schemas.microsoft.com/office/drawing/2014/main" id="{0B7A6FBE-F448-7E8D-5402-EA1BF182DC72}"/>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5968759" y="1717699"/>
                <a:ext cx="933460" cy="1320556"/>
              </a:xfrm>
              <a:prstGeom prst="rect">
                <a:avLst/>
              </a:prstGeom>
            </p:spPr>
          </p:pic>
          <p:sp>
            <p:nvSpPr>
              <p:cNvPr id="63" name="ZoneTexte 62">
                <a:extLst>
                  <a:ext uri="{FF2B5EF4-FFF2-40B4-BE49-F238E27FC236}">
                    <a16:creationId xmlns:a16="http://schemas.microsoft.com/office/drawing/2014/main" id="{AF651198-5B49-3991-AFFD-56D6995884D5}"/>
                  </a:ext>
                </a:extLst>
              </p:cNvPr>
              <p:cNvSpPr txBox="1"/>
              <p:nvPr/>
            </p:nvSpPr>
            <p:spPr>
              <a:xfrm>
                <a:off x="6218687" y="1784774"/>
                <a:ext cx="905658" cy="307777"/>
              </a:xfrm>
              <a:prstGeom prst="rect">
                <a:avLst/>
              </a:prstGeom>
              <a:noFill/>
            </p:spPr>
            <p:txBody>
              <a:bodyPr wrap="square" rtlCol="0">
                <a:spAutoFit/>
              </a:bodyPr>
              <a:lstStyle/>
              <a:p>
                <a:r>
                  <a:rPr lang="fr-FR" sz="1400" cap="small" dirty="0"/>
                  <a:t>500G</a:t>
                </a:r>
              </a:p>
            </p:txBody>
          </p:sp>
        </p:grpSp>
        <p:cxnSp>
          <p:nvCxnSpPr>
            <p:cNvPr id="65" name="Connecteur droit 64">
              <a:extLst>
                <a:ext uri="{FF2B5EF4-FFF2-40B4-BE49-F238E27FC236}">
                  <a16:creationId xmlns:a16="http://schemas.microsoft.com/office/drawing/2014/main" id="{AA26F9C6-D07F-1F17-F452-229FE13E6906}"/>
                </a:ext>
              </a:extLst>
            </p:cNvPr>
            <p:cNvCxnSpPr>
              <a:cxnSpLocks/>
            </p:cNvCxnSpPr>
            <p:nvPr/>
          </p:nvCxnSpPr>
          <p:spPr>
            <a:xfrm>
              <a:off x="6558545" y="3024634"/>
              <a:ext cx="0" cy="4866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7" name="Connecteur droit 66">
              <a:extLst>
                <a:ext uri="{FF2B5EF4-FFF2-40B4-BE49-F238E27FC236}">
                  <a16:creationId xmlns:a16="http://schemas.microsoft.com/office/drawing/2014/main" id="{1E752618-EDE0-1D9D-E436-F4150732A9BC}"/>
                </a:ext>
              </a:extLst>
            </p:cNvPr>
            <p:cNvCxnSpPr>
              <a:cxnSpLocks/>
            </p:cNvCxnSpPr>
            <p:nvPr/>
          </p:nvCxnSpPr>
          <p:spPr>
            <a:xfrm>
              <a:off x="7113882" y="3278155"/>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9" name="Connecteur droit 68">
              <a:extLst>
                <a:ext uri="{FF2B5EF4-FFF2-40B4-BE49-F238E27FC236}">
                  <a16:creationId xmlns:a16="http://schemas.microsoft.com/office/drawing/2014/main" id="{FEAF5E33-B570-3F6A-BB46-DEC58E87BC14}"/>
                </a:ext>
              </a:extLst>
            </p:cNvPr>
            <p:cNvCxnSpPr>
              <a:cxnSpLocks/>
            </p:cNvCxnSpPr>
            <p:nvPr/>
          </p:nvCxnSpPr>
          <p:spPr>
            <a:xfrm>
              <a:off x="7742000" y="3278155"/>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0" name="Connecteur droit 69">
              <a:extLst>
                <a:ext uri="{FF2B5EF4-FFF2-40B4-BE49-F238E27FC236}">
                  <a16:creationId xmlns:a16="http://schemas.microsoft.com/office/drawing/2014/main" id="{C9CBE205-23C2-40D4-F094-6B07CD99D7EE}"/>
                </a:ext>
              </a:extLst>
            </p:cNvPr>
            <p:cNvCxnSpPr>
              <a:cxnSpLocks/>
            </p:cNvCxnSpPr>
            <p:nvPr/>
          </p:nvCxnSpPr>
          <p:spPr>
            <a:xfrm>
              <a:off x="5949126" y="3275589"/>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1" name="Connecteur droit 70">
              <a:extLst>
                <a:ext uri="{FF2B5EF4-FFF2-40B4-BE49-F238E27FC236}">
                  <a16:creationId xmlns:a16="http://schemas.microsoft.com/office/drawing/2014/main" id="{682F916E-508D-A00E-1CC1-A192E2CAC0A9}"/>
                </a:ext>
              </a:extLst>
            </p:cNvPr>
            <p:cNvCxnSpPr>
              <a:cxnSpLocks/>
            </p:cNvCxnSpPr>
            <p:nvPr/>
          </p:nvCxnSpPr>
          <p:spPr>
            <a:xfrm>
              <a:off x="5323182" y="3282706"/>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2" name="Connecteur droit 71">
              <a:extLst>
                <a:ext uri="{FF2B5EF4-FFF2-40B4-BE49-F238E27FC236}">
                  <a16:creationId xmlns:a16="http://schemas.microsoft.com/office/drawing/2014/main" id="{7C97F17F-5AF2-D0E7-7167-789C86F4CDB5}"/>
                </a:ext>
              </a:extLst>
            </p:cNvPr>
            <p:cNvCxnSpPr>
              <a:cxnSpLocks/>
            </p:cNvCxnSpPr>
            <p:nvPr/>
          </p:nvCxnSpPr>
          <p:spPr>
            <a:xfrm>
              <a:off x="5323182" y="3275589"/>
              <a:ext cx="2416936" cy="71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grpSp>
        <p:nvGrpSpPr>
          <p:cNvPr id="79" name="Groupe 78">
            <a:extLst>
              <a:ext uri="{FF2B5EF4-FFF2-40B4-BE49-F238E27FC236}">
                <a16:creationId xmlns:a16="http://schemas.microsoft.com/office/drawing/2014/main" id="{9F30CD4E-E8B3-3B1B-D69B-B38237EB787D}"/>
              </a:ext>
            </a:extLst>
          </p:cNvPr>
          <p:cNvGrpSpPr/>
          <p:nvPr/>
        </p:nvGrpSpPr>
        <p:grpSpPr>
          <a:xfrm>
            <a:off x="-3769920" y="2825577"/>
            <a:ext cx="1711634" cy="342788"/>
            <a:chOff x="4507053" y="2035189"/>
            <a:chExt cx="1711634" cy="342788"/>
          </a:xfrm>
        </p:grpSpPr>
        <p:cxnSp>
          <p:nvCxnSpPr>
            <p:cNvPr id="77" name="Connecteur droit avec flèche 76">
              <a:extLst>
                <a:ext uri="{FF2B5EF4-FFF2-40B4-BE49-F238E27FC236}">
                  <a16:creationId xmlns:a16="http://schemas.microsoft.com/office/drawing/2014/main" id="{49F66893-4DD8-7D05-1B2F-3A8E277782FD}"/>
                </a:ext>
              </a:extLst>
            </p:cNvPr>
            <p:cNvCxnSpPr/>
            <p:nvPr/>
          </p:nvCxnSpPr>
          <p:spPr>
            <a:xfrm>
              <a:off x="5743133" y="2225547"/>
              <a:ext cx="475554" cy="1524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14E42F12-E550-8859-1784-B2E58645B51A}"/>
                </a:ext>
              </a:extLst>
            </p:cNvPr>
            <p:cNvSpPr txBox="1"/>
            <p:nvPr/>
          </p:nvSpPr>
          <p:spPr>
            <a:xfrm>
              <a:off x="4507053" y="2035189"/>
              <a:ext cx="1314450" cy="307777"/>
            </a:xfrm>
            <a:prstGeom prst="rect">
              <a:avLst/>
            </a:prstGeom>
            <a:noFill/>
          </p:spPr>
          <p:txBody>
            <a:bodyPr wrap="square" rtlCol="0">
              <a:spAutoFit/>
            </a:bodyPr>
            <a:lstStyle/>
            <a:p>
              <a:r>
                <a:rPr lang="fr-FR" sz="1400" cap="small" dirty="0"/>
                <a:t>Volume logique</a:t>
              </a:r>
            </a:p>
          </p:txBody>
        </p:sp>
      </p:grpSp>
      <p:sp>
        <p:nvSpPr>
          <p:cNvPr id="20" name="ZoneTexte 19">
            <a:extLst>
              <a:ext uri="{FF2B5EF4-FFF2-40B4-BE49-F238E27FC236}">
                <a16:creationId xmlns:a16="http://schemas.microsoft.com/office/drawing/2014/main" id="{06418518-ECD7-B3FD-1B2D-75547E3C94FC}"/>
              </a:ext>
            </a:extLst>
          </p:cNvPr>
          <p:cNvSpPr txBox="1"/>
          <p:nvPr/>
        </p:nvSpPr>
        <p:spPr>
          <a:xfrm>
            <a:off x="1697319" y="754539"/>
            <a:ext cx="2017567" cy="461665"/>
          </a:xfrm>
          <a:prstGeom prst="rect">
            <a:avLst/>
          </a:prstGeom>
          <a:noFill/>
        </p:spPr>
        <p:txBody>
          <a:bodyPr wrap="square" rtlCol="0">
            <a:spAutoFit/>
          </a:bodyPr>
          <a:lstStyle/>
          <a:p>
            <a:pPr marL="285750" indent="-285750">
              <a:buFont typeface="Arial" panose="020B0604020202020204" pitchFamily="34" charset="0"/>
              <a:buChar char="•"/>
            </a:pPr>
            <a:r>
              <a:rPr lang="fr-FR" sz="2400" cap="small" dirty="0"/>
              <a:t>RAID 10</a:t>
            </a:r>
          </a:p>
        </p:txBody>
      </p:sp>
      <p:grpSp>
        <p:nvGrpSpPr>
          <p:cNvPr id="111" name="Groupe 110">
            <a:extLst>
              <a:ext uri="{FF2B5EF4-FFF2-40B4-BE49-F238E27FC236}">
                <a16:creationId xmlns:a16="http://schemas.microsoft.com/office/drawing/2014/main" id="{172BB856-50F2-3F71-ADD8-6393AD22810B}"/>
              </a:ext>
            </a:extLst>
          </p:cNvPr>
          <p:cNvGrpSpPr/>
          <p:nvPr/>
        </p:nvGrpSpPr>
        <p:grpSpPr>
          <a:xfrm>
            <a:off x="1787647" y="1167050"/>
            <a:ext cx="1500307" cy="778746"/>
            <a:chOff x="5428460" y="1120000"/>
            <a:chExt cx="1500307" cy="778746"/>
          </a:xfrm>
        </p:grpSpPr>
        <p:cxnSp>
          <p:nvCxnSpPr>
            <p:cNvPr id="76" name="Connecteur droit 75">
              <a:extLst>
                <a:ext uri="{FF2B5EF4-FFF2-40B4-BE49-F238E27FC236}">
                  <a16:creationId xmlns:a16="http://schemas.microsoft.com/office/drawing/2014/main" id="{014723F4-D0E2-C60C-7B7F-A833CD274820}"/>
                </a:ext>
              </a:extLst>
            </p:cNvPr>
            <p:cNvCxnSpPr>
              <a:cxnSpLocks/>
            </p:cNvCxnSpPr>
            <p:nvPr/>
          </p:nvCxnSpPr>
          <p:spPr>
            <a:xfrm>
              <a:off x="6072770" y="1120000"/>
              <a:ext cx="0" cy="4866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80" name="ZoneTexte 79">
              <a:extLst>
                <a:ext uri="{FF2B5EF4-FFF2-40B4-BE49-F238E27FC236}">
                  <a16:creationId xmlns:a16="http://schemas.microsoft.com/office/drawing/2014/main" id="{6F95949E-081F-DE3F-E366-B7FD083B78DA}"/>
                </a:ext>
              </a:extLst>
            </p:cNvPr>
            <p:cNvSpPr txBox="1"/>
            <p:nvPr/>
          </p:nvSpPr>
          <p:spPr>
            <a:xfrm>
              <a:off x="5428460" y="1590969"/>
              <a:ext cx="1500307" cy="307777"/>
            </a:xfrm>
            <a:prstGeom prst="rect">
              <a:avLst/>
            </a:prstGeom>
            <a:noFill/>
          </p:spPr>
          <p:txBody>
            <a:bodyPr wrap="square" rtlCol="0">
              <a:spAutoFit/>
            </a:bodyPr>
            <a:lstStyle/>
            <a:p>
              <a:r>
                <a:rPr lang="fr-FR" sz="1400" cap="small" dirty="0"/>
                <a:t>RAID 1 + RAID 0</a:t>
              </a:r>
            </a:p>
          </p:txBody>
        </p:sp>
      </p:grpSp>
      <p:grpSp>
        <p:nvGrpSpPr>
          <p:cNvPr id="112" name="Groupe 111">
            <a:extLst>
              <a:ext uri="{FF2B5EF4-FFF2-40B4-BE49-F238E27FC236}">
                <a16:creationId xmlns:a16="http://schemas.microsoft.com/office/drawing/2014/main" id="{1A814865-E046-F36C-5D6E-50057ADCE823}"/>
              </a:ext>
            </a:extLst>
          </p:cNvPr>
          <p:cNvGrpSpPr/>
          <p:nvPr/>
        </p:nvGrpSpPr>
        <p:grpSpPr>
          <a:xfrm>
            <a:off x="832838" y="1938355"/>
            <a:ext cx="3090547" cy="760875"/>
            <a:chOff x="4473651" y="1891305"/>
            <a:chExt cx="3090547" cy="760875"/>
          </a:xfrm>
        </p:grpSpPr>
        <p:cxnSp>
          <p:nvCxnSpPr>
            <p:cNvPr id="81" name="Connecteur droit 80">
              <a:extLst>
                <a:ext uri="{FF2B5EF4-FFF2-40B4-BE49-F238E27FC236}">
                  <a16:creationId xmlns:a16="http://schemas.microsoft.com/office/drawing/2014/main" id="{240504E4-0074-8A68-AE85-2AD3AC6EEF00}"/>
                </a:ext>
              </a:extLst>
            </p:cNvPr>
            <p:cNvCxnSpPr>
              <a:cxnSpLocks/>
            </p:cNvCxnSpPr>
            <p:nvPr/>
          </p:nvCxnSpPr>
          <p:spPr>
            <a:xfrm>
              <a:off x="6072770" y="1891305"/>
              <a:ext cx="0" cy="4866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82" name="ZoneTexte 81">
              <a:extLst>
                <a:ext uri="{FF2B5EF4-FFF2-40B4-BE49-F238E27FC236}">
                  <a16:creationId xmlns:a16="http://schemas.microsoft.com/office/drawing/2014/main" id="{3F5B92D4-1A27-EA80-B755-F076127DE725}"/>
                </a:ext>
              </a:extLst>
            </p:cNvPr>
            <p:cNvSpPr txBox="1"/>
            <p:nvPr/>
          </p:nvSpPr>
          <p:spPr>
            <a:xfrm>
              <a:off x="4473651" y="2344403"/>
              <a:ext cx="3090547" cy="307777"/>
            </a:xfrm>
            <a:prstGeom prst="rect">
              <a:avLst/>
            </a:prstGeom>
            <a:noFill/>
          </p:spPr>
          <p:txBody>
            <a:bodyPr wrap="square" rtlCol="0">
              <a:spAutoFit/>
            </a:bodyPr>
            <a:lstStyle/>
            <a:p>
              <a:r>
                <a:rPr lang="fr-FR" sz="1400" cap="small" dirty="0"/>
                <a:t>Fragmentation de donnée + Duplication</a:t>
              </a:r>
            </a:p>
          </p:txBody>
        </p:sp>
      </p:grpSp>
      <p:sp>
        <p:nvSpPr>
          <p:cNvPr id="83" name="Rectangle 82">
            <a:extLst>
              <a:ext uri="{FF2B5EF4-FFF2-40B4-BE49-F238E27FC236}">
                <a16:creationId xmlns:a16="http://schemas.microsoft.com/office/drawing/2014/main" id="{432B0A8C-6D86-758D-2DDE-EC7681D9DB57}"/>
              </a:ext>
            </a:extLst>
          </p:cNvPr>
          <p:cNvSpPr/>
          <p:nvPr/>
        </p:nvSpPr>
        <p:spPr>
          <a:xfrm>
            <a:off x="1851888" y="3206918"/>
            <a:ext cx="1190350" cy="286885"/>
          </a:xfrm>
          <a:prstGeom prst="rect">
            <a:avLst/>
          </a:prstGeom>
          <a:solidFill>
            <a:srgbClr val="779AD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DONNEE</a:t>
            </a:r>
          </a:p>
        </p:txBody>
      </p:sp>
      <p:grpSp>
        <p:nvGrpSpPr>
          <p:cNvPr id="109" name="Groupe 108">
            <a:extLst>
              <a:ext uri="{FF2B5EF4-FFF2-40B4-BE49-F238E27FC236}">
                <a16:creationId xmlns:a16="http://schemas.microsoft.com/office/drawing/2014/main" id="{DBDA24AF-7795-A925-10B2-14F56DA95861}"/>
              </a:ext>
            </a:extLst>
          </p:cNvPr>
          <p:cNvGrpSpPr/>
          <p:nvPr/>
        </p:nvGrpSpPr>
        <p:grpSpPr>
          <a:xfrm>
            <a:off x="922117" y="3526617"/>
            <a:ext cx="2961414" cy="622129"/>
            <a:chOff x="4562930" y="3479567"/>
            <a:chExt cx="2961414" cy="622129"/>
          </a:xfrm>
        </p:grpSpPr>
        <p:cxnSp>
          <p:nvCxnSpPr>
            <p:cNvPr id="84" name="Connecteur droit 83">
              <a:extLst>
                <a:ext uri="{FF2B5EF4-FFF2-40B4-BE49-F238E27FC236}">
                  <a16:creationId xmlns:a16="http://schemas.microsoft.com/office/drawing/2014/main" id="{C75841BB-7F26-EBC7-1FBC-177B80868F85}"/>
                </a:ext>
              </a:extLst>
            </p:cNvPr>
            <p:cNvCxnSpPr>
              <a:cxnSpLocks/>
            </p:cNvCxnSpPr>
            <p:nvPr/>
          </p:nvCxnSpPr>
          <p:spPr>
            <a:xfrm>
              <a:off x="4833709" y="3645681"/>
              <a:ext cx="2416936" cy="71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5" name="Connecteur droit 84">
              <a:extLst>
                <a:ext uri="{FF2B5EF4-FFF2-40B4-BE49-F238E27FC236}">
                  <a16:creationId xmlns:a16="http://schemas.microsoft.com/office/drawing/2014/main" id="{C2D21BC6-6644-934E-BD23-B868F3EF3175}"/>
                </a:ext>
              </a:extLst>
            </p:cNvPr>
            <p:cNvCxnSpPr>
              <a:cxnSpLocks/>
            </p:cNvCxnSpPr>
            <p:nvPr/>
          </p:nvCxnSpPr>
          <p:spPr>
            <a:xfrm>
              <a:off x="4833709" y="3652798"/>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6" name="Connecteur droit 85">
              <a:extLst>
                <a:ext uri="{FF2B5EF4-FFF2-40B4-BE49-F238E27FC236}">
                  <a16:creationId xmlns:a16="http://schemas.microsoft.com/office/drawing/2014/main" id="{CD54C11B-B0BB-9A49-4AE8-454ABA584CBA}"/>
                </a:ext>
              </a:extLst>
            </p:cNvPr>
            <p:cNvCxnSpPr>
              <a:cxnSpLocks/>
            </p:cNvCxnSpPr>
            <p:nvPr/>
          </p:nvCxnSpPr>
          <p:spPr>
            <a:xfrm>
              <a:off x="7250645" y="3645098"/>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8" name="Connecteur droit 87">
              <a:extLst>
                <a:ext uri="{FF2B5EF4-FFF2-40B4-BE49-F238E27FC236}">
                  <a16:creationId xmlns:a16="http://schemas.microsoft.com/office/drawing/2014/main" id="{8979FFE4-F5D6-FCE9-E514-ED1B8D783F18}"/>
                </a:ext>
              </a:extLst>
            </p:cNvPr>
            <p:cNvCxnSpPr>
              <a:cxnSpLocks/>
            </p:cNvCxnSpPr>
            <p:nvPr/>
          </p:nvCxnSpPr>
          <p:spPr>
            <a:xfrm>
              <a:off x="6074298" y="3479567"/>
              <a:ext cx="7059" cy="37830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CD4052D0-D393-9E36-95D5-832019310193}"/>
                </a:ext>
              </a:extLst>
            </p:cNvPr>
            <p:cNvSpPr/>
            <p:nvPr/>
          </p:nvSpPr>
          <p:spPr>
            <a:xfrm>
              <a:off x="4562930" y="3847329"/>
              <a:ext cx="594049" cy="252818"/>
            </a:xfrm>
            <a:prstGeom prst="rect">
              <a:avLst/>
            </a:prstGeom>
            <a:solidFill>
              <a:srgbClr val="779AD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DO</a:t>
              </a:r>
            </a:p>
          </p:txBody>
        </p:sp>
        <p:sp>
          <p:nvSpPr>
            <p:cNvPr id="92" name="Rectangle 91">
              <a:extLst>
                <a:ext uri="{FF2B5EF4-FFF2-40B4-BE49-F238E27FC236}">
                  <a16:creationId xmlns:a16="http://schemas.microsoft.com/office/drawing/2014/main" id="{9BC685E9-C750-9D81-1E21-849A3AD4E6B0}"/>
                </a:ext>
              </a:extLst>
            </p:cNvPr>
            <p:cNvSpPr/>
            <p:nvPr/>
          </p:nvSpPr>
          <p:spPr>
            <a:xfrm>
              <a:off x="5777304" y="3848878"/>
              <a:ext cx="594049" cy="252818"/>
            </a:xfrm>
            <a:prstGeom prst="rect">
              <a:avLst/>
            </a:prstGeom>
            <a:solidFill>
              <a:srgbClr val="779AD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NN</a:t>
              </a:r>
            </a:p>
          </p:txBody>
        </p:sp>
        <p:sp>
          <p:nvSpPr>
            <p:cNvPr id="93" name="Rectangle 92">
              <a:extLst>
                <a:ext uri="{FF2B5EF4-FFF2-40B4-BE49-F238E27FC236}">
                  <a16:creationId xmlns:a16="http://schemas.microsoft.com/office/drawing/2014/main" id="{B0440318-26A3-5814-012A-1DA1432BCAD4}"/>
                </a:ext>
              </a:extLst>
            </p:cNvPr>
            <p:cNvSpPr/>
            <p:nvPr/>
          </p:nvSpPr>
          <p:spPr>
            <a:xfrm>
              <a:off x="6930295" y="3847329"/>
              <a:ext cx="594049" cy="252818"/>
            </a:xfrm>
            <a:prstGeom prst="rect">
              <a:avLst/>
            </a:prstGeom>
            <a:solidFill>
              <a:srgbClr val="779AD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EE</a:t>
              </a:r>
            </a:p>
          </p:txBody>
        </p:sp>
      </p:grpSp>
      <p:grpSp>
        <p:nvGrpSpPr>
          <p:cNvPr id="110" name="Groupe 109">
            <a:extLst>
              <a:ext uri="{FF2B5EF4-FFF2-40B4-BE49-F238E27FC236}">
                <a16:creationId xmlns:a16="http://schemas.microsoft.com/office/drawing/2014/main" id="{4AE9B0B2-E284-308B-1A60-AE3782F9073B}"/>
              </a:ext>
            </a:extLst>
          </p:cNvPr>
          <p:cNvGrpSpPr/>
          <p:nvPr/>
        </p:nvGrpSpPr>
        <p:grpSpPr>
          <a:xfrm>
            <a:off x="423777" y="4136925"/>
            <a:ext cx="4062819" cy="1435093"/>
            <a:chOff x="4064590" y="4089875"/>
            <a:chExt cx="4062819" cy="1435093"/>
          </a:xfrm>
        </p:grpSpPr>
        <p:grpSp>
          <p:nvGrpSpPr>
            <p:cNvPr id="74" name="Groupe 73">
              <a:extLst>
                <a:ext uri="{FF2B5EF4-FFF2-40B4-BE49-F238E27FC236}">
                  <a16:creationId xmlns:a16="http://schemas.microsoft.com/office/drawing/2014/main" id="{45636EB6-98D5-416B-C390-FE40203A3418}"/>
                </a:ext>
              </a:extLst>
            </p:cNvPr>
            <p:cNvGrpSpPr/>
            <p:nvPr/>
          </p:nvGrpSpPr>
          <p:grpSpPr>
            <a:xfrm>
              <a:off x="4064590" y="4482084"/>
              <a:ext cx="4062819" cy="1042884"/>
              <a:chOff x="3489315" y="3930096"/>
              <a:chExt cx="4062819" cy="1042884"/>
            </a:xfrm>
          </p:grpSpPr>
          <p:grpSp>
            <p:nvGrpSpPr>
              <p:cNvPr id="3" name="Groupe 2">
                <a:extLst>
                  <a:ext uri="{FF2B5EF4-FFF2-40B4-BE49-F238E27FC236}">
                    <a16:creationId xmlns:a16="http://schemas.microsoft.com/office/drawing/2014/main" id="{D3BB840A-42FE-0440-C73B-72D5F778FFE4}"/>
                  </a:ext>
                </a:extLst>
              </p:cNvPr>
              <p:cNvGrpSpPr/>
              <p:nvPr/>
            </p:nvGrpSpPr>
            <p:grpSpPr>
              <a:xfrm>
                <a:off x="3489315" y="3930096"/>
                <a:ext cx="3468170" cy="1042884"/>
                <a:chOff x="4414434" y="2761264"/>
                <a:chExt cx="3468170" cy="1042884"/>
              </a:xfrm>
            </p:grpSpPr>
            <p:pic>
              <p:nvPicPr>
                <p:cNvPr id="10" name="Image 9" descr="Une image contenant capture d’écran, Graphique, conception&#10;&#10;Description générée automatiquement">
                  <a:extLst>
                    <a:ext uri="{FF2B5EF4-FFF2-40B4-BE49-F238E27FC236}">
                      <a16:creationId xmlns:a16="http://schemas.microsoft.com/office/drawing/2014/main" id="{9D0166CB-A9C9-AA2E-F947-ED6753429957}"/>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4414434" y="2761264"/>
                  <a:ext cx="737182" cy="1042884"/>
                </a:xfrm>
                <a:prstGeom prst="rect">
                  <a:avLst/>
                </a:prstGeom>
              </p:spPr>
            </p:pic>
            <p:sp>
              <p:nvSpPr>
                <p:cNvPr id="11" name="ZoneTexte 10">
                  <a:extLst>
                    <a:ext uri="{FF2B5EF4-FFF2-40B4-BE49-F238E27FC236}">
                      <a16:creationId xmlns:a16="http://schemas.microsoft.com/office/drawing/2014/main" id="{D39D7369-2525-C224-8DB3-A65DC672F8FA}"/>
                    </a:ext>
                  </a:extLst>
                </p:cNvPr>
                <p:cNvSpPr txBox="1"/>
                <p:nvPr/>
              </p:nvSpPr>
              <p:spPr>
                <a:xfrm>
                  <a:off x="4562587" y="2782898"/>
                  <a:ext cx="905658" cy="307777"/>
                </a:xfrm>
                <a:prstGeom prst="rect">
                  <a:avLst/>
                </a:prstGeom>
                <a:noFill/>
              </p:spPr>
              <p:txBody>
                <a:bodyPr wrap="square" rtlCol="0">
                  <a:spAutoFit/>
                </a:bodyPr>
                <a:lstStyle/>
                <a:p>
                  <a:r>
                    <a:rPr lang="fr-FR" sz="1400" cap="small" dirty="0"/>
                    <a:t>100G</a:t>
                  </a:r>
                </a:p>
              </p:txBody>
            </p:sp>
            <p:pic>
              <p:nvPicPr>
                <p:cNvPr id="15" name="Image 14" descr="Une image contenant capture d’écran, Graphique, conception&#10;&#10;Description générée automatiquement">
                  <a:extLst>
                    <a:ext uri="{FF2B5EF4-FFF2-40B4-BE49-F238E27FC236}">
                      <a16:creationId xmlns:a16="http://schemas.microsoft.com/office/drawing/2014/main" id="{196A1954-178C-B33B-6CFE-F8B43E898810}"/>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5038141" y="2761264"/>
                  <a:ext cx="737182" cy="1042884"/>
                </a:xfrm>
                <a:prstGeom prst="rect">
                  <a:avLst/>
                </a:prstGeom>
              </p:spPr>
            </p:pic>
            <p:sp>
              <p:nvSpPr>
                <p:cNvPr id="21" name="ZoneTexte 20">
                  <a:extLst>
                    <a:ext uri="{FF2B5EF4-FFF2-40B4-BE49-F238E27FC236}">
                      <a16:creationId xmlns:a16="http://schemas.microsoft.com/office/drawing/2014/main" id="{7E6B1F6D-6461-3F0F-5527-CF376064ABA4}"/>
                    </a:ext>
                  </a:extLst>
                </p:cNvPr>
                <p:cNvSpPr txBox="1"/>
                <p:nvPr/>
              </p:nvSpPr>
              <p:spPr>
                <a:xfrm>
                  <a:off x="5186294" y="2782898"/>
                  <a:ext cx="905658" cy="307777"/>
                </a:xfrm>
                <a:prstGeom prst="rect">
                  <a:avLst/>
                </a:prstGeom>
                <a:noFill/>
              </p:spPr>
              <p:txBody>
                <a:bodyPr wrap="square" rtlCol="0">
                  <a:spAutoFit/>
                </a:bodyPr>
                <a:lstStyle/>
                <a:p>
                  <a:r>
                    <a:rPr lang="fr-FR" sz="1400" cap="small" dirty="0"/>
                    <a:t>100G</a:t>
                  </a:r>
                </a:p>
              </p:txBody>
            </p:sp>
            <p:pic>
              <p:nvPicPr>
                <p:cNvPr id="24" name="Image 23" descr="Une image contenant capture d’écran, Graphique, conception&#10;&#10;Description générée automatiquement">
                  <a:extLst>
                    <a:ext uri="{FF2B5EF4-FFF2-40B4-BE49-F238E27FC236}">
                      <a16:creationId xmlns:a16="http://schemas.microsoft.com/office/drawing/2014/main" id="{B1C46328-45EE-521B-CEBD-218DC1C57CAE}"/>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5627170" y="2761264"/>
                  <a:ext cx="737182" cy="1042884"/>
                </a:xfrm>
                <a:prstGeom prst="rect">
                  <a:avLst/>
                </a:prstGeom>
              </p:spPr>
            </p:pic>
            <p:sp>
              <p:nvSpPr>
                <p:cNvPr id="31" name="ZoneTexte 30">
                  <a:extLst>
                    <a:ext uri="{FF2B5EF4-FFF2-40B4-BE49-F238E27FC236}">
                      <a16:creationId xmlns:a16="http://schemas.microsoft.com/office/drawing/2014/main" id="{38019C5A-E9F7-B3DF-097A-42E9D0779F5F}"/>
                    </a:ext>
                  </a:extLst>
                </p:cNvPr>
                <p:cNvSpPr txBox="1"/>
                <p:nvPr/>
              </p:nvSpPr>
              <p:spPr>
                <a:xfrm>
                  <a:off x="5775323" y="2782898"/>
                  <a:ext cx="905658" cy="307777"/>
                </a:xfrm>
                <a:prstGeom prst="rect">
                  <a:avLst/>
                </a:prstGeom>
                <a:noFill/>
              </p:spPr>
              <p:txBody>
                <a:bodyPr wrap="square" rtlCol="0">
                  <a:spAutoFit/>
                </a:bodyPr>
                <a:lstStyle/>
                <a:p>
                  <a:r>
                    <a:rPr lang="fr-FR" sz="1400" cap="small" dirty="0"/>
                    <a:t>100G</a:t>
                  </a:r>
                </a:p>
              </p:txBody>
            </p:sp>
            <p:pic>
              <p:nvPicPr>
                <p:cNvPr id="39" name="Image 38" descr="Une image contenant capture d’écran, Graphique, conception&#10;&#10;Description générée automatiquement">
                  <a:extLst>
                    <a:ext uri="{FF2B5EF4-FFF2-40B4-BE49-F238E27FC236}">
                      <a16:creationId xmlns:a16="http://schemas.microsoft.com/office/drawing/2014/main" id="{7E243C1A-03B2-C7F8-06F6-528426BBCAC4}"/>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6205426" y="2761264"/>
                  <a:ext cx="737182" cy="1042884"/>
                </a:xfrm>
                <a:prstGeom prst="rect">
                  <a:avLst/>
                </a:prstGeom>
              </p:spPr>
            </p:pic>
            <p:sp>
              <p:nvSpPr>
                <p:cNvPr id="44" name="ZoneTexte 43">
                  <a:extLst>
                    <a:ext uri="{FF2B5EF4-FFF2-40B4-BE49-F238E27FC236}">
                      <a16:creationId xmlns:a16="http://schemas.microsoft.com/office/drawing/2014/main" id="{719C9625-A2A8-96D4-95CB-19483ABD120E}"/>
                    </a:ext>
                  </a:extLst>
                </p:cNvPr>
                <p:cNvSpPr txBox="1"/>
                <p:nvPr/>
              </p:nvSpPr>
              <p:spPr>
                <a:xfrm>
                  <a:off x="6353579" y="2782898"/>
                  <a:ext cx="905658" cy="307777"/>
                </a:xfrm>
                <a:prstGeom prst="rect">
                  <a:avLst/>
                </a:prstGeom>
                <a:noFill/>
              </p:spPr>
              <p:txBody>
                <a:bodyPr wrap="square" rtlCol="0">
                  <a:spAutoFit/>
                </a:bodyPr>
                <a:lstStyle/>
                <a:p>
                  <a:r>
                    <a:rPr lang="fr-FR" sz="1400" cap="small" dirty="0"/>
                    <a:t>100G</a:t>
                  </a:r>
                </a:p>
              </p:txBody>
            </p:sp>
            <p:pic>
              <p:nvPicPr>
                <p:cNvPr id="57" name="Image 56" descr="Une image contenant capture d’écran, Graphique, conception&#10;&#10;Description générée automatiquement">
                  <a:extLst>
                    <a:ext uri="{FF2B5EF4-FFF2-40B4-BE49-F238E27FC236}">
                      <a16:creationId xmlns:a16="http://schemas.microsoft.com/office/drawing/2014/main" id="{A26DDF2E-D916-1D44-B9D0-3CF5B0F2CAD3}"/>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6828793" y="2761264"/>
                  <a:ext cx="737182" cy="1042884"/>
                </a:xfrm>
                <a:prstGeom prst="rect">
                  <a:avLst/>
                </a:prstGeom>
              </p:spPr>
            </p:pic>
            <p:sp>
              <p:nvSpPr>
                <p:cNvPr id="66" name="ZoneTexte 65">
                  <a:extLst>
                    <a:ext uri="{FF2B5EF4-FFF2-40B4-BE49-F238E27FC236}">
                      <a16:creationId xmlns:a16="http://schemas.microsoft.com/office/drawing/2014/main" id="{315FC2EC-EDEA-B0C1-96B2-888481BED60E}"/>
                    </a:ext>
                  </a:extLst>
                </p:cNvPr>
                <p:cNvSpPr txBox="1"/>
                <p:nvPr/>
              </p:nvSpPr>
              <p:spPr>
                <a:xfrm>
                  <a:off x="6976946" y="2782898"/>
                  <a:ext cx="905658" cy="307777"/>
                </a:xfrm>
                <a:prstGeom prst="rect">
                  <a:avLst/>
                </a:prstGeom>
                <a:noFill/>
              </p:spPr>
              <p:txBody>
                <a:bodyPr wrap="square" rtlCol="0">
                  <a:spAutoFit/>
                </a:bodyPr>
                <a:lstStyle/>
                <a:p>
                  <a:r>
                    <a:rPr lang="fr-FR" sz="1400" cap="small" dirty="0"/>
                    <a:t>100G</a:t>
                  </a:r>
                </a:p>
              </p:txBody>
            </p:sp>
          </p:grpSp>
          <p:pic>
            <p:nvPicPr>
              <p:cNvPr id="68" name="Image 67" descr="Une image contenant capture d’écran, Graphique, conception&#10;&#10;Description générée automatiquement">
                <a:extLst>
                  <a:ext uri="{FF2B5EF4-FFF2-40B4-BE49-F238E27FC236}">
                    <a16:creationId xmlns:a16="http://schemas.microsoft.com/office/drawing/2014/main" id="{8A31DF6E-5787-230C-5464-66DC7499A0E0}"/>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6498323" y="3930096"/>
                <a:ext cx="737182" cy="1042884"/>
              </a:xfrm>
              <a:prstGeom prst="rect">
                <a:avLst/>
              </a:prstGeom>
            </p:spPr>
          </p:pic>
          <p:sp>
            <p:nvSpPr>
              <p:cNvPr id="73" name="ZoneTexte 72">
                <a:extLst>
                  <a:ext uri="{FF2B5EF4-FFF2-40B4-BE49-F238E27FC236}">
                    <a16:creationId xmlns:a16="http://schemas.microsoft.com/office/drawing/2014/main" id="{F0F08477-59D0-B980-475F-031FE4337F9C}"/>
                  </a:ext>
                </a:extLst>
              </p:cNvPr>
              <p:cNvSpPr txBox="1"/>
              <p:nvPr/>
            </p:nvSpPr>
            <p:spPr>
              <a:xfrm>
                <a:off x="6646476" y="3951730"/>
                <a:ext cx="905658" cy="307777"/>
              </a:xfrm>
              <a:prstGeom prst="rect">
                <a:avLst/>
              </a:prstGeom>
              <a:noFill/>
            </p:spPr>
            <p:txBody>
              <a:bodyPr wrap="square" rtlCol="0">
                <a:spAutoFit/>
              </a:bodyPr>
              <a:lstStyle/>
              <a:p>
                <a:r>
                  <a:rPr lang="fr-FR" sz="1400" cap="small" dirty="0"/>
                  <a:t>100G</a:t>
                </a:r>
              </a:p>
            </p:txBody>
          </p:sp>
        </p:grpSp>
        <p:cxnSp>
          <p:nvCxnSpPr>
            <p:cNvPr id="94" name="Connecteur droit 93">
              <a:extLst>
                <a:ext uri="{FF2B5EF4-FFF2-40B4-BE49-F238E27FC236}">
                  <a16:creationId xmlns:a16="http://schemas.microsoft.com/office/drawing/2014/main" id="{EB4FD48C-E6BE-F54F-2A86-392FCD93380D}"/>
                </a:ext>
              </a:extLst>
            </p:cNvPr>
            <p:cNvCxnSpPr>
              <a:cxnSpLocks/>
            </p:cNvCxnSpPr>
            <p:nvPr/>
          </p:nvCxnSpPr>
          <p:spPr>
            <a:xfrm>
              <a:off x="6097528" y="4100147"/>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95" name="Connecteur droit 94">
              <a:extLst>
                <a:ext uri="{FF2B5EF4-FFF2-40B4-BE49-F238E27FC236}">
                  <a16:creationId xmlns:a16="http://schemas.microsoft.com/office/drawing/2014/main" id="{41047C6C-FC47-1993-4FDE-EA7D53A992C0}"/>
                </a:ext>
              </a:extLst>
            </p:cNvPr>
            <p:cNvCxnSpPr>
              <a:cxnSpLocks/>
            </p:cNvCxnSpPr>
            <p:nvPr/>
          </p:nvCxnSpPr>
          <p:spPr>
            <a:xfrm>
              <a:off x="7250645" y="4089875"/>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96" name="Connecteur droit 95">
              <a:extLst>
                <a:ext uri="{FF2B5EF4-FFF2-40B4-BE49-F238E27FC236}">
                  <a16:creationId xmlns:a16="http://schemas.microsoft.com/office/drawing/2014/main" id="{F7ABC57A-4F9B-2EE1-4E37-BC451AA26BA1}"/>
                </a:ext>
              </a:extLst>
            </p:cNvPr>
            <p:cNvCxnSpPr>
              <a:cxnSpLocks/>
            </p:cNvCxnSpPr>
            <p:nvPr/>
          </p:nvCxnSpPr>
          <p:spPr>
            <a:xfrm>
              <a:off x="4843234" y="4107132"/>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97" name="Connecteur droit 96">
              <a:extLst>
                <a:ext uri="{FF2B5EF4-FFF2-40B4-BE49-F238E27FC236}">
                  <a16:creationId xmlns:a16="http://schemas.microsoft.com/office/drawing/2014/main" id="{5EE014D4-C6E2-C410-2F71-B7C5AB532B57}"/>
                </a:ext>
              </a:extLst>
            </p:cNvPr>
            <p:cNvCxnSpPr>
              <a:cxnSpLocks/>
            </p:cNvCxnSpPr>
            <p:nvPr/>
          </p:nvCxnSpPr>
          <p:spPr>
            <a:xfrm flipH="1">
              <a:off x="4517322" y="4351978"/>
              <a:ext cx="623707"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1" name="Connecteur droit 100">
              <a:extLst>
                <a:ext uri="{FF2B5EF4-FFF2-40B4-BE49-F238E27FC236}">
                  <a16:creationId xmlns:a16="http://schemas.microsoft.com/office/drawing/2014/main" id="{82793777-825A-8D76-6F51-79BEB1649ED7}"/>
                </a:ext>
              </a:extLst>
            </p:cNvPr>
            <p:cNvCxnSpPr>
              <a:cxnSpLocks/>
            </p:cNvCxnSpPr>
            <p:nvPr/>
          </p:nvCxnSpPr>
          <p:spPr>
            <a:xfrm flipH="1">
              <a:off x="5784147" y="4333298"/>
              <a:ext cx="623707"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2" name="Connecteur droit 101">
              <a:extLst>
                <a:ext uri="{FF2B5EF4-FFF2-40B4-BE49-F238E27FC236}">
                  <a16:creationId xmlns:a16="http://schemas.microsoft.com/office/drawing/2014/main" id="{F01EDA36-C020-7058-B7DC-161464B8F0C3}"/>
                </a:ext>
              </a:extLst>
            </p:cNvPr>
            <p:cNvCxnSpPr>
              <a:cxnSpLocks/>
            </p:cNvCxnSpPr>
            <p:nvPr/>
          </p:nvCxnSpPr>
          <p:spPr>
            <a:xfrm flipH="1">
              <a:off x="6938791" y="4333298"/>
              <a:ext cx="623707"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3" name="Connecteur droit 102">
              <a:extLst>
                <a:ext uri="{FF2B5EF4-FFF2-40B4-BE49-F238E27FC236}">
                  <a16:creationId xmlns:a16="http://schemas.microsoft.com/office/drawing/2014/main" id="{0BE48095-CED5-F4DC-FA35-5CCF760F3F36}"/>
                </a:ext>
              </a:extLst>
            </p:cNvPr>
            <p:cNvCxnSpPr>
              <a:cxnSpLocks/>
            </p:cNvCxnSpPr>
            <p:nvPr/>
          </p:nvCxnSpPr>
          <p:spPr>
            <a:xfrm>
              <a:off x="7552402" y="4340283"/>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4" name="Connecteur droit 103">
              <a:extLst>
                <a:ext uri="{FF2B5EF4-FFF2-40B4-BE49-F238E27FC236}">
                  <a16:creationId xmlns:a16="http://schemas.microsoft.com/office/drawing/2014/main" id="{0EF82466-71FB-A0F2-57B6-8CB75AFE3241}"/>
                </a:ext>
              </a:extLst>
            </p:cNvPr>
            <p:cNvCxnSpPr>
              <a:cxnSpLocks/>
            </p:cNvCxnSpPr>
            <p:nvPr/>
          </p:nvCxnSpPr>
          <p:spPr>
            <a:xfrm>
              <a:off x="6938791" y="4333298"/>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5" name="Connecteur droit 104">
              <a:extLst>
                <a:ext uri="{FF2B5EF4-FFF2-40B4-BE49-F238E27FC236}">
                  <a16:creationId xmlns:a16="http://schemas.microsoft.com/office/drawing/2014/main" id="{C74E0E5A-5762-E35F-D859-0D9F5F30BAC6}"/>
                </a:ext>
              </a:extLst>
            </p:cNvPr>
            <p:cNvCxnSpPr>
              <a:cxnSpLocks/>
            </p:cNvCxnSpPr>
            <p:nvPr/>
          </p:nvCxnSpPr>
          <p:spPr>
            <a:xfrm>
              <a:off x="6407854" y="4323026"/>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6" name="Connecteur droit 105">
              <a:extLst>
                <a:ext uri="{FF2B5EF4-FFF2-40B4-BE49-F238E27FC236}">
                  <a16:creationId xmlns:a16="http://schemas.microsoft.com/office/drawing/2014/main" id="{E3B6A4EF-FE6F-A441-AE4A-EEC37E552C67}"/>
                </a:ext>
              </a:extLst>
            </p:cNvPr>
            <p:cNvCxnSpPr>
              <a:cxnSpLocks/>
            </p:cNvCxnSpPr>
            <p:nvPr/>
          </p:nvCxnSpPr>
          <p:spPr>
            <a:xfrm>
              <a:off x="5777304" y="4323025"/>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7" name="Connecteur droit 106">
              <a:extLst>
                <a:ext uri="{FF2B5EF4-FFF2-40B4-BE49-F238E27FC236}">
                  <a16:creationId xmlns:a16="http://schemas.microsoft.com/office/drawing/2014/main" id="{B976D954-B60F-AD82-738C-3B96FF2E4ADB}"/>
                </a:ext>
              </a:extLst>
            </p:cNvPr>
            <p:cNvCxnSpPr>
              <a:cxnSpLocks/>
            </p:cNvCxnSpPr>
            <p:nvPr/>
          </p:nvCxnSpPr>
          <p:spPr>
            <a:xfrm>
              <a:off x="5135478" y="4351978"/>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8" name="Connecteur droit 107">
              <a:extLst>
                <a:ext uri="{FF2B5EF4-FFF2-40B4-BE49-F238E27FC236}">
                  <a16:creationId xmlns:a16="http://schemas.microsoft.com/office/drawing/2014/main" id="{7B346209-2C35-9B9C-ECD6-3BB22BC7E731}"/>
                </a:ext>
              </a:extLst>
            </p:cNvPr>
            <p:cNvCxnSpPr>
              <a:cxnSpLocks/>
            </p:cNvCxnSpPr>
            <p:nvPr/>
          </p:nvCxnSpPr>
          <p:spPr>
            <a:xfrm>
              <a:off x="4517322" y="4351977"/>
              <a:ext cx="0" cy="23315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sp>
        <p:nvSpPr>
          <p:cNvPr id="18" name="ZoneTexte 17">
            <a:extLst>
              <a:ext uri="{FF2B5EF4-FFF2-40B4-BE49-F238E27FC236}">
                <a16:creationId xmlns:a16="http://schemas.microsoft.com/office/drawing/2014/main" id="{DCA6DCCC-3F2C-1535-AD7F-4AFDB8B2A4AF}"/>
              </a:ext>
            </a:extLst>
          </p:cNvPr>
          <p:cNvSpPr txBox="1"/>
          <p:nvPr/>
        </p:nvSpPr>
        <p:spPr>
          <a:xfrm>
            <a:off x="6003633" y="2294523"/>
            <a:ext cx="3434656"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Tolérance aux pannes</a:t>
            </a:r>
          </a:p>
        </p:txBody>
      </p:sp>
      <p:sp>
        <p:nvSpPr>
          <p:cNvPr id="19" name="ZoneTexte 18">
            <a:extLst>
              <a:ext uri="{FF2B5EF4-FFF2-40B4-BE49-F238E27FC236}">
                <a16:creationId xmlns:a16="http://schemas.microsoft.com/office/drawing/2014/main" id="{CFA4F52B-E06B-EDBC-06E6-9ACB685C433D}"/>
              </a:ext>
            </a:extLst>
          </p:cNvPr>
          <p:cNvSpPr txBox="1"/>
          <p:nvPr/>
        </p:nvSpPr>
        <p:spPr>
          <a:xfrm>
            <a:off x="6003634" y="2849842"/>
            <a:ext cx="3156525"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Gain de performance</a:t>
            </a:r>
          </a:p>
        </p:txBody>
      </p:sp>
      <p:sp>
        <p:nvSpPr>
          <p:cNvPr id="87" name="ZoneTexte 86">
            <a:extLst>
              <a:ext uri="{FF2B5EF4-FFF2-40B4-BE49-F238E27FC236}">
                <a16:creationId xmlns:a16="http://schemas.microsoft.com/office/drawing/2014/main" id="{DCDA414C-8E3A-D152-96B7-9EFC0AD27C2F}"/>
              </a:ext>
            </a:extLst>
          </p:cNvPr>
          <p:cNvSpPr txBox="1"/>
          <p:nvPr/>
        </p:nvSpPr>
        <p:spPr>
          <a:xfrm>
            <a:off x="6003634" y="3405161"/>
            <a:ext cx="3156525"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Nécessite plus de stockage</a:t>
            </a:r>
          </a:p>
        </p:txBody>
      </p:sp>
      <p:grpSp>
        <p:nvGrpSpPr>
          <p:cNvPr id="120" name="Groupe 119">
            <a:extLst>
              <a:ext uri="{FF2B5EF4-FFF2-40B4-BE49-F238E27FC236}">
                <a16:creationId xmlns:a16="http://schemas.microsoft.com/office/drawing/2014/main" id="{C2F854DB-C4EC-B4FE-44D0-E634C7383307}"/>
              </a:ext>
            </a:extLst>
          </p:cNvPr>
          <p:cNvGrpSpPr/>
          <p:nvPr/>
        </p:nvGrpSpPr>
        <p:grpSpPr>
          <a:xfrm>
            <a:off x="846733" y="5635773"/>
            <a:ext cx="3327505" cy="420635"/>
            <a:chOff x="846733" y="5635773"/>
            <a:chExt cx="3327505" cy="420635"/>
          </a:xfrm>
        </p:grpSpPr>
        <p:cxnSp>
          <p:nvCxnSpPr>
            <p:cNvPr id="90" name="Connecteur droit 89">
              <a:extLst>
                <a:ext uri="{FF2B5EF4-FFF2-40B4-BE49-F238E27FC236}">
                  <a16:creationId xmlns:a16="http://schemas.microsoft.com/office/drawing/2014/main" id="{93725B49-9407-DC7E-3BF7-CEA44860EB55}"/>
                </a:ext>
              </a:extLst>
            </p:cNvPr>
            <p:cNvCxnSpPr>
              <a:cxnSpLocks/>
            </p:cNvCxnSpPr>
            <p:nvPr/>
          </p:nvCxnSpPr>
          <p:spPr>
            <a:xfrm flipH="1">
              <a:off x="3714886" y="5635773"/>
              <a:ext cx="168645" cy="15609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99" name="Connecteur droit 98">
              <a:extLst>
                <a:ext uri="{FF2B5EF4-FFF2-40B4-BE49-F238E27FC236}">
                  <a16:creationId xmlns:a16="http://schemas.microsoft.com/office/drawing/2014/main" id="{7EB14765-082B-5197-BBCD-833A1210B4E5}"/>
                </a:ext>
              </a:extLst>
            </p:cNvPr>
            <p:cNvCxnSpPr>
              <a:cxnSpLocks/>
            </p:cNvCxnSpPr>
            <p:nvPr/>
          </p:nvCxnSpPr>
          <p:spPr>
            <a:xfrm flipH="1">
              <a:off x="2511655" y="5635773"/>
              <a:ext cx="168645" cy="15609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0" name="Connecteur droit 99">
              <a:extLst>
                <a:ext uri="{FF2B5EF4-FFF2-40B4-BE49-F238E27FC236}">
                  <a16:creationId xmlns:a16="http://schemas.microsoft.com/office/drawing/2014/main" id="{00AEFD1B-14C9-1986-5758-F272960523AA}"/>
                </a:ext>
              </a:extLst>
            </p:cNvPr>
            <p:cNvCxnSpPr>
              <a:cxnSpLocks/>
            </p:cNvCxnSpPr>
            <p:nvPr/>
          </p:nvCxnSpPr>
          <p:spPr>
            <a:xfrm flipH="1">
              <a:off x="1326020" y="5635773"/>
              <a:ext cx="168645" cy="15609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Connecteur droit 112">
              <a:extLst>
                <a:ext uri="{FF2B5EF4-FFF2-40B4-BE49-F238E27FC236}">
                  <a16:creationId xmlns:a16="http://schemas.microsoft.com/office/drawing/2014/main" id="{E8061000-CDC1-A7E7-1A58-58BC436B25FF}"/>
                </a:ext>
              </a:extLst>
            </p:cNvPr>
            <p:cNvCxnSpPr>
              <a:cxnSpLocks/>
            </p:cNvCxnSpPr>
            <p:nvPr/>
          </p:nvCxnSpPr>
          <p:spPr>
            <a:xfrm flipH="1" flipV="1">
              <a:off x="2067798" y="5635773"/>
              <a:ext cx="130899" cy="15240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5" name="Connecteur droit 114">
              <a:extLst>
                <a:ext uri="{FF2B5EF4-FFF2-40B4-BE49-F238E27FC236}">
                  <a16:creationId xmlns:a16="http://schemas.microsoft.com/office/drawing/2014/main" id="{35C032DB-3AA1-7B6D-1DF1-FE98AA7695DD}"/>
                </a:ext>
              </a:extLst>
            </p:cNvPr>
            <p:cNvCxnSpPr>
              <a:cxnSpLocks/>
            </p:cNvCxnSpPr>
            <p:nvPr/>
          </p:nvCxnSpPr>
          <p:spPr>
            <a:xfrm flipH="1" flipV="1">
              <a:off x="3268580" y="5661069"/>
              <a:ext cx="130899" cy="15240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6" name="Connecteur droit 115">
              <a:extLst>
                <a:ext uri="{FF2B5EF4-FFF2-40B4-BE49-F238E27FC236}">
                  <a16:creationId xmlns:a16="http://schemas.microsoft.com/office/drawing/2014/main" id="{95190723-A238-1DD6-4119-C0DB796C7D69}"/>
                </a:ext>
              </a:extLst>
            </p:cNvPr>
            <p:cNvCxnSpPr>
              <a:cxnSpLocks/>
            </p:cNvCxnSpPr>
            <p:nvPr/>
          </p:nvCxnSpPr>
          <p:spPr>
            <a:xfrm flipH="1" flipV="1">
              <a:off x="887048" y="5642107"/>
              <a:ext cx="130899" cy="15240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7" name="ZoneTexte 116">
              <a:extLst>
                <a:ext uri="{FF2B5EF4-FFF2-40B4-BE49-F238E27FC236}">
                  <a16:creationId xmlns:a16="http://schemas.microsoft.com/office/drawing/2014/main" id="{0508C017-E7D5-BE24-1D1B-BC18BE39FD75}"/>
                </a:ext>
              </a:extLst>
            </p:cNvPr>
            <p:cNvSpPr txBox="1"/>
            <p:nvPr/>
          </p:nvSpPr>
          <p:spPr>
            <a:xfrm>
              <a:off x="3268580" y="5748631"/>
              <a:ext cx="905658" cy="307777"/>
            </a:xfrm>
            <a:prstGeom prst="rect">
              <a:avLst/>
            </a:prstGeom>
            <a:noFill/>
          </p:spPr>
          <p:txBody>
            <a:bodyPr wrap="square" rtlCol="0">
              <a:spAutoFit/>
            </a:bodyPr>
            <a:lstStyle/>
            <a:p>
              <a:r>
                <a:rPr lang="fr-FR" sz="1400" cap="small" dirty="0"/>
                <a:t>100G</a:t>
              </a:r>
            </a:p>
          </p:txBody>
        </p:sp>
        <p:sp>
          <p:nvSpPr>
            <p:cNvPr id="118" name="ZoneTexte 117">
              <a:extLst>
                <a:ext uri="{FF2B5EF4-FFF2-40B4-BE49-F238E27FC236}">
                  <a16:creationId xmlns:a16="http://schemas.microsoft.com/office/drawing/2014/main" id="{67D4A8FB-CF28-1615-4830-2241F1AB6DBD}"/>
                </a:ext>
              </a:extLst>
            </p:cNvPr>
            <p:cNvSpPr txBox="1"/>
            <p:nvPr/>
          </p:nvSpPr>
          <p:spPr>
            <a:xfrm>
              <a:off x="2058826" y="5739806"/>
              <a:ext cx="905658" cy="307777"/>
            </a:xfrm>
            <a:prstGeom prst="rect">
              <a:avLst/>
            </a:prstGeom>
            <a:noFill/>
          </p:spPr>
          <p:txBody>
            <a:bodyPr wrap="square" rtlCol="0">
              <a:spAutoFit/>
            </a:bodyPr>
            <a:lstStyle/>
            <a:p>
              <a:r>
                <a:rPr lang="fr-FR" sz="1400" cap="small" dirty="0"/>
                <a:t>100G</a:t>
              </a:r>
            </a:p>
          </p:txBody>
        </p:sp>
        <p:sp>
          <p:nvSpPr>
            <p:cNvPr id="119" name="ZoneTexte 118">
              <a:extLst>
                <a:ext uri="{FF2B5EF4-FFF2-40B4-BE49-F238E27FC236}">
                  <a16:creationId xmlns:a16="http://schemas.microsoft.com/office/drawing/2014/main" id="{B575F96A-D546-2BEA-46CF-28BDEFED67BC}"/>
                </a:ext>
              </a:extLst>
            </p:cNvPr>
            <p:cNvSpPr txBox="1"/>
            <p:nvPr/>
          </p:nvSpPr>
          <p:spPr>
            <a:xfrm>
              <a:off x="846733" y="5731077"/>
              <a:ext cx="905658" cy="307777"/>
            </a:xfrm>
            <a:prstGeom prst="rect">
              <a:avLst/>
            </a:prstGeom>
            <a:noFill/>
          </p:spPr>
          <p:txBody>
            <a:bodyPr wrap="square" rtlCol="0">
              <a:spAutoFit/>
            </a:bodyPr>
            <a:lstStyle/>
            <a:p>
              <a:r>
                <a:rPr lang="fr-FR" sz="1400" cap="small" dirty="0"/>
                <a:t>100G</a:t>
              </a:r>
            </a:p>
          </p:txBody>
        </p:sp>
      </p:grpSp>
      <p:pic>
        <p:nvPicPr>
          <p:cNvPr id="6" name="Image 5" descr="Une image contenant dessin humoristique, capture d’écran, mammifère, Graphique&#10;&#10;Description générée automatiquement">
            <a:extLst>
              <a:ext uri="{FF2B5EF4-FFF2-40B4-BE49-F238E27FC236}">
                <a16:creationId xmlns:a16="http://schemas.microsoft.com/office/drawing/2014/main" id="{02C87EF1-F89A-03F3-04A0-A559A6CEDD9C}"/>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9868246" y="-3858274"/>
            <a:ext cx="1521440" cy="856667"/>
          </a:xfrm>
          <a:prstGeom prst="rect">
            <a:avLst/>
          </a:prstGeom>
        </p:spPr>
      </p:pic>
    </p:spTree>
    <p:extLst>
      <p:ext uri="{BB962C8B-B14F-4D97-AF65-F5344CB8AC3E}">
        <p14:creationId xmlns:p14="http://schemas.microsoft.com/office/powerpoint/2010/main" val="2104974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0"/>
                                        </p:tgtEl>
                                        <p:attrNameLst>
                                          <p:attrName>style.visibility</p:attrName>
                                        </p:attrNameLst>
                                      </p:cBhvr>
                                      <p:to>
                                        <p:strVal val="visible"/>
                                      </p:to>
                                    </p:set>
                                    <p:animEffect transition="in" filter="fade">
                                      <p:cBhvr>
                                        <p:cTn id="21" dur="1000"/>
                                        <p:tgtEl>
                                          <p:spTgt spid="120"/>
                                        </p:tgtEl>
                                      </p:cBhvr>
                                    </p:animEffect>
                                    <p:anim calcmode="lin" valueType="num">
                                      <p:cBhvr>
                                        <p:cTn id="22" dur="1000" fill="hold"/>
                                        <p:tgtEl>
                                          <p:spTgt spid="120"/>
                                        </p:tgtEl>
                                        <p:attrNameLst>
                                          <p:attrName>ppt_x</p:attrName>
                                        </p:attrNameLst>
                                      </p:cBhvr>
                                      <p:tavLst>
                                        <p:tav tm="0">
                                          <p:val>
                                            <p:strVal val="#ppt_x"/>
                                          </p:val>
                                        </p:tav>
                                        <p:tav tm="100000">
                                          <p:val>
                                            <p:strVal val="#ppt_x"/>
                                          </p:val>
                                        </p:tav>
                                      </p:tavLst>
                                    </p:anim>
                                    <p:anim calcmode="lin" valueType="num">
                                      <p:cBhvr>
                                        <p:cTn id="23" dur="1000" fill="hold"/>
                                        <p:tgtEl>
                                          <p:spTgt spid="120"/>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1000"/>
                                        <p:tgtEl>
                                          <p:spTgt spid="87"/>
                                        </p:tgtEl>
                                      </p:cBhvr>
                                    </p:animEffect>
                                    <p:anim calcmode="lin" valueType="num">
                                      <p:cBhvr>
                                        <p:cTn id="27" dur="1000" fill="hold"/>
                                        <p:tgtEl>
                                          <p:spTgt spid="87"/>
                                        </p:tgtEl>
                                        <p:attrNameLst>
                                          <p:attrName>ppt_x</p:attrName>
                                        </p:attrNameLst>
                                      </p:cBhvr>
                                      <p:tavLst>
                                        <p:tav tm="0">
                                          <p:val>
                                            <p:strVal val="#ppt_x"/>
                                          </p:val>
                                        </p:tav>
                                        <p:tav tm="100000">
                                          <p:val>
                                            <p:strVal val="#ppt_x"/>
                                          </p:val>
                                        </p:tav>
                                      </p:tavLst>
                                    </p:anim>
                                    <p:anim calcmode="lin" valueType="num">
                                      <p:cBhvr>
                                        <p:cTn id="28"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87"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907B3-29D9-3616-A4E1-3D02E03D6EAC}"/>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12D3ABEC-1D17-CEBF-F792-BBBD77FC2A01}"/>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CA1DEFF3-0152-1864-F211-7A1030D15729}"/>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11" name="ZoneTexte 10">
            <a:extLst>
              <a:ext uri="{FF2B5EF4-FFF2-40B4-BE49-F238E27FC236}">
                <a16:creationId xmlns:a16="http://schemas.microsoft.com/office/drawing/2014/main" id="{95AAFC08-6689-4CE1-CF57-F130CF45B9AC}"/>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9C3DFFC6-6111-78AD-FBEE-9D1E1D3BDC7E}"/>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2E495119-4F1F-E9F3-BE0F-AEBF7FA027CC}"/>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41DD1B44-47BA-F636-A0CD-A5A1DB3C66FC}"/>
              </a:ext>
            </a:extLst>
          </p:cNvPr>
          <p:cNvSpPr/>
          <p:nvPr/>
        </p:nvSpPr>
        <p:spPr>
          <a:xfrm>
            <a:off x="916243" y="324999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7AA3B5AB-AA87-43B4-D077-CEA7EF4DFB9A}"/>
              </a:ext>
            </a:extLst>
          </p:cNvPr>
          <p:cNvSpPr txBox="1"/>
          <p:nvPr/>
        </p:nvSpPr>
        <p:spPr>
          <a:xfrm>
            <a:off x="1246642" y="3453725"/>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9BBB405E-9717-3594-4EC0-8916284F97FA}"/>
              </a:ext>
            </a:extLst>
          </p:cNvPr>
          <p:cNvSpPr/>
          <p:nvPr/>
        </p:nvSpPr>
        <p:spPr>
          <a:xfrm>
            <a:off x="916243"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DD987479-B112-6674-AE79-E36B27884C55}"/>
              </a:ext>
            </a:extLst>
          </p:cNvPr>
          <p:cNvSpPr txBox="1"/>
          <p:nvPr/>
        </p:nvSpPr>
        <p:spPr>
          <a:xfrm>
            <a:off x="-3267736" y="4832310"/>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EECF7950-AC09-0605-CE95-DAE334ED03E7}"/>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468A15B3-7105-5BD9-5ADB-8AC6A296B979}"/>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CA51AAB6-4322-402C-89FB-41356C3787EC}"/>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4E3CAEA7-03A0-F8FC-6A09-380C6A7090E0}"/>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56464707-DF9E-EEE4-55C5-F54FDB89FC0D}"/>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a:extLst>
              <a:ext uri="{FF2B5EF4-FFF2-40B4-BE49-F238E27FC236}">
                <a16:creationId xmlns:a16="http://schemas.microsoft.com/office/drawing/2014/main" id="{6EF41003-8F1F-2738-0933-4B021FC72BBF}"/>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pic>
        <p:nvPicPr>
          <p:cNvPr id="4" name="Graphique 54">
            <a:extLst>
              <a:ext uri="{FF2B5EF4-FFF2-40B4-BE49-F238E27FC236}">
                <a16:creationId xmlns:a16="http://schemas.microsoft.com/office/drawing/2014/main" id="{53F1C234-DA65-8B2F-D023-26404BDFDE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3240059"/>
            <a:ext cx="891352" cy="939438"/>
          </a:xfrm>
          <a:prstGeom prst="rect">
            <a:avLst/>
          </a:prstGeom>
        </p:spPr>
      </p:pic>
      <p:pic>
        <p:nvPicPr>
          <p:cNvPr id="5" name="Graphique 56">
            <a:extLst>
              <a:ext uri="{FF2B5EF4-FFF2-40B4-BE49-F238E27FC236}">
                <a16:creationId xmlns:a16="http://schemas.microsoft.com/office/drawing/2014/main" id="{0C67C843-8288-E91F-A0E4-6B738A20BE4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4691034"/>
            <a:ext cx="891352" cy="939438"/>
          </a:xfrm>
          <a:prstGeom prst="rect">
            <a:avLst/>
          </a:prstGeom>
        </p:spPr>
      </p:pic>
      <p:pic>
        <p:nvPicPr>
          <p:cNvPr id="6" name="Graphique 57">
            <a:extLst>
              <a:ext uri="{FF2B5EF4-FFF2-40B4-BE49-F238E27FC236}">
                <a16:creationId xmlns:a16="http://schemas.microsoft.com/office/drawing/2014/main" id="{62A7547D-D99A-5095-041B-F28CC24C07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1789085"/>
            <a:ext cx="891352" cy="939438"/>
          </a:xfrm>
          <a:prstGeom prst="rect">
            <a:avLst/>
          </a:prstGeom>
        </p:spPr>
      </p:pic>
      <p:sp>
        <p:nvSpPr>
          <p:cNvPr id="12" name="ZoneTexte 11">
            <a:extLst>
              <a:ext uri="{FF2B5EF4-FFF2-40B4-BE49-F238E27FC236}">
                <a16:creationId xmlns:a16="http://schemas.microsoft.com/office/drawing/2014/main" id="{EBC761B3-48A5-D8D5-EEEF-DCAAE513BB2C}"/>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Stockage &amp; sauvegarde</a:t>
            </a:r>
          </a:p>
        </p:txBody>
      </p:sp>
      <p:grpSp>
        <p:nvGrpSpPr>
          <p:cNvPr id="26" name="Groupe 25">
            <a:extLst>
              <a:ext uri="{FF2B5EF4-FFF2-40B4-BE49-F238E27FC236}">
                <a16:creationId xmlns:a16="http://schemas.microsoft.com/office/drawing/2014/main" id="{FC809C7F-ACC7-D1CC-E1DE-EB6B425448B4}"/>
              </a:ext>
            </a:extLst>
          </p:cNvPr>
          <p:cNvGrpSpPr/>
          <p:nvPr/>
        </p:nvGrpSpPr>
        <p:grpSpPr>
          <a:xfrm>
            <a:off x="4567342" y="1464139"/>
            <a:ext cx="1725202" cy="1775920"/>
            <a:chOff x="5330285" y="2915114"/>
            <a:chExt cx="1725202" cy="1775920"/>
          </a:xfrm>
        </p:grpSpPr>
        <p:pic>
          <p:nvPicPr>
            <p:cNvPr id="14" name="Image 13" descr="Une image contenant capture d’écran, Graphique, conception&#10;&#10;Description générée automatiquement">
              <a:extLst>
                <a:ext uri="{FF2B5EF4-FFF2-40B4-BE49-F238E27FC236}">
                  <a16:creationId xmlns:a16="http://schemas.microsoft.com/office/drawing/2014/main" id="{DA65B8BD-3FD1-F62D-644C-0DAA1547116A}"/>
                </a:ext>
              </a:extLst>
            </p:cNvPr>
            <p:cNvPicPr>
              <a:picLocks noChangeAspect="1"/>
            </p:cNvPicPr>
            <p:nvPr/>
          </p:nvPicPr>
          <p:blipFill rotWithShape="1">
            <a:blip r:embed="rId3">
              <a:extLst>
                <a:ext uri="{28A0092B-C50C-407E-A947-70E740481C1C}">
                  <a14:useLocalDpi xmlns:a14="http://schemas.microsoft.com/office/drawing/2010/main" val="0"/>
                </a:ext>
              </a:extLst>
            </a:blip>
            <a:srcRect t="25758" r="42352" b="-1949"/>
            <a:stretch/>
          </p:blipFill>
          <p:spPr>
            <a:xfrm flipV="1">
              <a:off x="5330285" y="2915114"/>
              <a:ext cx="1255342" cy="1775920"/>
            </a:xfrm>
            <a:prstGeom prst="rect">
              <a:avLst/>
            </a:prstGeom>
          </p:spPr>
        </p:pic>
        <p:sp>
          <p:nvSpPr>
            <p:cNvPr id="15" name="ZoneTexte 14">
              <a:extLst>
                <a:ext uri="{FF2B5EF4-FFF2-40B4-BE49-F238E27FC236}">
                  <a16:creationId xmlns:a16="http://schemas.microsoft.com/office/drawing/2014/main" id="{A07E85EE-C698-B75D-799C-8449D54D0FC6}"/>
                </a:ext>
              </a:extLst>
            </p:cNvPr>
            <p:cNvSpPr txBox="1"/>
            <p:nvPr/>
          </p:nvSpPr>
          <p:spPr>
            <a:xfrm>
              <a:off x="5692950" y="3071018"/>
              <a:ext cx="1362537" cy="369332"/>
            </a:xfrm>
            <a:prstGeom prst="rect">
              <a:avLst/>
            </a:prstGeom>
            <a:noFill/>
          </p:spPr>
          <p:txBody>
            <a:bodyPr wrap="square" rtlCol="0">
              <a:spAutoFit/>
            </a:bodyPr>
            <a:lstStyle/>
            <a:p>
              <a:r>
                <a:rPr lang="fr-FR" cap="small" dirty="0"/>
                <a:t>100G</a:t>
              </a:r>
            </a:p>
          </p:txBody>
        </p:sp>
      </p:grpSp>
      <p:sp>
        <p:nvSpPr>
          <p:cNvPr id="57" name="Rectangle 56">
            <a:extLst>
              <a:ext uri="{FF2B5EF4-FFF2-40B4-BE49-F238E27FC236}">
                <a16:creationId xmlns:a16="http://schemas.microsoft.com/office/drawing/2014/main" id="{7E8BFB67-E7EE-7EB5-E85A-6D74A885BC6C}"/>
              </a:ext>
            </a:extLst>
          </p:cNvPr>
          <p:cNvSpPr/>
          <p:nvPr/>
        </p:nvSpPr>
        <p:spPr>
          <a:xfrm rot="5400000">
            <a:off x="4917041" y="2536776"/>
            <a:ext cx="812159" cy="256216"/>
          </a:xfrm>
          <a:prstGeom prst="rect">
            <a:avLst/>
          </a:prstGeom>
          <a:solidFill>
            <a:srgbClr val="779AD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DONNEES</a:t>
            </a:r>
          </a:p>
        </p:txBody>
      </p:sp>
      <p:cxnSp>
        <p:nvCxnSpPr>
          <p:cNvPr id="62" name="Connecteur droit avec flèche 61">
            <a:extLst>
              <a:ext uri="{FF2B5EF4-FFF2-40B4-BE49-F238E27FC236}">
                <a16:creationId xmlns:a16="http://schemas.microsoft.com/office/drawing/2014/main" id="{60CC6BB7-3FAD-DD91-0FE0-1562EA900CCB}"/>
              </a:ext>
            </a:extLst>
          </p:cNvPr>
          <p:cNvCxnSpPr>
            <a:cxnSpLocks/>
          </p:cNvCxnSpPr>
          <p:nvPr/>
        </p:nvCxnSpPr>
        <p:spPr>
          <a:xfrm>
            <a:off x="5822684" y="2728523"/>
            <a:ext cx="1247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85DF29DC-749E-54BF-6933-67BC82FABC2C}"/>
              </a:ext>
            </a:extLst>
          </p:cNvPr>
          <p:cNvSpPr txBox="1"/>
          <p:nvPr/>
        </p:nvSpPr>
        <p:spPr>
          <a:xfrm>
            <a:off x="5822684" y="2444106"/>
            <a:ext cx="1493920" cy="307777"/>
          </a:xfrm>
          <a:prstGeom prst="rect">
            <a:avLst/>
          </a:prstGeom>
          <a:noFill/>
        </p:spPr>
        <p:txBody>
          <a:bodyPr wrap="square" rtlCol="0">
            <a:spAutoFit/>
          </a:bodyPr>
          <a:lstStyle/>
          <a:p>
            <a:r>
              <a:rPr lang="fr-FR" sz="1400" cap="small" dirty="0"/>
              <a:t>Sauvegarde</a:t>
            </a:r>
          </a:p>
        </p:txBody>
      </p:sp>
      <p:grpSp>
        <p:nvGrpSpPr>
          <p:cNvPr id="70" name="Groupe 69">
            <a:extLst>
              <a:ext uri="{FF2B5EF4-FFF2-40B4-BE49-F238E27FC236}">
                <a16:creationId xmlns:a16="http://schemas.microsoft.com/office/drawing/2014/main" id="{C2D32A17-D644-8322-3E1B-6959E9A70AA3}"/>
              </a:ext>
            </a:extLst>
          </p:cNvPr>
          <p:cNvGrpSpPr/>
          <p:nvPr/>
        </p:nvGrpSpPr>
        <p:grpSpPr>
          <a:xfrm>
            <a:off x="6882207" y="1464139"/>
            <a:ext cx="1725202" cy="1775920"/>
            <a:chOff x="5330285" y="2915114"/>
            <a:chExt cx="1725202" cy="1775920"/>
          </a:xfrm>
        </p:grpSpPr>
        <p:pic>
          <p:nvPicPr>
            <p:cNvPr id="71" name="Image 70" descr="Une image contenant capture d’écran, Graphique, conception&#10;&#10;Description générée automatiquement">
              <a:extLst>
                <a:ext uri="{FF2B5EF4-FFF2-40B4-BE49-F238E27FC236}">
                  <a16:creationId xmlns:a16="http://schemas.microsoft.com/office/drawing/2014/main" id="{9A563FA4-C466-DE87-58D2-FE46BFC97863}"/>
                </a:ext>
              </a:extLst>
            </p:cNvPr>
            <p:cNvPicPr>
              <a:picLocks noChangeAspect="1"/>
            </p:cNvPicPr>
            <p:nvPr/>
          </p:nvPicPr>
          <p:blipFill rotWithShape="1">
            <a:blip r:embed="rId3">
              <a:extLst>
                <a:ext uri="{28A0092B-C50C-407E-A947-70E740481C1C}">
                  <a14:useLocalDpi xmlns:a14="http://schemas.microsoft.com/office/drawing/2010/main" val="0"/>
                </a:ext>
              </a:extLst>
            </a:blip>
            <a:srcRect t="25758" r="42352" b="-1949"/>
            <a:stretch/>
          </p:blipFill>
          <p:spPr>
            <a:xfrm flipV="1">
              <a:off x="5330285" y="2915114"/>
              <a:ext cx="1255342" cy="1775920"/>
            </a:xfrm>
            <a:prstGeom prst="rect">
              <a:avLst/>
            </a:prstGeom>
          </p:spPr>
        </p:pic>
        <p:sp>
          <p:nvSpPr>
            <p:cNvPr id="72" name="ZoneTexte 71">
              <a:extLst>
                <a:ext uri="{FF2B5EF4-FFF2-40B4-BE49-F238E27FC236}">
                  <a16:creationId xmlns:a16="http://schemas.microsoft.com/office/drawing/2014/main" id="{526EAA4D-A9DC-D911-377F-784AA7472826}"/>
                </a:ext>
              </a:extLst>
            </p:cNvPr>
            <p:cNvSpPr txBox="1"/>
            <p:nvPr/>
          </p:nvSpPr>
          <p:spPr>
            <a:xfrm>
              <a:off x="5692950" y="3071018"/>
              <a:ext cx="1362537" cy="369332"/>
            </a:xfrm>
            <a:prstGeom prst="rect">
              <a:avLst/>
            </a:prstGeom>
            <a:noFill/>
          </p:spPr>
          <p:txBody>
            <a:bodyPr wrap="square" rtlCol="0">
              <a:spAutoFit/>
            </a:bodyPr>
            <a:lstStyle/>
            <a:p>
              <a:r>
                <a:rPr lang="fr-FR" cap="small" dirty="0"/>
                <a:t>100G</a:t>
              </a:r>
            </a:p>
          </p:txBody>
        </p:sp>
      </p:grpSp>
      <p:sp>
        <p:nvSpPr>
          <p:cNvPr id="73" name="Rectangle 72">
            <a:extLst>
              <a:ext uri="{FF2B5EF4-FFF2-40B4-BE49-F238E27FC236}">
                <a16:creationId xmlns:a16="http://schemas.microsoft.com/office/drawing/2014/main" id="{FF459FAD-3D6B-4807-9756-A1D83B416424}"/>
              </a:ext>
            </a:extLst>
          </p:cNvPr>
          <p:cNvSpPr/>
          <p:nvPr/>
        </p:nvSpPr>
        <p:spPr>
          <a:xfrm rot="5400000">
            <a:off x="7231906" y="2536776"/>
            <a:ext cx="812159" cy="256216"/>
          </a:xfrm>
          <a:prstGeom prst="rect">
            <a:avLst/>
          </a:prstGeom>
          <a:solidFill>
            <a:srgbClr val="779AD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DONNEES</a:t>
            </a:r>
          </a:p>
        </p:txBody>
      </p:sp>
      <p:cxnSp>
        <p:nvCxnSpPr>
          <p:cNvPr id="74" name="Connecteur droit avec flèche 73">
            <a:extLst>
              <a:ext uri="{FF2B5EF4-FFF2-40B4-BE49-F238E27FC236}">
                <a16:creationId xmlns:a16="http://schemas.microsoft.com/office/drawing/2014/main" id="{FCA86EE2-4D27-6404-35F1-1F5DF727E19E}"/>
              </a:ext>
            </a:extLst>
          </p:cNvPr>
          <p:cNvCxnSpPr>
            <a:cxnSpLocks/>
          </p:cNvCxnSpPr>
          <p:nvPr/>
        </p:nvCxnSpPr>
        <p:spPr>
          <a:xfrm flipH="1">
            <a:off x="5822684" y="3174944"/>
            <a:ext cx="12697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ZoneTexte 76">
            <a:extLst>
              <a:ext uri="{FF2B5EF4-FFF2-40B4-BE49-F238E27FC236}">
                <a16:creationId xmlns:a16="http://schemas.microsoft.com/office/drawing/2014/main" id="{127447FF-BF73-EC84-1F34-2620AB2AF161}"/>
              </a:ext>
            </a:extLst>
          </p:cNvPr>
          <p:cNvSpPr txBox="1"/>
          <p:nvPr/>
        </p:nvSpPr>
        <p:spPr>
          <a:xfrm>
            <a:off x="5945638" y="2917075"/>
            <a:ext cx="1493920" cy="307777"/>
          </a:xfrm>
          <a:prstGeom prst="rect">
            <a:avLst/>
          </a:prstGeom>
          <a:noFill/>
        </p:spPr>
        <p:txBody>
          <a:bodyPr wrap="square" rtlCol="0">
            <a:spAutoFit/>
          </a:bodyPr>
          <a:lstStyle/>
          <a:p>
            <a:r>
              <a:rPr lang="fr-FR" sz="1400" cap="small" dirty="0"/>
              <a:t>Restauration</a:t>
            </a:r>
          </a:p>
        </p:txBody>
      </p:sp>
      <p:pic>
        <p:nvPicPr>
          <p:cNvPr id="2" name="Image 1" descr="Une image contenant dessin humoristique, capture d’écran, mammifère, Graphique&#10;&#10;Description générée automatiquement">
            <a:extLst>
              <a:ext uri="{FF2B5EF4-FFF2-40B4-BE49-F238E27FC236}">
                <a16:creationId xmlns:a16="http://schemas.microsoft.com/office/drawing/2014/main" id="{25A80BC7-BBC7-263A-091E-D2DE82C04B2B}"/>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2020459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par>
                                <p:cTn id="26" presetID="10" presetClass="entr" presetSubtype="0" fill="hold" nodeType="with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xit" presetSubtype="0" fill="hold" grpId="1" nodeType="clickEffect">
                                  <p:stCondLst>
                                    <p:cond delay="0"/>
                                  </p:stCondLst>
                                  <p:childTnLst>
                                    <p:animEffect transition="out" filter="fade">
                                      <p:cBhvr>
                                        <p:cTn id="32" dur="1000"/>
                                        <p:tgtEl>
                                          <p:spTgt spid="57"/>
                                        </p:tgtEl>
                                      </p:cBhvr>
                                    </p:animEffect>
                                    <p:anim calcmode="lin" valueType="num">
                                      <p:cBhvr>
                                        <p:cTn id="33" dur="1000"/>
                                        <p:tgtEl>
                                          <p:spTgt spid="57"/>
                                        </p:tgtEl>
                                        <p:attrNameLst>
                                          <p:attrName>ppt_x</p:attrName>
                                        </p:attrNameLst>
                                      </p:cBhvr>
                                      <p:tavLst>
                                        <p:tav tm="0">
                                          <p:val>
                                            <p:strVal val="ppt_x"/>
                                          </p:val>
                                        </p:tav>
                                        <p:tav tm="100000">
                                          <p:val>
                                            <p:strVal val="ppt_x"/>
                                          </p:val>
                                        </p:tav>
                                      </p:tavLst>
                                    </p:anim>
                                    <p:anim calcmode="lin" valueType="num">
                                      <p:cBhvr>
                                        <p:cTn id="34" dur="1000"/>
                                        <p:tgtEl>
                                          <p:spTgt spid="57"/>
                                        </p:tgtEl>
                                        <p:attrNameLst>
                                          <p:attrName>ppt_y</p:attrName>
                                        </p:attrNameLst>
                                      </p:cBhvr>
                                      <p:tavLst>
                                        <p:tav tm="0">
                                          <p:val>
                                            <p:strVal val="ppt_y"/>
                                          </p:val>
                                        </p:tav>
                                        <p:tav tm="100000">
                                          <p:val>
                                            <p:strVal val="ppt_y+.1"/>
                                          </p:val>
                                        </p:tav>
                                      </p:tavLst>
                                    </p:anim>
                                    <p:set>
                                      <p:cBhvr>
                                        <p:cTn id="35" dur="1" fill="hold">
                                          <p:stCondLst>
                                            <p:cond delay="999"/>
                                          </p:stCondLst>
                                        </p:cTn>
                                        <p:tgtEl>
                                          <p:spTgt spid="5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fade">
                                      <p:cBhvr>
                                        <p:cTn id="43" dur="500"/>
                                        <p:tgtEl>
                                          <p:spTgt spid="77"/>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2" nodeType="click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1000"/>
                                        <p:tgtEl>
                                          <p:spTgt spid="57"/>
                                        </p:tgtEl>
                                      </p:cBhvr>
                                    </p:animEffect>
                                    <p:anim calcmode="lin" valueType="num">
                                      <p:cBhvr>
                                        <p:cTn id="49" dur="1000" fill="hold"/>
                                        <p:tgtEl>
                                          <p:spTgt spid="57"/>
                                        </p:tgtEl>
                                        <p:attrNameLst>
                                          <p:attrName>ppt_x</p:attrName>
                                        </p:attrNameLst>
                                      </p:cBhvr>
                                      <p:tavLst>
                                        <p:tav tm="0">
                                          <p:val>
                                            <p:strVal val="#ppt_x"/>
                                          </p:val>
                                        </p:tav>
                                        <p:tav tm="100000">
                                          <p:val>
                                            <p:strVal val="#ppt_x"/>
                                          </p:val>
                                        </p:tav>
                                      </p:tavLst>
                                    </p:anim>
                                    <p:anim calcmode="lin" valueType="num">
                                      <p:cBhvr>
                                        <p:cTn id="50"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7" grpId="2" animBg="1"/>
      <p:bldP spid="64" grpId="0"/>
      <p:bldP spid="73" grpId="0" animBg="1"/>
      <p:bldP spid="7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50832-AEF7-4B66-513A-6B159229F899}"/>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D3EBBD87-04FE-FC52-0B64-A6B78D087904}"/>
              </a:ext>
            </a:extLst>
          </p:cNvPr>
          <p:cNvSpPr/>
          <p:nvPr/>
        </p:nvSpPr>
        <p:spPr>
          <a:xfrm>
            <a:off x="7648739" y="5667066"/>
            <a:ext cx="511389" cy="357948"/>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E7A19E40-B011-8115-39C0-B56CCDA2E723}"/>
              </a:ext>
            </a:extLst>
          </p:cNvPr>
          <p:cNvSpPr/>
          <p:nvPr/>
        </p:nvSpPr>
        <p:spPr>
          <a:xfrm>
            <a:off x="6565017" y="5966184"/>
            <a:ext cx="519095" cy="45719"/>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B9257B0C-33F4-220C-6310-1E4EC6BEB6E2}"/>
              </a:ext>
            </a:extLst>
          </p:cNvPr>
          <p:cNvSpPr/>
          <p:nvPr/>
        </p:nvSpPr>
        <p:spPr>
          <a:xfrm>
            <a:off x="6935848" y="3514638"/>
            <a:ext cx="722044" cy="48724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E660B609-6E54-A725-91C0-9EEDA77663D3}"/>
              </a:ext>
            </a:extLst>
          </p:cNvPr>
          <p:cNvSpPr/>
          <p:nvPr/>
        </p:nvSpPr>
        <p:spPr>
          <a:xfrm>
            <a:off x="6935848" y="3576842"/>
            <a:ext cx="722044" cy="406486"/>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Hexagone 16">
            <a:extLst>
              <a:ext uri="{FF2B5EF4-FFF2-40B4-BE49-F238E27FC236}">
                <a16:creationId xmlns:a16="http://schemas.microsoft.com/office/drawing/2014/main" id="{EBCF1FD7-7B20-BE78-DC39-22E6E5D34AEB}"/>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747EE0F1-5F07-640C-D8AC-914471B18A96}"/>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69B33417-6281-599B-4052-8BC8ED8CD6AF}"/>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B70D9D6B-C35F-63B3-947C-EA001EBFE0D8}"/>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9C5BBD07-A329-CC20-07CA-91C1BAB12808}"/>
              </a:ext>
            </a:extLst>
          </p:cNvPr>
          <p:cNvSpPr/>
          <p:nvPr/>
        </p:nvSpPr>
        <p:spPr>
          <a:xfrm>
            <a:off x="916243" y="324999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3A42C551-2290-6386-E565-9F072BEAB214}"/>
              </a:ext>
            </a:extLst>
          </p:cNvPr>
          <p:cNvSpPr txBox="1"/>
          <p:nvPr/>
        </p:nvSpPr>
        <p:spPr>
          <a:xfrm>
            <a:off x="1246642" y="3453725"/>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FF864443-78EF-3C5B-3402-D2136FD0B81A}"/>
              </a:ext>
            </a:extLst>
          </p:cNvPr>
          <p:cNvSpPr/>
          <p:nvPr/>
        </p:nvSpPr>
        <p:spPr>
          <a:xfrm>
            <a:off x="916243"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8BE49FC4-F267-480C-A6D0-3E8C1EA8379A}"/>
              </a:ext>
            </a:extLst>
          </p:cNvPr>
          <p:cNvSpPr txBox="1"/>
          <p:nvPr/>
        </p:nvSpPr>
        <p:spPr>
          <a:xfrm>
            <a:off x="-3267736" y="4832310"/>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A262535A-F04D-79E9-AC1E-13005030EEE4}"/>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0BCB1463-854C-190E-A35C-D0D3C9D16833}"/>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986B7CF0-14EE-99AF-FC14-C317E5992035}"/>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73A1F04E-824B-E0B8-9CF8-2D79DAFD3541}"/>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9B7A8A8A-81F8-B39F-9497-D8C7541EA617}"/>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Graphique 54">
            <a:extLst>
              <a:ext uri="{FF2B5EF4-FFF2-40B4-BE49-F238E27FC236}">
                <a16:creationId xmlns:a16="http://schemas.microsoft.com/office/drawing/2014/main" id="{9151F823-CF18-DB72-9C56-B0C4285ADBD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3240059"/>
            <a:ext cx="891352" cy="939438"/>
          </a:xfrm>
          <a:prstGeom prst="rect">
            <a:avLst/>
          </a:prstGeom>
        </p:spPr>
      </p:pic>
      <p:pic>
        <p:nvPicPr>
          <p:cNvPr id="5" name="Graphique 56">
            <a:extLst>
              <a:ext uri="{FF2B5EF4-FFF2-40B4-BE49-F238E27FC236}">
                <a16:creationId xmlns:a16="http://schemas.microsoft.com/office/drawing/2014/main" id="{509481AC-670D-F950-C33D-8B85446BB0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4691034"/>
            <a:ext cx="891352" cy="939438"/>
          </a:xfrm>
          <a:prstGeom prst="rect">
            <a:avLst/>
          </a:prstGeom>
        </p:spPr>
      </p:pic>
      <p:pic>
        <p:nvPicPr>
          <p:cNvPr id="6" name="Graphique 57">
            <a:extLst>
              <a:ext uri="{FF2B5EF4-FFF2-40B4-BE49-F238E27FC236}">
                <a16:creationId xmlns:a16="http://schemas.microsoft.com/office/drawing/2014/main" id="{783666D8-D9E6-E0C7-2ACA-D18AAE6AAFB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1789085"/>
            <a:ext cx="891352" cy="939438"/>
          </a:xfrm>
          <a:prstGeom prst="rect">
            <a:avLst/>
          </a:prstGeom>
        </p:spPr>
      </p:pic>
      <p:sp>
        <p:nvSpPr>
          <p:cNvPr id="12" name="ZoneTexte 11">
            <a:extLst>
              <a:ext uri="{FF2B5EF4-FFF2-40B4-BE49-F238E27FC236}">
                <a16:creationId xmlns:a16="http://schemas.microsoft.com/office/drawing/2014/main" id="{22A1CBCD-9BD0-6AAF-4510-9D116D97A3CF}"/>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Stockage &amp; sauvegarde</a:t>
            </a:r>
          </a:p>
        </p:txBody>
      </p:sp>
      <p:sp>
        <p:nvSpPr>
          <p:cNvPr id="2" name="ZoneTexte 1">
            <a:extLst>
              <a:ext uri="{FF2B5EF4-FFF2-40B4-BE49-F238E27FC236}">
                <a16:creationId xmlns:a16="http://schemas.microsoft.com/office/drawing/2014/main" id="{F496DD0F-681C-1C85-FFDC-28B4479C3F56}"/>
              </a:ext>
            </a:extLst>
          </p:cNvPr>
          <p:cNvSpPr txBox="1"/>
          <p:nvPr/>
        </p:nvSpPr>
        <p:spPr>
          <a:xfrm>
            <a:off x="4951252" y="1254328"/>
            <a:ext cx="2289496" cy="307777"/>
          </a:xfrm>
          <a:prstGeom prst="rect">
            <a:avLst/>
          </a:prstGeom>
          <a:noFill/>
        </p:spPr>
        <p:txBody>
          <a:bodyPr wrap="square" rtlCol="0">
            <a:spAutoFit/>
          </a:bodyPr>
          <a:lstStyle/>
          <a:p>
            <a:r>
              <a:rPr lang="fr-FR" sz="1400" cap="small" dirty="0"/>
              <a:t>Méthode de sauvegarde</a:t>
            </a:r>
          </a:p>
        </p:txBody>
      </p:sp>
      <p:pic>
        <p:nvPicPr>
          <p:cNvPr id="20" name="Image 19" descr="Une image contenant capture d’écran, Graphique, conception&#10;&#10;Description générée automatiquement">
            <a:extLst>
              <a:ext uri="{FF2B5EF4-FFF2-40B4-BE49-F238E27FC236}">
                <a16:creationId xmlns:a16="http://schemas.microsoft.com/office/drawing/2014/main" id="{8B5F282F-8857-9A53-F7A2-109E7C192684}"/>
              </a:ext>
            </a:extLst>
          </p:cNvPr>
          <p:cNvPicPr>
            <a:picLocks noChangeAspect="1"/>
          </p:cNvPicPr>
          <p:nvPr/>
        </p:nvPicPr>
        <p:blipFill rotWithShape="1">
          <a:blip r:embed="rId3">
            <a:extLst>
              <a:ext uri="{28A0092B-C50C-407E-A947-70E740481C1C}">
                <a14:useLocalDpi xmlns:a14="http://schemas.microsoft.com/office/drawing/2010/main" val="0"/>
              </a:ext>
            </a:extLst>
          </a:blip>
          <a:srcRect t="25758" r="42352" b="-1949"/>
          <a:stretch/>
        </p:blipFill>
        <p:spPr>
          <a:xfrm flipV="1">
            <a:off x="6281530" y="4758298"/>
            <a:ext cx="902293" cy="1276465"/>
          </a:xfrm>
          <a:prstGeom prst="rect">
            <a:avLst/>
          </a:prstGeom>
        </p:spPr>
      </p:pic>
      <p:pic>
        <p:nvPicPr>
          <p:cNvPr id="21" name="Image 20" descr="Une image contenant capture d’écran, Graphique, conception&#10;&#10;Description générée automatiquement">
            <a:extLst>
              <a:ext uri="{FF2B5EF4-FFF2-40B4-BE49-F238E27FC236}">
                <a16:creationId xmlns:a16="http://schemas.microsoft.com/office/drawing/2014/main" id="{5739723A-6DC3-88CA-DCFC-89E9AEC20420}"/>
              </a:ext>
            </a:extLst>
          </p:cNvPr>
          <p:cNvPicPr>
            <a:picLocks noChangeAspect="1"/>
          </p:cNvPicPr>
          <p:nvPr/>
        </p:nvPicPr>
        <p:blipFill rotWithShape="1">
          <a:blip r:embed="rId3">
            <a:extLst>
              <a:ext uri="{28A0092B-C50C-407E-A947-70E740481C1C}">
                <a14:useLocalDpi xmlns:a14="http://schemas.microsoft.com/office/drawing/2010/main" val="0"/>
              </a:ext>
            </a:extLst>
          </a:blip>
          <a:srcRect t="25758" r="42352" b="-1949"/>
          <a:stretch/>
        </p:blipFill>
        <p:spPr>
          <a:xfrm flipV="1">
            <a:off x="7367599" y="4765321"/>
            <a:ext cx="902293" cy="1276465"/>
          </a:xfrm>
          <a:prstGeom prst="rect">
            <a:avLst/>
          </a:prstGeom>
        </p:spPr>
      </p:pic>
      <p:grpSp>
        <p:nvGrpSpPr>
          <p:cNvPr id="47" name="Groupe 46">
            <a:extLst>
              <a:ext uri="{FF2B5EF4-FFF2-40B4-BE49-F238E27FC236}">
                <a16:creationId xmlns:a16="http://schemas.microsoft.com/office/drawing/2014/main" id="{18058BFA-B725-5D49-5C0D-4D29DA2AEB93}"/>
              </a:ext>
            </a:extLst>
          </p:cNvPr>
          <p:cNvGrpSpPr/>
          <p:nvPr/>
        </p:nvGrpSpPr>
        <p:grpSpPr>
          <a:xfrm>
            <a:off x="4271583" y="1516216"/>
            <a:ext cx="3463368" cy="749680"/>
            <a:chOff x="4271583" y="1516216"/>
            <a:chExt cx="3463368" cy="749680"/>
          </a:xfrm>
        </p:grpSpPr>
        <p:cxnSp>
          <p:nvCxnSpPr>
            <p:cNvPr id="34" name="Connecteur droit 33">
              <a:extLst>
                <a:ext uri="{FF2B5EF4-FFF2-40B4-BE49-F238E27FC236}">
                  <a16:creationId xmlns:a16="http://schemas.microsoft.com/office/drawing/2014/main" id="{A6A09A45-11BE-E37E-D889-195AAFFE0DBB}"/>
                </a:ext>
              </a:extLst>
            </p:cNvPr>
            <p:cNvCxnSpPr>
              <a:cxnSpLocks/>
            </p:cNvCxnSpPr>
            <p:nvPr/>
          </p:nvCxnSpPr>
          <p:spPr>
            <a:xfrm>
              <a:off x="5787020" y="1516216"/>
              <a:ext cx="0" cy="4866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5" name="ZoneTexte 34">
              <a:extLst>
                <a:ext uri="{FF2B5EF4-FFF2-40B4-BE49-F238E27FC236}">
                  <a16:creationId xmlns:a16="http://schemas.microsoft.com/office/drawing/2014/main" id="{2899EF31-E3A3-22CC-CF20-D1AAF485B288}"/>
                </a:ext>
              </a:extLst>
            </p:cNvPr>
            <p:cNvSpPr txBox="1"/>
            <p:nvPr/>
          </p:nvSpPr>
          <p:spPr>
            <a:xfrm>
              <a:off x="4271583" y="1958119"/>
              <a:ext cx="3463368" cy="307777"/>
            </a:xfrm>
            <a:prstGeom prst="rect">
              <a:avLst/>
            </a:prstGeom>
            <a:noFill/>
          </p:spPr>
          <p:txBody>
            <a:bodyPr wrap="square" rtlCol="0">
              <a:spAutoFit/>
            </a:bodyPr>
            <a:lstStyle/>
            <a:p>
              <a:r>
                <a:rPr lang="fr-FR" sz="1400" cap="small" dirty="0"/>
                <a:t>Une sauvegarde complète hebdomadaire</a:t>
              </a:r>
            </a:p>
          </p:txBody>
        </p:sp>
      </p:grpSp>
      <p:sp>
        <p:nvSpPr>
          <p:cNvPr id="36" name="ZoneTexte 35">
            <a:extLst>
              <a:ext uri="{FF2B5EF4-FFF2-40B4-BE49-F238E27FC236}">
                <a16:creationId xmlns:a16="http://schemas.microsoft.com/office/drawing/2014/main" id="{03CB9785-378D-16FA-AB27-CBBC9C8BE2E5}"/>
              </a:ext>
            </a:extLst>
          </p:cNvPr>
          <p:cNvSpPr txBox="1"/>
          <p:nvPr/>
        </p:nvSpPr>
        <p:spPr>
          <a:xfrm>
            <a:off x="4271583" y="2166942"/>
            <a:ext cx="3463368" cy="307777"/>
          </a:xfrm>
          <a:prstGeom prst="rect">
            <a:avLst/>
          </a:prstGeom>
          <a:noFill/>
        </p:spPr>
        <p:txBody>
          <a:bodyPr wrap="square" rtlCol="0">
            <a:spAutoFit/>
          </a:bodyPr>
          <a:lstStyle/>
          <a:p>
            <a:r>
              <a:rPr lang="fr-FR" sz="1400" cap="small" dirty="0"/>
              <a:t>Une sauvegarde différentielle quotidienne</a:t>
            </a:r>
          </a:p>
        </p:txBody>
      </p:sp>
      <p:sp>
        <p:nvSpPr>
          <p:cNvPr id="37" name="ZoneTexte 36">
            <a:extLst>
              <a:ext uri="{FF2B5EF4-FFF2-40B4-BE49-F238E27FC236}">
                <a16:creationId xmlns:a16="http://schemas.microsoft.com/office/drawing/2014/main" id="{C8B2E141-B8B8-E8B3-9615-28202755D234}"/>
              </a:ext>
            </a:extLst>
          </p:cNvPr>
          <p:cNvSpPr txBox="1"/>
          <p:nvPr/>
        </p:nvSpPr>
        <p:spPr>
          <a:xfrm>
            <a:off x="6885332" y="3971689"/>
            <a:ext cx="899341" cy="307777"/>
          </a:xfrm>
          <a:prstGeom prst="rect">
            <a:avLst/>
          </a:prstGeom>
          <a:noFill/>
        </p:spPr>
        <p:txBody>
          <a:bodyPr wrap="square" rtlCol="0">
            <a:spAutoFit/>
          </a:bodyPr>
          <a:lstStyle/>
          <a:p>
            <a:r>
              <a:rPr lang="fr-FR" sz="1400" cap="small" dirty="0"/>
              <a:t>Stockage</a:t>
            </a:r>
          </a:p>
        </p:txBody>
      </p:sp>
      <p:sp>
        <p:nvSpPr>
          <p:cNvPr id="38" name="ZoneTexte 37">
            <a:extLst>
              <a:ext uri="{FF2B5EF4-FFF2-40B4-BE49-F238E27FC236}">
                <a16:creationId xmlns:a16="http://schemas.microsoft.com/office/drawing/2014/main" id="{1F903A5B-0B44-2F08-1A76-42D679365894}"/>
              </a:ext>
            </a:extLst>
          </p:cNvPr>
          <p:cNvSpPr txBox="1"/>
          <p:nvPr/>
        </p:nvSpPr>
        <p:spPr>
          <a:xfrm>
            <a:off x="6833378" y="4766511"/>
            <a:ext cx="1367303" cy="307777"/>
          </a:xfrm>
          <a:prstGeom prst="rect">
            <a:avLst/>
          </a:prstGeom>
          <a:noFill/>
        </p:spPr>
        <p:txBody>
          <a:bodyPr wrap="square" rtlCol="0">
            <a:spAutoFit/>
          </a:bodyPr>
          <a:lstStyle/>
          <a:p>
            <a:r>
              <a:rPr lang="fr-FR" sz="1400" cap="small" dirty="0"/>
              <a:t>Sauvegardes</a:t>
            </a:r>
          </a:p>
        </p:txBody>
      </p:sp>
      <p:sp>
        <p:nvSpPr>
          <p:cNvPr id="42" name="ZoneTexte 41">
            <a:extLst>
              <a:ext uri="{FF2B5EF4-FFF2-40B4-BE49-F238E27FC236}">
                <a16:creationId xmlns:a16="http://schemas.microsoft.com/office/drawing/2014/main" id="{8ECEB4DE-A0F6-DC6A-8C4F-37C26EA68D67}"/>
              </a:ext>
            </a:extLst>
          </p:cNvPr>
          <p:cNvSpPr txBox="1"/>
          <p:nvPr/>
        </p:nvSpPr>
        <p:spPr>
          <a:xfrm>
            <a:off x="6261332" y="5989043"/>
            <a:ext cx="1529104" cy="307777"/>
          </a:xfrm>
          <a:prstGeom prst="rect">
            <a:avLst/>
          </a:prstGeom>
          <a:noFill/>
        </p:spPr>
        <p:txBody>
          <a:bodyPr wrap="square" rtlCol="0">
            <a:spAutoFit/>
          </a:bodyPr>
          <a:lstStyle/>
          <a:p>
            <a:r>
              <a:rPr lang="fr-FR" sz="1400" cap="small" dirty="0"/>
              <a:t>Différentielle</a:t>
            </a:r>
          </a:p>
        </p:txBody>
      </p:sp>
      <p:sp>
        <p:nvSpPr>
          <p:cNvPr id="43" name="ZoneTexte 42">
            <a:extLst>
              <a:ext uri="{FF2B5EF4-FFF2-40B4-BE49-F238E27FC236}">
                <a16:creationId xmlns:a16="http://schemas.microsoft.com/office/drawing/2014/main" id="{1E9EDB68-701C-6267-25C9-B28FAEB75970}"/>
              </a:ext>
            </a:extLst>
          </p:cNvPr>
          <p:cNvSpPr txBox="1"/>
          <p:nvPr/>
        </p:nvSpPr>
        <p:spPr>
          <a:xfrm>
            <a:off x="7517030" y="6004584"/>
            <a:ext cx="936638" cy="307777"/>
          </a:xfrm>
          <a:prstGeom prst="rect">
            <a:avLst/>
          </a:prstGeom>
          <a:noFill/>
        </p:spPr>
        <p:txBody>
          <a:bodyPr wrap="square" rtlCol="0">
            <a:spAutoFit/>
          </a:bodyPr>
          <a:lstStyle/>
          <a:p>
            <a:r>
              <a:rPr lang="fr-FR" sz="1400" cap="small" dirty="0"/>
              <a:t>Complète</a:t>
            </a:r>
          </a:p>
        </p:txBody>
      </p:sp>
      <p:sp>
        <p:nvSpPr>
          <p:cNvPr id="44" name="ZoneTexte 43">
            <a:extLst>
              <a:ext uri="{FF2B5EF4-FFF2-40B4-BE49-F238E27FC236}">
                <a16:creationId xmlns:a16="http://schemas.microsoft.com/office/drawing/2014/main" id="{422D2576-B744-C793-A9D0-A455A40ACCBB}"/>
              </a:ext>
            </a:extLst>
          </p:cNvPr>
          <p:cNvSpPr txBox="1"/>
          <p:nvPr/>
        </p:nvSpPr>
        <p:spPr>
          <a:xfrm>
            <a:off x="7704511" y="3339739"/>
            <a:ext cx="577803" cy="307777"/>
          </a:xfrm>
          <a:prstGeom prst="rect">
            <a:avLst/>
          </a:prstGeom>
          <a:noFill/>
        </p:spPr>
        <p:txBody>
          <a:bodyPr wrap="square" rtlCol="0">
            <a:spAutoFit/>
          </a:bodyPr>
          <a:lstStyle/>
          <a:p>
            <a:r>
              <a:rPr lang="fr-FR" sz="1400" cap="small" dirty="0"/>
              <a:t>Lundi</a:t>
            </a:r>
          </a:p>
        </p:txBody>
      </p:sp>
      <p:grpSp>
        <p:nvGrpSpPr>
          <p:cNvPr id="26" name="Groupe 25">
            <a:extLst>
              <a:ext uri="{FF2B5EF4-FFF2-40B4-BE49-F238E27FC236}">
                <a16:creationId xmlns:a16="http://schemas.microsoft.com/office/drawing/2014/main" id="{066B45B4-9660-25B5-1465-A51B89FE330A}"/>
              </a:ext>
            </a:extLst>
          </p:cNvPr>
          <p:cNvGrpSpPr/>
          <p:nvPr/>
        </p:nvGrpSpPr>
        <p:grpSpPr>
          <a:xfrm>
            <a:off x="6563404" y="2257425"/>
            <a:ext cx="1725202" cy="1775920"/>
            <a:chOff x="5330285" y="2915114"/>
            <a:chExt cx="1725202" cy="1775920"/>
          </a:xfrm>
        </p:grpSpPr>
        <p:pic>
          <p:nvPicPr>
            <p:cNvPr id="14" name="Image 13" descr="Une image contenant capture d’écran, Graphique, conception&#10;&#10;Description générée automatiquement">
              <a:extLst>
                <a:ext uri="{FF2B5EF4-FFF2-40B4-BE49-F238E27FC236}">
                  <a16:creationId xmlns:a16="http://schemas.microsoft.com/office/drawing/2014/main" id="{08288305-377D-4F7F-7188-365617680D21}"/>
                </a:ext>
              </a:extLst>
            </p:cNvPr>
            <p:cNvPicPr>
              <a:picLocks noChangeAspect="1"/>
            </p:cNvPicPr>
            <p:nvPr/>
          </p:nvPicPr>
          <p:blipFill rotWithShape="1">
            <a:blip r:embed="rId3">
              <a:extLst>
                <a:ext uri="{28A0092B-C50C-407E-A947-70E740481C1C}">
                  <a14:useLocalDpi xmlns:a14="http://schemas.microsoft.com/office/drawing/2010/main" val="0"/>
                </a:ext>
              </a:extLst>
            </a:blip>
            <a:srcRect t="25758" r="42352" b="-1949"/>
            <a:stretch/>
          </p:blipFill>
          <p:spPr>
            <a:xfrm flipV="1">
              <a:off x="5330285" y="2915114"/>
              <a:ext cx="1255342" cy="1775920"/>
            </a:xfrm>
            <a:prstGeom prst="rect">
              <a:avLst/>
            </a:prstGeom>
          </p:spPr>
        </p:pic>
        <p:sp>
          <p:nvSpPr>
            <p:cNvPr id="15" name="ZoneTexte 14">
              <a:extLst>
                <a:ext uri="{FF2B5EF4-FFF2-40B4-BE49-F238E27FC236}">
                  <a16:creationId xmlns:a16="http://schemas.microsoft.com/office/drawing/2014/main" id="{129CC71E-D3E1-07E0-6488-7ECBBF4A00ED}"/>
                </a:ext>
              </a:extLst>
            </p:cNvPr>
            <p:cNvSpPr txBox="1"/>
            <p:nvPr/>
          </p:nvSpPr>
          <p:spPr>
            <a:xfrm>
              <a:off x="5692950" y="3071018"/>
              <a:ext cx="1362537" cy="369332"/>
            </a:xfrm>
            <a:prstGeom prst="rect">
              <a:avLst/>
            </a:prstGeom>
            <a:noFill/>
          </p:spPr>
          <p:txBody>
            <a:bodyPr wrap="square" rtlCol="0">
              <a:spAutoFit/>
            </a:bodyPr>
            <a:lstStyle/>
            <a:p>
              <a:r>
                <a:rPr lang="fr-FR" cap="small" dirty="0"/>
                <a:t>100G</a:t>
              </a:r>
            </a:p>
          </p:txBody>
        </p:sp>
      </p:grpSp>
      <p:pic>
        <p:nvPicPr>
          <p:cNvPr id="3" name="Image 2" descr="Une image contenant dessin humoristique, capture d’écran, mammifère, Graphique&#10;&#10;Description générée automatiquement">
            <a:extLst>
              <a:ext uri="{FF2B5EF4-FFF2-40B4-BE49-F238E27FC236}">
                <a16:creationId xmlns:a16="http://schemas.microsoft.com/office/drawing/2014/main" id="{C1238D9C-96E6-7AA2-30FD-E60D86171D4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295205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fade">
                                      <p:cBhvr>
                                        <p:cTn id="14" dur="1000"/>
                                        <p:tgtEl>
                                          <p:spTgt spid="47"/>
                                        </p:tgtEl>
                                      </p:cBhvr>
                                    </p:animEffect>
                                    <p:anim calcmode="lin" valueType="num">
                                      <p:cBhvr>
                                        <p:cTn id="15" dur="1000" fill="hold"/>
                                        <p:tgtEl>
                                          <p:spTgt spid="47"/>
                                        </p:tgtEl>
                                        <p:attrNameLst>
                                          <p:attrName>ppt_x</p:attrName>
                                        </p:attrNameLst>
                                      </p:cBhvr>
                                      <p:tavLst>
                                        <p:tav tm="0">
                                          <p:val>
                                            <p:strVal val="#ppt_x"/>
                                          </p:val>
                                        </p:tav>
                                        <p:tav tm="100000">
                                          <p:val>
                                            <p:strVal val="#ppt_x"/>
                                          </p:val>
                                        </p:tav>
                                      </p:tavLst>
                                    </p:anim>
                                    <p:anim calcmode="lin" valueType="num">
                                      <p:cBhvr>
                                        <p:cTn id="16"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1000"/>
                                        <p:tgtEl>
                                          <p:spTgt spid="36"/>
                                        </p:tgtEl>
                                      </p:cBhvr>
                                    </p:animEffect>
                                    <p:anim calcmode="lin" valueType="num">
                                      <p:cBhvr>
                                        <p:cTn id="22" dur="1000" fill="hold"/>
                                        <p:tgtEl>
                                          <p:spTgt spid="36"/>
                                        </p:tgtEl>
                                        <p:attrNameLst>
                                          <p:attrName>ppt_x</p:attrName>
                                        </p:attrNameLst>
                                      </p:cBhvr>
                                      <p:tavLst>
                                        <p:tav tm="0">
                                          <p:val>
                                            <p:strVal val="#ppt_x"/>
                                          </p:val>
                                        </p:tav>
                                        <p:tav tm="100000">
                                          <p:val>
                                            <p:strVal val="#ppt_x"/>
                                          </p:val>
                                        </p:tav>
                                      </p:tavLst>
                                    </p:anim>
                                    <p:anim calcmode="lin" valueType="num">
                                      <p:cBhvr>
                                        <p:cTn id="23"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1000"/>
                                        <p:tgtEl>
                                          <p:spTgt spid="33"/>
                                        </p:tgtEl>
                                      </p:cBhvr>
                                    </p:animEffect>
                                    <p:anim calcmode="lin" valueType="num">
                                      <p:cBhvr>
                                        <p:cTn id="34" dur="1000" fill="hold"/>
                                        <p:tgtEl>
                                          <p:spTgt spid="33"/>
                                        </p:tgtEl>
                                        <p:attrNameLst>
                                          <p:attrName>ppt_x</p:attrName>
                                        </p:attrNameLst>
                                      </p:cBhvr>
                                      <p:tavLst>
                                        <p:tav tm="0">
                                          <p:val>
                                            <p:strVal val="#ppt_x"/>
                                          </p:val>
                                        </p:tav>
                                        <p:tav tm="100000">
                                          <p:val>
                                            <p:strVal val="#ppt_x"/>
                                          </p:val>
                                        </p:tav>
                                      </p:tavLst>
                                    </p:anim>
                                    <p:anim calcmode="lin" valueType="num">
                                      <p:cBhvr>
                                        <p:cTn id="35" dur="1000" fill="hold"/>
                                        <p:tgtEl>
                                          <p:spTgt spid="3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1000"/>
                                        <p:tgtEl>
                                          <p:spTgt spid="24"/>
                                        </p:tgtEl>
                                      </p:cBhvr>
                                    </p:animEffect>
                                    <p:anim calcmode="lin" valueType="num">
                                      <p:cBhvr>
                                        <p:cTn id="39" dur="1000" fill="hold"/>
                                        <p:tgtEl>
                                          <p:spTgt spid="24"/>
                                        </p:tgtEl>
                                        <p:attrNameLst>
                                          <p:attrName>ppt_x</p:attrName>
                                        </p:attrNameLst>
                                      </p:cBhvr>
                                      <p:tavLst>
                                        <p:tav tm="0">
                                          <p:val>
                                            <p:strVal val="#ppt_x"/>
                                          </p:val>
                                        </p:tav>
                                        <p:tav tm="100000">
                                          <p:val>
                                            <p:strVal val="#ppt_x"/>
                                          </p:val>
                                        </p:tav>
                                      </p:tavLst>
                                    </p:anim>
                                    <p:anim calcmode="lin" valueType="num">
                                      <p:cBhvr>
                                        <p:cTn id="40" dur="1000" fill="hold"/>
                                        <p:tgtEl>
                                          <p:spTgt spid="2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000"/>
                                        <p:tgtEl>
                                          <p:spTgt spid="22"/>
                                        </p:tgtEl>
                                      </p:cBhvr>
                                    </p:animEffect>
                                    <p:anim calcmode="lin" valueType="num">
                                      <p:cBhvr>
                                        <p:cTn id="44" dur="1000" fill="hold"/>
                                        <p:tgtEl>
                                          <p:spTgt spid="22"/>
                                        </p:tgtEl>
                                        <p:attrNameLst>
                                          <p:attrName>ppt_x</p:attrName>
                                        </p:attrNameLst>
                                      </p:cBhvr>
                                      <p:tavLst>
                                        <p:tav tm="0">
                                          <p:val>
                                            <p:strVal val="#ppt_x"/>
                                          </p:val>
                                        </p:tav>
                                        <p:tav tm="100000">
                                          <p:val>
                                            <p:strVal val="#ppt_x"/>
                                          </p:val>
                                        </p:tav>
                                      </p:tavLst>
                                    </p:anim>
                                    <p:anim calcmode="lin" valueType="num">
                                      <p:cBhvr>
                                        <p:cTn id="45" dur="1000" fill="hold"/>
                                        <p:tgtEl>
                                          <p:spTgt spid="22"/>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anim calcmode="lin" valueType="num">
                                      <p:cBhvr>
                                        <p:cTn id="54" dur="1000" fill="hold"/>
                                        <p:tgtEl>
                                          <p:spTgt spid="21"/>
                                        </p:tgtEl>
                                        <p:attrNameLst>
                                          <p:attrName>ppt_x</p:attrName>
                                        </p:attrNameLst>
                                      </p:cBhvr>
                                      <p:tavLst>
                                        <p:tav tm="0">
                                          <p:val>
                                            <p:strVal val="#ppt_x"/>
                                          </p:val>
                                        </p:tav>
                                        <p:tav tm="100000">
                                          <p:val>
                                            <p:strVal val="#ppt_x"/>
                                          </p:val>
                                        </p:tav>
                                      </p:tavLst>
                                    </p:anim>
                                    <p:anim calcmode="lin" valueType="num">
                                      <p:cBhvr>
                                        <p:cTn id="55" dur="1000" fill="hold"/>
                                        <p:tgtEl>
                                          <p:spTgt spid="21"/>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1000"/>
                                        <p:tgtEl>
                                          <p:spTgt spid="37"/>
                                        </p:tgtEl>
                                      </p:cBhvr>
                                    </p:animEffect>
                                    <p:anim calcmode="lin" valueType="num">
                                      <p:cBhvr>
                                        <p:cTn id="59" dur="1000" fill="hold"/>
                                        <p:tgtEl>
                                          <p:spTgt spid="37"/>
                                        </p:tgtEl>
                                        <p:attrNameLst>
                                          <p:attrName>ppt_x</p:attrName>
                                        </p:attrNameLst>
                                      </p:cBhvr>
                                      <p:tavLst>
                                        <p:tav tm="0">
                                          <p:val>
                                            <p:strVal val="#ppt_x"/>
                                          </p:val>
                                        </p:tav>
                                        <p:tav tm="100000">
                                          <p:val>
                                            <p:strVal val="#ppt_x"/>
                                          </p:val>
                                        </p:tav>
                                      </p:tavLst>
                                    </p:anim>
                                    <p:anim calcmode="lin" valueType="num">
                                      <p:cBhvr>
                                        <p:cTn id="60" dur="1000" fill="hold"/>
                                        <p:tgtEl>
                                          <p:spTgt spid="37"/>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1000"/>
                                        <p:tgtEl>
                                          <p:spTgt spid="38"/>
                                        </p:tgtEl>
                                      </p:cBhvr>
                                    </p:animEffect>
                                    <p:anim calcmode="lin" valueType="num">
                                      <p:cBhvr>
                                        <p:cTn id="64" dur="1000" fill="hold"/>
                                        <p:tgtEl>
                                          <p:spTgt spid="38"/>
                                        </p:tgtEl>
                                        <p:attrNameLst>
                                          <p:attrName>ppt_x</p:attrName>
                                        </p:attrNameLst>
                                      </p:cBhvr>
                                      <p:tavLst>
                                        <p:tav tm="0">
                                          <p:val>
                                            <p:strVal val="#ppt_x"/>
                                          </p:val>
                                        </p:tav>
                                        <p:tav tm="100000">
                                          <p:val>
                                            <p:strVal val="#ppt_x"/>
                                          </p:val>
                                        </p:tav>
                                      </p:tavLst>
                                    </p:anim>
                                    <p:anim calcmode="lin" valueType="num">
                                      <p:cBhvr>
                                        <p:cTn id="65" dur="1000" fill="hold"/>
                                        <p:tgtEl>
                                          <p:spTgt spid="38"/>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fade">
                                      <p:cBhvr>
                                        <p:cTn id="68" dur="1000"/>
                                        <p:tgtEl>
                                          <p:spTgt spid="42"/>
                                        </p:tgtEl>
                                      </p:cBhvr>
                                    </p:animEffect>
                                    <p:anim calcmode="lin" valueType="num">
                                      <p:cBhvr>
                                        <p:cTn id="69" dur="1000" fill="hold"/>
                                        <p:tgtEl>
                                          <p:spTgt spid="42"/>
                                        </p:tgtEl>
                                        <p:attrNameLst>
                                          <p:attrName>ppt_x</p:attrName>
                                        </p:attrNameLst>
                                      </p:cBhvr>
                                      <p:tavLst>
                                        <p:tav tm="0">
                                          <p:val>
                                            <p:strVal val="#ppt_x"/>
                                          </p:val>
                                        </p:tav>
                                        <p:tav tm="100000">
                                          <p:val>
                                            <p:strVal val="#ppt_x"/>
                                          </p:val>
                                        </p:tav>
                                      </p:tavLst>
                                    </p:anim>
                                    <p:anim calcmode="lin" valueType="num">
                                      <p:cBhvr>
                                        <p:cTn id="70" dur="1000" fill="hold"/>
                                        <p:tgtEl>
                                          <p:spTgt spid="42"/>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1000"/>
                                        <p:tgtEl>
                                          <p:spTgt spid="43"/>
                                        </p:tgtEl>
                                      </p:cBhvr>
                                    </p:animEffect>
                                    <p:anim calcmode="lin" valueType="num">
                                      <p:cBhvr>
                                        <p:cTn id="74" dur="1000" fill="hold"/>
                                        <p:tgtEl>
                                          <p:spTgt spid="43"/>
                                        </p:tgtEl>
                                        <p:attrNameLst>
                                          <p:attrName>ppt_x</p:attrName>
                                        </p:attrNameLst>
                                      </p:cBhvr>
                                      <p:tavLst>
                                        <p:tav tm="0">
                                          <p:val>
                                            <p:strVal val="#ppt_x"/>
                                          </p:val>
                                        </p:tav>
                                        <p:tav tm="100000">
                                          <p:val>
                                            <p:strVal val="#ppt_x"/>
                                          </p:val>
                                        </p:tav>
                                      </p:tavLst>
                                    </p:anim>
                                    <p:anim calcmode="lin" valueType="num">
                                      <p:cBhvr>
                                        <p:cTn id="75" dur="1000" fill="hold"/>
                                        <p:tgtEl>
                                          <p:spTgt spid="43"/>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1000"/>
                                        <p:tgtEl>
                                          <p:spTgt spid="44"/>
                                        </p:tgtEl>
                                      </p:cBhvr>
                                    </p:animEffect>
                                    <p:anim calcmode="lin" valueType="num">
                                      <p:cBhvr>
                                        <p:cTn id="79" dur="1000" fill="hold"/>
                                        <p:tgtEl>
                                          <p:spTgt spid="44"/>
                                        </p:tgtEl>
                                        <p:attrNameLst>
                                          <p:attrName>ppt_x</p:attrName>
                                        </p:attrNameLst>
                                      </p:cBhvr>
                                      <p:tavLst>
                                        <p:tav tm="0">
                                          <p:val>
                                            <p:strVal val="#ppt_x"/>
                                          </p:val>
                                        </p:tav>
                                        <p:tav tm="100000">
                                          <p:val>
                                            <p:strVal val="#ppt_x"/>
                                          </p:val>
                                        </p:tav>
                                      </p:tavLst>
                                    </p:anim>
                                    <p:anim calcmode="lin" valueType="num">
                                      <p:cBhvr>
                                        <p:cTn id="80" dur="1000" fill="hold"/>
                                        <p:tgtEl>
                                          <p:spTgt spid="44"/>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1000"/>
                                        <p:tgtEl>
                                          <p:spTgt spid="26"/>
                                        </p:tgtEl>
                                      </p:cBhvr>
                                    </p:animEffect>
                                    <p:anim calcmode="lin" valueType="num">
                                      <p:cBhvr>
                                        <p:cTn id="84" dur="1000" fill="hold"/>
                                        <p:tgtEl>
                                          <p:spTgt spid="26"/>
                                        </p:tgtEl>
                                        <p:attrNameLst>
                                          <p:attrName>ppt_x</p:attrName>
                                        </p:attrNameLst>
                                      </p:cBhvr>
                                      <p:tavLst>
                                        <p:tav tm="0">
                                          <p:val>
                                            <p:strVal val="#ppt_x"/>
                                          </p:val>
                                        </p:tav>
                                        <p:tav tm="100000">
                                          <p:val>
                                            <p:strVal val="#ppt_x"/>
                                          </p:val>
                                        </p:tav>
                                      </p:tavLst>
                                    </p:anim>
                                    <p:anim calcmode="lin" valueType="num">
                                      <p:cBhvr>
                                        <p:cTn id="8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3" grpId="0" animBg="1"/>
      <p:bldP spid="24" grpId="0" animBg="1"/>
      <p:bldP spid="22" grpId="0" animBg="1"/>
      <p:bldP spid="2" grpId="0"/>
      <p:bldP spid="36" grpId="0"/>
      <p:bldP spid="37" grpId="0"/>
      <p:bldP spid="38" grpId="0"/>
      <p:bldP spid="42" grpId="0"/>
      <p:bldP spid="43" grpId="0"/>
      <p:bldP spid="4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1109C-9A75-CC2A-3A10-26DAF93EDD35}"/>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70C36084-F1C6-F02E-41DE-491A21DE88AD}"/>
              </a:ext>
            </a:extLst>
          </p:cNvPr>
          <p:cNvSpPr/>
          <p:nvPr/>
        </p:nvSpPr>
        <p:spPr>
          <a:xfrm>
            <a:off x="6935848" y="3453726"/>
            <a:ext cx="722044" cy="54815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F2F83C57-DA97-5DD1-8579-3DDDD9DA9120}"/>
              </a:ext>
            </a:extLst>
          </p:cNvPr>
          <p:cNvSpPr/>
          <p:nvPr/>
        </p:nvSpPr>
        <p:spPr>
          <a:xfrm>
            <a:off x="6935848" y="3576842"/>
            <a:ext cx="722044" cy="406486"/>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999D6634-8042-75D1-1DBB-50A0219D7330}"/>
              </a:ext>
            </a:extLst>
          </p:cNvPr>
          <p:cNvSpPr/>
          <p:nvPr/>
        </p:nvSpPr>
        <p:spPr>
          <a:xfrm>
            <a:off x="7648739" y="5667066"/>
            <a:ext cx="511389" cy="357948"/>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CF964E1C-495E-E883-A5D7-FE3092486F3A}"/>
              </a:ext>
            </a:extLst>
          </p:cNvPr>
          <p:cNvSpPr/>
          <p:nvPr/>
        </p:nvSpPr>
        <p:spPr>
          <a:xfrm>
            <a:off x="6565017" y="5925412"/>
            <a:ext cx="519095" cy="8649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6" name="Groupe 25">
            <a:extLst>
              <a:ext uri="{FF2B5EF4-FFF2-40B4-BE49-F238E27FC236}">
                <a16:creationId xmlns:a16="http://schemas.microsoft.com/office/drawing/2014/main" id="{E9C80F8E-A336-27D5-2C73-1D260E570AB8}"/>
              </a:ext>
            </a:extLst>
          </p:cNvPr>
          <p:cNvGrpSpPr/>
          <p:nvPr/>
        </p:nvGrpSpPr>
        <p:grpSpPr>
          <a:xfrm>
            <a:off x="6563404" y="2257425"/>
            <a:ext cx="1725202" cy="1775920"/>
            <a:chOff x="5330285" y="2915114"/>
            <a:chExt cx="1725202" cy="1775920"/>
          </a:xfrm>
        </p:grpSpPr>
        <p:pic>
          <p:nvPicPr>
            <p:cNvPr id="14" name="Image 13" descr="Une image contenant capture d’écran, Graphique, conception&#10;&#10;Description générée automatiquement">
              <a:extLst>
                <a:ext uri="{FF2B5EF4-FFF2-40B4-BE49-F238E27FC236}">
                  <a16:creationId xmlns:a16="http://schemas.microsoft.com/office/drawing/2014/main" id="{6253E1F1-6472-9280-EB12-F5F517FA1624}"/>
                </a:ext>
              </a:extLst>
            </p:cNvPr>
            <p:cNvPicPr>
              <a:picLocks noChangeAspect="1"/>
            </p:cNvPicPr>
            <p:nvPr/>
          </p:nvPicPr>
          <p:blipFill rotWithShape="1">
            <a:blip r:embed="rId2">
              <a:extLst>
                <a:ext uri="{28A0092B-C50C-407E-A947-70E740481C1C}">
                  <a14:useLocalDpi xmlns:a14="http://schemas.microsoft.com/office/drawing/2010/main" val="0"/>
                </a:ext>
              </a:extLst>
            </a:blip>
            <a:srcRect t="25758" r="42352" b="-1949"/>
            <a:stretch/>
          </p:blipFill>
          <p:spPr>
            <a:xfrm flipV="1">
              <a:off x="5330285" y="2915114"/>
              <a:ext cx="1255342" cy="1775920"/>
            </a:xfrm>
            <a:prstGeom prst="rect">
              <a:avLst/>
            </a:prstGeom>
          </p:spPr>
        </p:pic>
        <p:sp>
          <p:nvSpPr>
            <p:cNvPr id="15" name="ZoneTexte 14">
              <a:extLst>
                <a:ext uri="{FF2B5EF4-FFF2-40B4-BE49-F238E27FC236}">
                  <a16:creationId xmlns:a16="http://schemas.microsoft.com/office/drawing/2014/main" id="{B5F32A0B-2148-7D09-7A56-AD5D334967BB}"/>
                </a:ext>
              </a:extLst>
            </p:cNvPr>
            <p:cNvSpPr txBox="1"/>
            <p:nvPr/>
          </p:nvSpPr>
          <p:spPr>
            <a:xfrm>
              <a:off x="5692950" y="3071018"/>
              <a:ext cx="1362537" cy="369332"/>
            </a:xfrm>
            <a:prstGeom prst="rect">
              <a:avLst/>
            </a:prstGeom>
            <a:noFill/>
          </p:spPr>
          <p:txBody>
            <a:bodyPr wrap="square" rtlCol="0">
              <a:spAutoFit/>
            </a:bodyPr>
            <a:lstStyle/>
            <a:p>
              <a:r>
                <a:rPr lang="fr-FR" cap="small" dirty="0"/>
                <a:t>100G</a:t>
              </a:r>
            </a:p>
          </p:txBody>
        </p:sp>
      </p:grpSp>
      <p:sp>
        <p:nvSpPr>
          <p:cNvPr id="17" name="Hexagone 16">
            <a:extLst>
              <a:ext uri="{FF2B5EF4-FFF2-40B4-BE49-F238E27FC236}">
                <a16:creationId xmlns:a16="http://schemas.microsoft.com/office/drawing/2014/main" id="{5A781D27-7661-0D43-E1B6-BE389ED34BD9}"/>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BA3D6534-9832-1C62-6113-B0F741B9F620}"/>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2F6F351F-CB4D-CE7B-81D2-05FB6A3CC599}"/>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E1475C52-A4A8-811B-8FEE-6E5136A704D2}"/>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548DB235-7F99-4220-C107-B199713C3231}"/>
              </a:ext>
            </a:extLst>
          </p:cNvPr>
          <p:cNvSpPr/>
          <p:nvPr/>
        </p:nvSpPr>
        <p:spPr>
          <a:xfrm>
            <a:off x="916243" y="324999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C9FBF182-FD96-BCC2-092D-78C4C328B8C1}"/>
              </a:ext>
            </a:extLst>
          </p:cNvPr>
          <p:cNvSpPr txBox="1"/>
          <p:nvPr/>
        </p:nvSpPr>
        <p:spPr>
          <a:xfrm>
            <a:off x="1246642" y="3453725"/>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2170E4A2-6F5B-E0CF-075B-94F4892BFEF2}"/>
              </a:ext>
            </a:extLst>
          </p:cNvPr>
          <p:cNvSpPr/>
          <p:nvPr/>
        </p:nvSpPr>
        <p:spPr>
          <a:xfrm>
            <a:off x="916243"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3AC6876B-F6D1-7721-D53A-827273A4587A}"/>
              </a:ext>
            </a:extLst>
          </p:cNvPr>
          <p:cNvSpPr txBox="1"/>
          <p:nvPr/>
        </p:nvSpPr>
        <p:spPr>
          <a:xfrm>
            <a:off x="-3267736" y="4832310"/>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93694534-1F69-B80F-0F06-1A31CFB38397}"/>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6D1DD8AB-5A17-8959-0964-F094F129F4B0}"/>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05BCD0CD-518E-BF20-707E-56F9F5A73D13}"/>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0C1D7758-9ABD-D9F3-0857-ED354FF170A8}"/>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2CD18D96-E3DA-9917-6353-7DD02CABF81F}"/>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Graphique 54">
            <a:extLst>
              <a:ext uri="{FF2B5EF4-FFF2-40B4-BE49-F238E27FC236}">
                <a16:creationId xmlns:a16="http://schemas.microsoft.com/office/drawing/2014/main" id="{2CD88A37-EA1E-3429-A6FD-97C574B784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8447" y="3240059"/>
            <a:ext cx="891352" cy="939438"/>
          </a:xfrm>
          <a:prstGeom prst="rect">
            <a:avLst/>
          </a:prstGeom>
        </p:spPr>
      </p:pic>
      <p:pic>
        <p:nvPicPr>
          <p:cNvPr id="5" name="Graphique 56">
            <a:extLst>
              <a:ext uri="{FF2B5EF4-FFF2-40B4-BE49-F238E27FC236}">
                <a16:creationId xmlns:a16="http://schemas.microsoft.com/office/drawing/2014/main" id="{437CBAC6-4B0F-3630-1563-F6857368F2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8447" y="4691034"/>
            <a:ext cx="891352" cy="939438"/>
          </a:xfrm>
          <a:prstGeom prst="rect">
            <a:avLst/>
          </a:prstGeom>
        </p:spPr>
      </p:pic>
      <p:pic>
        <p:nvPicPr>
          <p:cNvPr id="6" name="Graphique 57">
            <a:extLst>
              <a:ext uri="{FF2B5EF4-FFF2-40B4-BE49-F238E27FC236}">
                <a16:creationId xmlns:a16="http://schemas.microsoft.com/office/drawing/2014/main" id="{5C94C3FC-0AC2-F1D8-74BC-5B847C45B9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8447" y="1789085"/>
            <a:ext cx="891352" cy="939438"/>
          </a:xfrm>
          <a:prstGeom prst="rect">
            <a:avLst/>
          </a:prstGeom>
        </p:spPr>
      </p:pic>
      <p:sp>
        <p:nvSpPr>
          <p:cNvPr id="12" name="ZoneTexte 11">
            <a:extLst>
              <a:ext uri="{FF2B5EF4-FFF2-40B4-BE49-F238E27FC236}">
                <a16:creationId xmlns:a16="http://schemas.microsoft.com/office/drawing/2014/main" id="{39847C62-72C9-D600-B23C-73D84F815041}"/>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Stockage &amp; sauvegarde</a:t>
            </a:r>
          </a:p>
        </p:txBody>
      </p:sp>
      <p:sp>
        <p:nvSpPr>
          <p:cNvPr id="2" name="ZoneTexte 1">
            <a:extLst>
              <a:ext uri="{FF2B5EF4-FFF2-40B4-BE49-F238E27FC236}">
                <a16:creationId xmlns:a16="http://schemas.microsoft.com/office/drawing/2014/main" id="{67403B09-DB08-0E8E-4630-6FFCAF020E1C}"/>
              </a:ext>
            </a:extLst>
          </p:cNvPr>
          <p:cNvSpPr txBox="1"/>
          <p:nvPr/>
        </p:nvSpPr>
        <p:spPr>
          <a:xfrm>
            <a:off x="4951252" y="1254328"/>
            <a:ext cx="2289496" cy="307777"/>
          </a:xfrm>
          <a:prstGeom prst="rect">
            <a:avLst/>
          </a:prstGeom>
          <a:noFill/>
        </p:spPr>
        <p:txBody>
          <a:bodyPr wrap="square" rtlCol="0">
            <a:spAutoFit/>
          </a:bodyPr>
          <a:lstStyle/>
          <a:p>
            <a:r>
              <a:rPr lang="fr-FR" sz="1400" cap="small" dirty="0"/>
              <a:t>Méthode de sauvegarde</a:t>
            </a:r>
          </a:p>
        </p:txBody>
      </p:sp>
      <p:pic>
        <p:nvPicPr>
          <p:cNvPr id="20" name="Image 19" descr="Une image contenant capture d’écran, Graphique, conception&#10;&#10;Description générée automatiquement">
            <a:extLst>
              <a:ext uri="{FF2B5EF4-FFF2-40B4-BE49-F238E27FC236}">
                <a16:creationId xmlns:a16="http://schemas.microsoft.com/office/drawing/2014/main" id="{56697FBB-B2D8-40D0-44D7-22039CBA1AF2}"/>
              </a:ext>
            </a:extLst>
          </p:cNvPr>
          <p:cNvPicPr>
            <a:picLocks noChangeAspect="1"/>
          </p:cNvPicPr>
          <p:nvPr/>
        </p:nvPicPr>
        <p:blipFill rotWithShape="1">
          <a:blip r:embed="rId2">
            <a:extLst>
              <a:ext uri="{28A0092B-C50C-407E-A947-70E740481C1C}">
                <a14:useLocalDpi xmlns:a14="http://schemas.microsoft.com/office/drawing/2010/main" val="0"/>
              </a:ext>
            </a:extLst>
          </a:blip>
          <a:srcRect t="25758" r="42352" b="-1949"/>
          <a:stretch/>
        </p:blipFill>
        <p:spPr>
          <a:xfrm flipV="1">
            <a:off x="6281530" y="4758298"/>
            <a:ext cx="902293" cy="1276465"/>
          </a:xfrm>
          <a:prstGeom prst="rect">
            <a:avLst/>
          </a:prstGeom>
        </p:spPr>
      </p:pic>
      <p:pic>
        <p:nvPicPr>
          <p:cNvPr id="21" name="Image 20" descr="Une image contenant capture d’écran, Graphique, conception&#10;&#10;Description générée automatiquement">
            <a:extLst>
              <a:ext uri="{FF2B5EF4-FFF2-40B4-BE49-F238E27FC236}">
                <a16:creationId xmlns:a16="http://schemas.microsoft.com/office/drawing/2014/main" id="{8CDD1DA3-6615-E373-9D1C-7E4F0C151E1B}"/>
              </a:ext>
            </a:extLst>
          </p:cNvPr>
          <p:cNvPicPr>
            <a:picLocks noChangeAspect="1"/>
          </p:cNvPicPr>
          <p:nvPr/>
        </p:nvPicPr>
        <p:blipFill rotWithShape="1">
          <a:blip r:embed="rId2">
            <a:extLst>
              <a:ext uri="{28A0092B-C50C-407E-A947-70E740481C1C}">
                <a14:useLocalDpi xmlns:a14="http://schemas.microsoft.com/office/drawing/2010/main" val="0"/>
              </a:ext>
            </a:extLst>
          </a:blip>
          <a:srcRect t="25758" r="42352" b="-1949"/>
          <a:stretch/>
        </p:blipFill>
        <p:spPr>
          <a:xfrm flipV="1">
            <a:off x="7367599" y="4765321"/>
            <a:ext cx="902293" cy="1276465"/>
          </a:xfrm>
          <a:prstGeom prst="rect">
            <a:avLst/>
          </a:prstGeom>
        </p:spPr>
      </p:pic>
      <p:grpSp>
        <p:nvGrpSpPr>
          <p:cNvPr id="3" name="Groupe 2">
            <a:extLst>
              <a:ext uri="{FF2B5EF4-FFF2-40B4-BE49-F238E27FC236}">
                <a16:creationId xmlns:a16="http://schemas.microsoft.com/office/drawing/2014/main" id="{EC732D11-B48E-F0FC-9842-8A8A73B305F0}"/>
              </a:ext>
            </a:extLst>
          </p:cNvPr>
          <p:cNvGrpSpPr/>
          <p:nvPr/>
        </p:nvGrpSpPr>
        <p:grpSpPr>
          <a:xfrm>
            <a:off x="4271583" y="1516216"/>
            <a:ext cx="3463368" cy="749680"/>
            <a:chOff x="4271583" y="1516216"/>
            <a:chExt cx="3463368" cy="749680"/>
          </a:xfrm>
        </p:grpSpPr>
        <p:cxnSp>
          <p:nvCxnSpPr>
            <p:cNvPr id="34" name="Connecteur droit 33">
              <a:extLst>
                <a:ext uri="{FF2B5EF4-FFF2-40B4-BE49-F238E27FC236}">
                  <a16:creationId xmlns:a16="http://schemas.microsoft.com/office/drawing/2014/main" id="{766E3887-2F69-B1EF-B93F-CDD93A744803}"/>
                </a:ext>
              </a:extLst>
            </p:cNvPr>
            <p:cNvCxnSpPr>
              <a:cxnSpLocks/>
            </p:cNvCxnSpPr>
            <p:nvPr/>
          </p:nvCxnSpPr>
          <p:spPr>
            <a:xfrm>
              <a:off x="5787020" y="1516216"/>
              <a:ext cx="0" cy="4866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5" name="ZoneTexte 34">
              <a:extLst>
                <a:ext uri="{FF2B5EF4-FFF2-40B4-BE49-F238E27FC236}">
                  <a16:creationId xmlns:a16="http://schemas.microsoft.com/office/drawing/2014/main" id="{950AB02D-B5C9-710C-30C9-1BA12164C87C}"/>
                </a:ext>
              </a:extLst>
            </p:cNvPr>
            <p:cNvSpPr txBox="1"/>
            <p:nvPr/>
          </p:nvSpPr>
          <p:spPr>
            <a:xfrm>
              <a:off x="4271583" y="1958119"/>
              <a:ext cx="3463368" cy="307777"/>
            </a:xfrm>
            <a:prstGeom prst="rect">
              <a:avLst/>
            </a:prstGeom>
            <a:noFill/>
          </p:spPr>
          <p:txBody>
            <a:bodyPr wrap="square" rtlCol="0">
              <a:spAutoFit/>
            </a:bodyPr>
            <a:lstStyle/>
            <a:p>
              <a:r>
                <a:rPr lang="fr-FR" sz="1400" cap="small" dirty="0"/>
                <a:t>Une sauvegarde complète hebdomadaire</a:t>
              </a:r>
            </a:p>
          </p:txBody>
        </p:sp>
      </p:grpSp>
      <p:sp>
        <p:nvSpPr>
          <p:cNvPr id="36" name="ZoneTexte 35">
            <a:extLst>
              <a:ext uri="{FF2B5EF4-FFF2-40B4-BE49-F238E27FC236}">
                <a16:creationId xmlns:a16="http://schemas.microsoft.com/office/drawing/2014/main" id="{8D237C70-6A8B-C358-CF8C-6F7CF9F312AD}"/>
              </a:ext>
            </a:extLst>
          </p:cNvPr>
          <p:cNvSpPr txBox="1"/>
          <p:nvPr/>
        </p:nvSpPr>
        <p:spPr>
          <a:xfrm>
            <a:off x="4271583" y="2166942"/>
            <a:ext cx="3463368" cy="307777"/>
          </a:xfrm>
          <a:prstGeom prst="rect">
            <a:avLst/>
          </a:prstGeom>
          <a:noFill/>
        </p:spPr>
        <p:txBody>
          <a:bodyPr wrap="square" rtlCol="0">
            <a:spAutoFit/>
          </a:bodyPr>
          <a:lstStyle/>
          <a:p>
            <a:r>
              <a:rPr lang="fr-FR" sz="1400" cap="small" dirty="0"/>
              <a:t>Une sauvegarde différentielle quotidienne</a:t>
            </a:r>
          </a:p>
        </p:txBody>
      </p:sp>
      <p:sp>
        <p:nvSpPr>
          <p:cNvPr id="37" name="ZoneTexte 36">
            <a:extLst>
              <a:ext uri="{FF2B5EF4-FFF2-40B4-BE49-F238E27FC236}">
                <a16:creationId xmlns:a16="http://schemas.microsoft.com/office/drawing/2014/main" id="{EC827526-6627-4D74-92A9-2377001C240A}"/>
              </a:ext>
            </a:extLst>
          </p:cNvPr>
          <p:cNvSpPr txBox="1"/>
          <p:nvPr/>
        </p:nvSpPr>
        <p:spPr>
          <a:xfrm>
            <a:off x="6885332" y="3971689"/>
            <a:ext cx="899341" cy="307777"/>
          </a:xfrm>
          <a:prstGeom prst="rect">
            <a:avLst/>
          </a:prstGeom>
          <a:noFill/>
        </p:spPr>
        <p:txBody>
          <a:bodyPr wrap="square" rtlCol="0">
            <a:spAutoFit/>
          </a:bodyPr>
          <a:lstStyle/>
          <a:p>
            <a:r>
              <a:rPr lang="fr-FR" sz="1400" cap="small" dirty="0"/>
              <a:t>Stockage</a:t>
            </a:r>
          </a:p>
        </p:txBody>
      </p:sp>
      <p:sp>
        <p:nvSpPr>
          <p:cNvPr id="38" name="ZoneTexte 37">
            <a:extLst>
              <a:ext uri="{FF2B5EF4-FFF2-40B4-BE49-F238E27FC236}">
                <a16:creationId xmlns:a16="http://schemas.microsoft.com/office/drawing/2014/main" id="{363CFD32-A6A8-0F0C-F598-58259F5EBB36}"/>
              </a:ext>
            </a:extLst>
          </p:cNvPr>
          <p:cNvSpPr txBox="1"/>
          <p:nvPr/>
        </p:nvSpPr>
        <p:spPr>
          <a:xfrm>
            <a:off x="6833378" y="4766511"/>
            <a:ext cx="1367303" cy="307777"/>
          </a:xfrm>
          <a:prstGeom prst="rect">
            <a:avLst/>
          </a:prstGeom>
          <a:noFill/>
        </p:spPr>
        <p:txBody>
          <a:bodyPr wrap="square" rtlCol="0">
            <a:spAutoFit/>
          </a:bodyPr>
          <a:lstStyle/>
          <a:p>
            <a:r>
              <a:rPr lang="fr-FR" sz="1400" cap="small" dirty="0"/>
              <a:t>Sauvegardes</a:t>
            </a:r>
          </a:p>
        </p:txBody>
      </p:sp>
      <p:sp>
        <p:nvSpPr>
          <p:cNvPr id="42" name="ZoneTexte 41">
            <a:extLst>
              <a:ext uri="{FF2B5EF4-FFF2-40B4-BE49-F238E27FC236}">
                <a16:creationId xmlns:a16="http://schemas.microsoft.com/office/drawing/2014/main" id="{C11BDD7B-4F73-BF8C-A753-10AF36877DC4}"/>
              </a:ext>
            </a:extLst>
          </p:cNvPr>
          <p:cNvSpPr txBox="1"/>
          <p:nvPr/>
        </p:nvSpPr>
        <p:spPr>
          <a:xfrm>
            <a:off x="6261332" y="5989043"/>
            <a:ext cx="1529104" cy="307777"/>
          </a:xfrm>
          <a:prstGeom prst="rect">
            <a:avLst/>
          </a:prstGeom>
          <a:noFill/>
        </p:spPr>
        <p:txBody>
          <a:bodyPr wrap="square" rtlCol="0">
            <a:spAutoFit/>
          </a:bodyPr>
          <a:lstStyle/>
          <a:p>
            <a:r>
              <a:rPr lang="fr-FR" sz="1400" cap="small" dirty="0"/>
              <a:t>Différentielle</a:t>
            </a:r>
          </a:p>
        </p:txBody>
      </p:sp>
      <p:sp>
        <p:nvSpPr>
          <p:cNvPr id="43" name="ZoneTexte 42">
            <a:extLst>
              <a:ext uri="{FF2B5EF4-FFF2-40B4-BE49-F238E27FC236}">
                <a16:creationId xmlns:a16="http://schemas.microsoft.com/office/drawing/2014/main" id="{13582D46-4FD9-1119-FB58-615A5E06C83E}"/>
              </a:ext>
            </a:extLst>
          </p:cNvPr>
          <p:cNvSpPr txBox="1"/>
          <p:nvPr/>
        </p:nvSpPr>
        <p:spPr>
          <a:xfrm>
            <a:off x="7517030" y="6004584"/>
            <a:ext cx="936638" cy="307777"/>
          </a:xfrm>
          <a:prstGeom prst="rect">
            <a:avLst/>
          </a:prstGeom>
          <a:noFill/>
        </p:spPr>
        <p:txBody>
          <a:bodyPr wrap="square" rtlCol="0">
            <a:spAutoFit/>
          </a:bodyPr>
          <a:lstStyle/>
          <a:p>
            <a:r>
              <a:rPr lang="fr-FR" sz="1400" cap="small" dirty="0"/>
              <a:t>Complète</a:t>
            </a:r>
          </a:p>
        </p:txBody>
      </p:sp>
      <p:sp>
        <p:nvSpPr>
          <p:cNvPr id="44" name="ZoneTexte 43">
            <a:extLst>
              <a:ext uri="{FF2B5EF4-FFF2-40B4-BE49-F238E27FC236}">
                <a16:creationId xmlns:a16="http://schemas.microsoft.com/office/drawing/2014/main" id="{499E6ED0-EF33-762C-6290-957510B0A6AE}"/>
              </a:ext>
            </a:extLst>
          </p:cNvPr>
          <p:cNvSpPr txBox="1"/>
          <p:nvPr/>
        </p:nvSpPr>
        <p:spPr>
          <a:xfrm>
            <a:off x="7704511" y="3339739"/>
            <a:ext cx="749157" cy="307777"/>
          </a:xfrm>
          <a:prstGeom prst="rect">
            <a:avLst/>
          </a:prstGeom>
          <a:noFill/>
        </p:spPr>
        <p:txBody>
          <a:bodyPr wrap="square" rtlCol="0">
            <a:spAutoFit/>
          </a:bodyPr>
          <a:lstStyle/>
          <a:p>
            <a:r>
              <a:rPr lang="fr-FR" sz="1400" cap="small" dirty="0"/>
              <a:t>Mardi</a:t>
            </a:r>
          </a:p>
        </p:txBody>
      </p:sp>
      <p:pic>
        <p:nvPicPr>
          <p:cNvPr id="8" name="Image 7" descr="Une image contenant dessin humoristique, capture d’écran, mammifère, Graphique&#10;&#10;Description générée automatiquement">
            <a:extLst>
              <a:ext uri="{FF2B5EF4-FFF2-40B4-BE49-F238E27FC236}">
                <a16:creationId xmlns:a16="http://schemas.microsoft.com/office/drawing/2014/main" id="{30288A56-0AFF-10D7-7213-7E4D7267F04D}"/>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2643468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49EBE-9D33-3E8C-B5F4-45612BD6B272}"/>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360446AB-3AC7-C22B-41AD-C5BA7C28FC9F}"/>
              </a:ext>
            </a:extLst>
          </p:cNvPr>
          <p:cNvSpPr/>
          <p:nvPr/>
        </p:nvSpPr>
        <p:spPr>
          <a:xfrm>
            <a:off x="7648739" y="5667066"/>
            <a:ext cx="511389" cy="357948"/>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58128C8A-5141-422A-4005-D430E5BFD9CE}"/>
              </a:ext>
            </a:extLst>
          </p:cNvPr>
          <p:cNvSpPr/>
          <p:nvPr/>
        </p:nvSpPr>
        <p:spPr>
          <a:xfrm>
            <a:off x="6565017" y="5870448"/>
            <a:ext cx="519095" cy="14145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A1F00137-CF14-4672-F6F1-4509DABA20F7}"/>
              </a:ext>
            </a:extLst>
          </p:cNvPr>
          <p:cNvSpPr/>
          <p:nvPr/>
        </p:nvSpPr>
        <p:spPr>
          <a:xfrm>
            <a:off x="6935848" y="3383701"/>
            <a:ext cx="722044" cy="61818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5913C915-0740-D38D-1C73-AB1AC4D9DA07}"/>
              </a:ext>
            </a:extLst>
          </p:cNvPr>
          <p:cNvSpPr/>
          <p:nvPr/>
        </p:nvSpPr>
        <p:spPr>
          <a:xfrm>
            <a:off x="6935848" y="3576842"/>
            <a:ext cx="722044" cy="406486"/>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Hexagone 16">
            <a:extLst>
              <a:ext uri="{FF2B5EF4-FFF2-40B4-BE49-F238E27FC236}">
                <a16:creationId xmlns:a16="http://schemas.microsoft.com/office/drawing/2014/main" id="{E2277C39-2760-1EE9-03EE-9A056AF3B7F7}"/>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BF6992EC-485E-29CF-4662-C52EC175A275}"/>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37E2C648-6B6D-8710-4FF6-ECBC04BB48EA}"/>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E683B503-709F-891D-B2B5-F5E0B26AFDEC}"/>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6954697E-42E9-6C2E-43EC-AE227E86C19B}"/>
              </a:ext>
            </a:extLst>
          </p:cNvPr>
          <p:cNvSpPr/>
          <p:nvPr/>
        </p:nvSpPr>
        <p:spPr>
          <a:xfrm>
            <a:off x="916243" y="324999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17B006C5-0AEC-99EB-A010-0EF56674D34C}"/>
              </a:ext>
            </a:extLst>
          </p:cNvPr>
          <p:cNvSpPr txBox="1"/>
          <p:nvPr/>
        </p:nvSpPr>
        <p:spPr>
          <a:xfrm>
            <a:off x="1246642" y="3453725"/>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346A3C0E-03D4-0A1A-92DA-CCBA8E6C543D}"/>
              </a:ext>
            </a:extLst>
          </p:cNvPr>
          <p:cNvSpPr/>
          <p:nvPr/>
        </p:nvSpPr>
        <p:spPr>
          <a:xfrm>
            <a:off x="916243"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3C2F4EBE-DE38-583D-5AC9-D355917AB966}"/>
              </a:ext>
            </a:extLst>
          </p:cNvPr>
          <p:cNvSpPr txBox="1"/>
          <p:nvPr/>
        </p:nvSpPr>
        <p:spPr>
          <a:xfrm>
            <a:off x="-3267736" y="4832310"/>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8558F0F7-EEAD-DFBE-5BAD-0815D27341DE}"/>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12838ECC-FEDE-5487-53D0-893537F6E9FC}"/>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91CF917E-16DD-05E6-A1D2-BC4712C8F2AA}"/>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800405D7-7F5A-F77A-B963-0BA980D28EFC}"/>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585D77FE-74F4-17E0-C11C-016BE3489A1A}"/>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Graphique 54">
            <a:extLst>
              <a:ext uri="{FF2B5EF4-FFF2-40B4-BE49-F238E27FC236}">
                <a16:creationId xmlns:a16="http://schemas.microsoft.com/office/drawing/2014/main" id="{372CA4DF-AE50-B5DA-D6BE-EDAF5A521D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3240059"/>
            <a:ext cx="891352" cy="939438"/>
          </a:xfrm>
          <a:prstGeom prst="rect">
            <a:avLst/>
          </a:prstGeom>
        </p:spPr>
      </p:pic>
      <p:pic>
        <p:nvPicPr>
          <p:cNvPr id="5" name="Graphique 56">
            <a:extLst>
              <a:ext uri="{FF2B5EF4-FFF2-40B4-BE49-F238E27FC236}">
                <a16:creationId xmlns:a16="http://schemas.microsoft.com/office/drawing/2014/main" id="{64C62D4A-2560-64E9-AED8-6FA6405FE7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4691034"/>
            <a:ext cx="891352" cy="939438"/>
          </a:xfrm>
          <a:prstGeom prst="rect">
            <a:avLst/>
          </a:prstGeom>
        </p:spPr>
      </p:pic>
      <p:pic>
        <p:nvPicPr>
          <p:cNvPr id="6" name="Graphique 57">
            <a:extLst>
              <a:ext uri="{FF2B5EF4-FFF2-40B4-BE49-F238E27FC236}">
                <a16:creationId xmlns:a16="http://schemas.microsoft.com/office/drawing/2014/main" id="{CC06BB63-8321-BD1C-8116-DA0560142B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1789085"/>
            <a:ext cx="891352" cy="939438"/>
          </a:xfrm>
          <a:prstGeom prst="rect">
            <a:avLst/>
          </a:prstGeom>
        </p:spPr>
      </p:pic>
      <p:sp>
        <p:nvSpPr>
          <p:cNvPr id="12" name="ZoneTexte 11">
            <a:extLst>
              <a:ext uri="{FF2B5EF4-FFF2-40B4-BE49-F238E27FC236}">
                <a16:creationId xmlns:a16="http://schemas.microsoft.com/office/drawing/2014/main" id="{3B36209B-2C3E-C7CD-483A-FD8E0A29C7AB}"/>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Stockage &amp; sauvegarde</a:t>
            </a:r>
          </a:p>
        </p:txBody>
      </p:sp>
      <p:sp>
        <p:nvSpPr>
          <p:cNvPr id="2" name="ZoneTexte 1">
            <a:extLst>
              <a:ext uri="{FF2B5EF4-FFF2-40B4-BE49-F238E27FC236}">
                <a16:creationId xmlns:a16="http://schemas.microsoft.com/office/drawing/2014/main" id="{FB6EE212-A468-8569-7E50-3FBBE963E062}"/>
              </a:ext>
            </a:extLst>
          </p:cNvPr>
          <p:cNvSpPr txBox="1"/>
          <p:nvPr/>
        </p:nvSpPr>
        <p:spPr>
          <a:xfrm>
            <a:off x="4951252" y="1254328"/>
            <a:ext cx="2289496" cy="307777"/>
          </a:xfrm>
          <a:prstGeom prst="rect">
            <a:avLst/>
          </a:prstGeom>
          <a:noFill/>
        </p:spPr>
        <p:txBody>
          <a:bodyPr wrap="square" rtlCol="0">
            <a:spAutoFit/>
          </a:bodyPr>
          <a:lstStyle/>
          <a:p>
            <a:r>
              <a:rPr lang="fr-FR" sz="1400" cap="small" dirty="0"/>
              <a:t>Méthode de sauvegarde</a:t>
            </a:r>
          </a:p>
        </p:txBody>
      </p:sp>
      <p:pic>
        <p:nvPicPr>
          <p:cNvPr id="20" name="Image 19" descr="Une image contenant capture d’écran, Graphique, conception&#10;&#10;Description générée automatiquement">
            <a:extLst>
              <a:ext uri="{FF2B5EF4-FFF2-40B4-BE49-F238E27FC236}">
                <a16:creationId xmlns:a16="http://schemas.microsoft.com/office/drawing/2014/main" id="{1DE7ECF2-C0F8-D391-57C9-1D779D1B54F3}"/>
              </a:ext>
            </a:extLst>
          </p:cNvPr>
          <p:cNvPicPr>
            <a:picLocks noChangeAspect="1"/>
          </p:cNvPicPr>
          <p:nvPr/>
        </p:nvPicPr>
        <p:blipFill rotWithShape="1">
          <a:blip r:embed="rId3">
            <a:extLst>
              <a:ext uri="{28A0092B-C50C-407E-A947-70E740481C1C}">
                <a14:useLocalDpi xmlns:a14="http://schemas.microsoft.com/office/drawing/2010/main" val="0"/>
              </a:ext>
            </a:extLst>
          </a:blip>
          <a:srcRect t="25758" r="42352" b="-1949"/>
          <a:stretch/>
        </p:blipFill>
        <p:spPr>
          <a:xfrm flipV="1">
            <a:off x="6281530" y="4758298"/>
            <a:ext cx="902293" cy="1276465"/>
          </a:xfrm>
          <a:prstGeom prst="rect">
            <a:avLst/>
          </a:prstGeom>
        </p:spPr>
      </p:pic>
      <p:pic>
        <p:nvPicPr>
          <p:cNvPr id="21" name="Image 20" descr="Une image contenant capture d’écran, Graphique, conception&#10;&#10;Description générée automatiquement">
            <a:extLst>
              <a:ext uri="{FF2B5EF4-FFF2-40B4-BE49-F238E27FC236}">
                <a16:creationId xmlns:a16="http://schemas.microsoft.com/office/drawing/2014/main" id="{EEDD95CC-C1EC-F1DE-37B7-E44DE436862B}"/>
              </a:ext>
            </a:extLst>
          </p:cNvPr>
          <p:cNvPicPr>
            <a:picLocks noChangeAspect="1"/>
          </p:cNvPicPr>
          <p:nvPr/>
        </p:nvPicPr>
        <p:blipFill rotWithShape="1">
          <a:blip r:embed="rId3">
            <a:extLst>
              <a:ext uri="{28A0092B-C50C-407E-A947-70E740481C1C}">
                <a14:useLocalDpi xmlns:a14="http://schemas.microsoft.com/office/drawing/2010/main" val="0"/>
              </a:ext>
            </a:extLst>
          </a:blip>
          <a:srcRect t="25758" r="42352" b="-1949"/>
          <a:stretch/>
        </p:blipFill>
        <p:spPr>
          <a:xfrm flipV="1">
            <a:off x="7367599" y="4765321"/>
            <a:ext cx="902293" cy="1276465"/>
          </a:xfrm>
          <a:prstGeom prst="rect">
            <a:avLst/>
          </a:prstGeom>
        </p:spPr>
      </p:pic>
      <p:grpSp>
        <p:nvGrpSpPr>
          <p:cNvPr id="10" name="Groupe 9">
            <a:extLst>
              <a:ext uri="{FF2B5EF4-FFF2-40B4-BE49-F238E27FC236}">
                <a16:creationId xmlns:a16="http://schemas.microsoft.com/office/drawing/2014/main" id="{3BC2F1F4-4626-E41F-ECD6-1C3FD5473BD2}"/>
              </a:ext>
            </a:extLst>
          </p:cNvPr>
          <p:cNvGrpSpPr/>
          <p:nvPr/>
        </p:nvGrpSpPr>
        <p:grpSpPr>
          <a:xfrm>
            <a:off x="4271583" y="1516216"/>
            <a:ext cx="3463368" cy="749680"/>
            <a:chOff x="4271583" y="1516216"/>
            <a:chExt cx="3463368" cy="749680"/>
          </a:xfrm>
        </p:grpSpPr>
        <p:cxnSp>
          <p:nvCxnSpPr>
            <p:cNvPr id="34" name="Connecteur droit 33">
              <a:extLst>
                <a:ext uri="{FF2B5EF4-FFF2-40B4-BE49-F238E27FC236}">
                  <a16:creationId xmlns:a16="http://schemas.microsoft.com/office/drawing/2014/main" id="{54F25ECE-E91B-D228-4696-4DAF3D07AB9B}"/>
                </a:ext>
              </a:extLst>
            </p:cNvPr>
            <p:cNvCxnSpPr>
              <a:cxnSpLocks/>
            </p:cNvCxnSpPr>
            <p:nvPr/>
          </p:nvCxnSpPr>
          <p:spPr>
            <a:xfrm>
              <a:off x="5787020" y="1516216"/>
              <a:ext cx="0" cy="4866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5" name="ZoneTexte 34">
              <a:extLst>
                <a:ext uri="{FF2B5EF4-FFF2-40B4-BE49-F238E27FC236}">
                  <a16:creationId xmlns:a16="http://schemas.microsoft.com/office/drawing/2014/main" id="{964888AB-1D34-B599-A7B6-057AAEB98F66}"/>
                </a:ext>
              </a:extLst>
            </p:cNvPr>
            <p:cNvSpPr txBox="1"/>
            <p:nvPr/>
          </p:nvSpPr>
          <p:spPr>
            <a:xfrm>
              <a:off x="4271583" y="1958119"/>
              <a:ext cx="3463368" cy="307777"/>
            </a:xfrm>
            <a:prstGeom prst="rect">
              <a:avLst/>
            </a:prstGeom>
            <a:noFill/>
          </p:spPr>
          <p:txBody>
            <a:bodyPr wrap="square" rtlCol="0">
              <a:spAutoFit/>
            </a:bodyPr>
            <a:lstStyle/>
            <a:p>
              <a:r>
                <a:rPr lang="fr-FR" sz="1400" cap="small" dirty="0"/>
                <a:t>Une sauvegarde complète hebdomadaire</a:t>
              </a:r>
            </a:p>
          </p:txBody>
        </p:sp>
      </p:grpSp>
      <p:sp>
        <p:nvSpPr>
          <p:cNvPr id="36" name="ZoneTexte 35">
            <a:extLst>
              <a:ext uri="{FF2B5EF4-FFF2-40B4-BE49-F238E27FC236}">
                <a16:creationId xmlns:a16="http://schemas.microsoft.com/office/drawing/2014/main" id="{7BFF5554-BC44-9C1C-99A9-97473B15AF9A}"/>
              </a:ext>
            </a:extLst>
          </p:cNvPr>
          <p:cNvSpPr txBox="1"/>
          <p:nvPr/>
        </p:nvSpPr>
        <p:spPr>
          <a:xfrm>
            <a:off x="4271583" y="2166942"/>
            <a:ext cx="3463368" cy="307777"/>
          </a:xfrm>
          <a:prstGeom prst="rect">
            <a:avLst/>
          </a:prstGeom>
          <a:noFill/>
        </p:spPr>
        <p:txBody>
          <a:bodyPr wrap="square" rtlCol="0">
            <a:spAutoFit/>
          </a:bodyPr>
          <a:lstStyle/>
          <a:p>
            <a:r>
              <a:rPr lang="fr-FR" sz="1400" cap="small" dirty="0"/>
              <a:t>Une sauvegarde différentielle quotidienne</a:t>
            </a:r>
          </a:p>
        </p:txBody>
      </p:sp>
      <p:sp>
        <p:nvSpPr>
          <p:cNvPr id="37" name="ZoneTexte 36">
            <a:extLst>
              <a:ext uri="{FF2B5EF4-FFF2-40B4-BE49-F238E27FC236}">
                <a16:creationId xmlns:a16="http://schemas.microsoft.com/office/drawing/2014/main" id="{53731A38-9F15-7ABE-F7FA-8EBCDBC28C38}"/>
              </a:ext>
            </a:extLst>
          </p:cNvPr>
          <p:cNvSpPr txBox="1"/>
          <p:nvPr/>
        </p:nvSpPr>
        <p:spPr>
          <a:xfrm>
            <a:off x="6885332" y="3971689"/>
            <a:ext cx="899341" cy="307777"/>
          </a:xfrm>
          <a:prstGeom prst="rect">
            <a:avLst/>
          </a:prstGeom>
          <a:noFill/>
        </p:spPr>
        <p:txBody>
          <a:bodyPr wrap="square" rtlCol="0">
            <a:spAutoFit/>
          </a:bodyPr>
          <a:lstStyle/>
          <a:p>
            <a:r>
              <a:rPr lang="fr-FR" sz="1400" cap="small" dirty="0"/>
              <a:t>Stockage</a:t>
            </a:r>
          </a:p>
        </p:txBody>
      </p:sp>
      <p:sp>
        <p:nvSpPr>
          <p:cNvPr id="38" name="ZoneTexte 37">
            <a:extLst>
              <a:ext uri="{FF2B5EF4-FFF2-40B4-BE49-F238E27FC236}">
                <a16:creationId xmlns:a16="http://schemas.microsoft.com/office/drawing/2014/main" id="{5047F74B-12CB-E32C-0541-67B5A9796A00}"/>
              </a:ext>
            </a:extLst>
          </p:cNvPr>
          <p:cNvSpPr txBox="1"/>
          <p:nvPr/>
        </p:nvSpPr>
        <p:spPr>
          <a:xfrm>
            <a:off x="6833378" y="4766511"/>
            <a:ext cx="1367303" cy="307777"/>
          </a:xfrm>
          <a:prstGeom prst="rect">
            <a:avLst/>
          </a:prstGeom>
          <a:noFill/>
        </p:spPr>
        <p:txBody>
          <a:bodyPr wrap="square" rtlCol="0">
            <a:spAutoFit/>
          </a:bodyPr>
          <a:lstStyle/>
          <a:p>
            <a:r>
              <a:rPr lang="fr-FR" sz="1400" cap="small" dirty="0"/>
              <a:t>Sauvegardes</a:t>
            </a:r>
          </a:p>
        </p:txBody>
      </p:sp>
      <p:sp>
        <p:nvSpPr>
          <p:cNvPr id="42" name="ZoneTexte 41">
            <a:extLst>
              <a:ext uri="{FF2B5EF4-FFF2-40B4-BE49-F238E27FC236}">
                <a16:creationId xmlns:a16="http://schemas.microsoft.com/office/drawing/2014/main" id="{1C44C181-450A-7586-39BE-02B97BD0FC2E}"/>
              </a:ext>
            </a:extLst>
          </p:cNvPr>
          <p:cNvSpPr txBox="1"/>
          <p:nvPr/>
        </p:nvSpPr>
        <p:spPr>
          <a:xfrm>
            <a:off x="6261332" y="5989043"/>
            <a:ext cx="1529104" cy="307777"/>
          </a:xfrm>
          <a:prstGeom prst="rect">
            <a:avLst/>
          </a:prstGeom>
          <a:noFill/>
        </p:spPr>
        <p:txBody>
          <a:bodyPr wrap="square" rtlCol="0">
            <a:spAutoFit/>
          </a:bodyPr>
          <a:lstStyle/>
          <a:p>
            <a:r>
              <a:rPr lang="fr-FR" sz="1400" cap="small" dirty="0"/>
              <a:t>Différentielle</a:t>
            </a:r>
          </a:p>
        </p:txBody>
      </p:sp>
      <p:sp>
        <p:nvSpPr>
          <p:cNvPr id="43" name="ZoneTexte 42">
            <a:extLst>
              <a:ext uri="{FF2B5EF4-FFF2-40B4-BE49-F238E27FC236}">
                <a16:creationId xmlns:a16="http://schemas.microsoft.com/office/drawing/2014/main" id="{BD949CB7-D751-4AC0-4B9D-5C06A57069A6}"/>
              </a:ext>
            </a:extLst>
          </p:cNvPr>
          <p:cNvSpPr txBox="1"/>
          <p:nvPr/>
        </p:nvSpPr>
        <p:spPr>
          <a:xfrm>
            <a:off x="7517030" y="6004584"/>
            <a:ext cx="936638" cy="307777"/>
          </a:xfrm>
          <a:prstGeom prst="rect">
            <a:avLst/>
          </a:prstGeom>
          <a:noFill/>
        </p:spPr>
        <p:txBody>
          <a:bodyPr wrap="square" rtlCol="0">
            <a:spAutoFit/>
          </a:bodyPr>
          <a:lstStyle/>
          <a:p>
            <a:r>
              <a:rPr lang="fr-FR" sz="1400" cap="small" dirty="0"/>
              <a:t>Complète</a:t>
            </a:r>
          </a:p>
        </p:txBody>
      </p:sp>
      <p:sp>
        <p:nvSpPr>
          <p:cNvPr id="44" name="ZoneTexte 43">
            <a:extLst>
              <a:ext uri="{FF2B5EF4-FFF2-40B4-BE49-F238E27FC236}">
                <a16:creationId xmlns:a16="http://schemas.microsoft.com/office/drawing/2014/main" id="{14A6B389-1B5E-E3F5-8C91-656A3A653FBF}"/>
              </a:ext>
            </a:extLst>
          </p:cNvPr>
          <p:cNvSpPr txBox="1"/>
          <p:nvPr/>
        </p:nvSpPr>
        <p:spPr>
          <a:xfrm>
            <a:off x="7704511" y="3339739"/>
            <a:ext cx="899341" cy="307777"/>
          </a:xfrm>
          <a:prstGeom prst="rect">
            <a:avLst/>
          </a:prstGeom>
          <a:noFill/>
        </p:spPr>
        <p:txBody>
          <a:bodyPr wrap="square" rtlCol="0">
            <a:spAutoFit/>
          </a:bodyPr>
          <a:lstStyle/>
          <a:p>
            <a:r>
              <a:rPr lang="fr-FR" sz="1400" cap="small" dirty="0"/>
              <a:t>Mercredi</a:t>
            </a:r>
          </a:p>
        </p:txBody>
      </p:sp>
      <p:grpSp>
        <p:nvGrpSpPr>
          <p:cNvPr id="26" name="Groupe 25">
            <a:extLst>
              <a:ext uri="{FF2B5EF4-FFF2-40B4-BE49-F238E27FC236}">
                <a16:creationId xmlns:a16="http://schemas.microsoft.com/office/drawing/2014/main" id="{3600BBB4-9438-BD98-BA95-96F04CDA4C3E}"/>
              </a:ext>
            </a:extLst>
          </p:cNvPr>
          <p:cNvGrpSpPr/>
          <p:nvPr/>
        </p:nvGrpSpPr>
        <p:grpSpPr>
          <a:xfrm>
            <a:off x="6563404" y="2257425"/>
            <a:ext cx="1725202" cy="1775920"/>
            <a:chOff x="5330285" y="2915114"/>
            <a:chExt cx="1725202" cy="1775920"/>
          </a:xfrm>
        </p:grpSpPr>
        <p:pic>
          <p:nvPicPr>
            <p:cNvPr id="14" name="Image 13" descr="Une image contenant capture d’écran, Graphique, conception&#10;&#10;Description générée automatiquement">
              <a:extLst>
                <a:ext uri="{FF2B5EF4-FFF2-40B4-BE49-F238E27FC236}">
                  <a16:creationId xmlns:a16="http://schemas.microsoft.com/office/drawing/2014/main" id="{E7C728CD-69AD-F312-8679-C0E3293C4691}"/>
                </a:ext>
              </a:extLst>
            </p:cNvPr>
            <p:cNvPicPr>
              <a:picLocks noChangeAspect="1"/>
            </p:cNvPicPr>
            <p:nvPr/>
          </p:nvPicPr>
          <p:blipFill rotWithShape="1">
            <a:blip r:embed="rId3">
              <a:extLst>
                <a:ext uri="{28A0092B-C50C-407E-A947-70E740481C1C}">
                  <a14:useLocalDpi xmlns:a14="http://schemas.microsoft.com/office/drawing/2010/main" val="0"/>
                </a:ext>
              </a:extLst>
            </a:blip>
            <a:srcRect t="25758" r="42352" b="-1949"/>
            <a:stretch/>
          </p:blipFill>
          <p:spPr>
            <a:xfrm flipV="1">
              <a:off x="5330285" y="2915114"/>
              <a:ext cx="1255342" cy="1775920"/>
            </a:xfrm>
            <a:prstGeom prst="rect">
              <a:avLst/>
            </a:prstGeom>
          </p:spPr>
        </p:pic>
        <p:sp>
          <p:nvSpPr>
            <p:cNvPr id="15" name="ZoneTexte 14">
              <a:extLst>
                <a:ext uri="{FF2B5EF4-FFF2-40B4-BE49-F238E27FC236}">
                  <a16:creationId xmlns:a16="http://schemas.microsoft.com/office/drawing/2014/main" id="{BAEBF31E-807A-1E19-8FBE-2DB9658FA417}"/>
                </a:ext>
              </a:extLst>
            </p:cNvPr>
            <p:cNvSpPr txBox="1"/>
            <p:nvPr/>
          </p:nvSpPr>
          <p:spPr>
            <a:xfrm>
              <a:off x="5692950" y="3071018"/>
              <a:ext cx="1362537" cy="369332"/>
            </a:xfrm>
            <a:prstGeom prst="rect">
              <a:avLst/>
            </a:prstGeom>
            <a:noFill/>
          </p:spPr>
          <p:txBody>
            <a:bodyPr wrap="square" rtlCol="0">
              <a:spAutoFit/>
            </a:bodyPr>
            <a:lstStyle/>
            <a:p>
              <a:r>
                <a:rPr lang="fr-FR" cap="small" dirty="0"/>
                <a:t>100G</a:t>
              </a:r>
            </a:p>
          </p:txBody>
        </p:sp>
      </p:grpSp>
      <p:pic>
        <p:nvPicPr>
          <p:cNvPr id="11" name="Image 10" descr="Une image contenant dessin humoristique, capture d’écran, mammifère, Graphique&#10;&#10;Description générée automatiquement">
            <a:extLst>
              <a:ext uri="{FF2B5EF4-FFF2-40B4-BE49-F238E27FC236}">
                <a16:creationId xmlns:a16="http://schemas.microsoft.com/office/drawing/2014/main" id="{859A18EC-663A-F1CE-5EAF-BE3AD85250D4}"/>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2796726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8AE92-C60B-279F-5977-8C474EDFCE23}"/>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A89A9246-A44A-E36F-5B62-B997FDAFB280}"/>
              </a:ext>
            </a:extLst>
          </p:cNvPr>
          <p:cNvSpPr/>
          <p:nvPr/>
        </p:nvSpPr>
        <p:spPr>
          <a:xfrm>
            <a:off x="7648739" y="5667066"/>
            <a:ext cx="511389" cy="357948"/>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ED342043-F447-0CA3-6806-B34462E9D0A9}"/>
              </a:ext>
            </a:extLst>
          </p:cNvPr>
          <p:cNvSpPr/>
          <p:nvPr/>
        </p:nvSpPr>
        <p:spPr>
          <a:xfrm>
            <a:off x="6565017" y="5799241"/>
            <a:ext cx="519095" cy="212663"/>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DA51B2B7-D008-84F2-25D3-BFBD954842C5}"/>
              </a:ext>
            </a:extLst>
          </p:cNvPr>
          <p:cNvSpPr/>
          <p:nvPr/>
        </p:nvSpPr>
        <p:spPr>
          <a:xfrm>
            <a:off x="6935848" y="3312101"/>
            <a:ext cx="722044" cy="68978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C74577FE-5687-468B-08E4-1BC58DD8A944}"/>
              </a:ext>
            </a:extLst>
          </p:cNvPr>
          <p:cNvSpPr/>
          <p:nvPr/>
        </p:nvSpPr>
        <p:spPr>
          <a:xfrm>
            <a:off x="6935848" y="3576842"/>
            <a:ext cx="722044" cy="406486"/>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Hexagone 16">
            <a:extLst>
              <a:ext uri="{FF2B5EF4-FFF2-40B4-BE49-F238E27FC236}">
                <a16:creationId xmlns:a16="http://schemas.microsoft.com/office/drawing/2014/main" id="{FF69036C-60DF-9AD4-DE85-580205022FD0}"/>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B276ABB9-CBAF-1483-FE42-1926AF9BAF35}"/>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182B5BC6-43B1-E2FC-7D93-E61AE6CCA965}"/>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A6192B5F-ADA4-F5F4-A4D5-FAD65E429AAF}"/>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582346DB-A681-D4BF-1BCC-15D6B99A05F3}"/>
              </a:ext>
            </a:extLst>
          </p:cNvPr>
          <p:cNvSpPr/>
          <p:nvPr/>
        </p:nvSpPr>
        <p:spPr>
          <a:xfrm>
            <a:off x="916243" y="324999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801AA875-C56E-CC23-1540-40FCDF362F64}"/>
              </a:ext>
            </a:extLst>
          </p:cNvPr>
          <p:cNvSpPr txBox="1"/>
          <p:nvPr/>
        </p:nvSpPr>
        <p:spPr>
          <a:xfrm>
            <a:off x="1246642" y="3453725"/>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79F75BC1-36BF-9B59-2C99-0F8E170405A6}"/>
              </a:ext>
            </a:extLst>
          </p:cNvPr>
          <p:cNvSpPr/>
          <p:nvPr/>
        </p:nvSpPr>
        <p:spPr>
          <a:xfrm>
            <a:off x="916243"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14F3E19A-029D-FDEF-40A2-A7B2462DD1DD}"/>
              </a:ext>
            </a:extLst>
          </p:cNvPr>
          <p:cNvSpPr txBox="1"/>
          <p:nvPr/>
        </p:nvSpPr>
        <p:spPr>
          <a:xfrm>
            <a:off x="-3267736" y="4832310"/>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359D4BA6-4B00-EC06-7A5B-31E158996500}"/>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63519392-689E-68F5-23D4-C09A061F04F1}"/>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A9F9832C-9DBD-F4B4-AE9E-F0AD554F1FE1}"/>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29B4CAF0-7686-85B1-73DD-52E94DE90626}"/>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A00C46CC-8E24-626A-A1EC-052CD6C9EFCC}"/>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Graphique 54">
            <a:extLst>
              <a:ext uri="{FF2B5EF4-FFF2-40B4-BE49-F238E27FC236}">
                <a16:creationId xmlns:a16="http://schemas.microsoft.com/office/drawing/2014/main" id="{71615F08-1DE5-7F23-0627-DA92D87144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3240059"/>
            <a:ext cx="891352" cy="939438"/>
          </a:xfrm>
          <a:prstGeom prst="rect">
            <a:avLst/>
          </a:prstGeom>
        </p:spPr>
      </p:pic>
      <p:pic>
        <p:nvPicPr>
          <p:cNvPr id="5" name="Graphique 56">
            <a:extLst>
              <a:ext uri="{FF2B5EF4-FFF2-40B4-BE49-F238E27FC236}">
                <a16:creationId xmlns:a16="http://schemas.microsoft.com/office/drawing/2014/main" id="{056292AC-6ADD-AFEC-FE84-1612803666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4691034"/>
            <a:ext cx="891352" cy="939438"/>
          </a:xfrm>
          <a:prstGeom prst="rect">
            <a:avLst/>
          </a:prstGeom>
        </p:spPr>
      </p:pic>
      <p:pic>
        <p:nvPicPr>
          <p:cNvPr id="6" name="Graphique 57">
            <a:extLst>
              <a:ext uri="{FF2B5EF4-FFF2-40B4-BE49-F238E27FC236}">
                <a16:creationId xmlns:a16="http://schemas.microsoft.com/office/drawing/2014/main" id="{A425C964-2F2A-94D5-C180-64BFDC7CA2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1789085"/>
            <a:ext cx="891352" cy="939438"/>
          </a:xfrm>
          <a:prstGeom prst="rect">
            <a:avLst/>
          </a:prstGeom>
        </p:spPr>
      </p:pic>
      <p:sp>
        <p:nvSpPr>
          <p:cNvPr id="12" name="ZoneTexte 11">
            <a:extLst>
              <a:ext uri="{FF2B5EF4-FFF2-40B4-BE49-F238E27FC236}">
                <a16:creationId xmlns:a16="http://schemas.microsoft.com/office/drawing/2014/main" id="{40DE830E-DAF0-244C-1ED1-BB3BF05D388F}"/>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Stockage &amp; sauvegarde</a:t>
            </a:r>
          </a:p>
        </p:txBody>
      </p:sp>
      <p:sp>
        <p:nvSpPr>
          <p:cNvPr id="2" name="ZoneTexte 1">
            <a:extLst>
              <a:ext uri="{FF2B5EF4-FFF2-40B4-BE49-F238E27FC236}">
                <a16:creationId xmlns:a16="http://schemas.microsoft.com/office/drawing/2014/main" id="{072ABEA7-4A48-E231-8254-C0E2A9B24F15}"/>
              </a:ext>
            </a:extLst>
          </p:cNvPr>
          <p:cNvSpPr txBox="1"/>
          <p:nvPr/>
        </p:nvSpPr>
        <p:spPr>
          <a:xfrm>
            <a:off x="4951252" y="1254328"/>
            <a:ext cx="2289496" cy="307777"/>
          </a:xfrm>
          <a:prstGeom prst="rect">
            <a:avLst/>
          </a:prstGeom>
          <a:noFill/>
        </p:spPr>
        <p:txBody>
          <a:bodyPr wrap="square" rtlCol="0">
            <a:spAutoFit/>
          </a:bodyPr>
          <a:lstStyle/>
          <a:p>
            <a:r>
              <a:rPr lang="fr-FR" sz="1400" cap="small" dirty="0"/>
              <a:t>Méthode de sauvegarde</a:t>
            </a:r>
          </a:p>
        </p:txBody>
      </p:sp>
      <p:pic>
        <p:nvPicPr>
          <p:cNvPr id="20" name="Image 19" descr="Une image contenant capture d’écran, Graphique, conception&#10;&#10;Description générée automatiquement">
            <a:extLst>
              <a:ext uri="{FF2B5EF4-FFF2-40B4-BE49-F238E27FC236}">
                <a16:creationId xmlns:a16="http://schemas.microsoft.com/office/drawing/2014/main" id="{ED93D46B-0839-4E32-C550-B37F5F407BF0}"/>
              </a:ext>
            </a:extLst>
          </p:cNvPr>
          <p:cNvPicPr>
            <a:picLocks noChangeAspect="1"/>
          </p:cNvPicPr>
          <p:nvPr/>
        </p:nvPicPr>
        <p:blipFill rotWithShape="1">
          <a:blip r:embed="rId3">
            <a:extLst>
              <a:ext uri="{28A0092B-C50C-407E-A947-70E740481C1C}">
                <a14:useLocalDpi xmlns:a14="http://schemas.microsoft.com/office/drawing/2010/main" val="0"/>
              </a:ext>
            </a:extLst>
          </a:blip>
          <a:srcRect t="25758" r="42352" b="-1949"/>
          <a:stretch/>
        </p:blipFill>
        <p:spPr>
          <a:xfrm flipV="1">
            <a:off x="6281530" y="4758298"/>
            <a:ext cx="902293" cy="1276465"/>
          </a:xfrm>
          <a:prstGeom prst="rect">
            <a:avLst/>
          </a:prstGeom>
        </p:spPr>
      </p:pic>
      <p:pic>
        <p:nvPicPr>
          <p:cNvPr id="21" name="Image 20" descr="Une image contenant capture d’écran, Graphique, conception&#10;&#10;Description générée automatiquement">
            <a:extLst>
              <a:ext uri="{FF2B5EF4-FFF2-40B4-BE49-F238E27FC236}">
                <a16:creationId xmlns:a16="http://schemas.microsoft.com/office/drawing/2014/main" id="{2D292020-D208-86E0-B7FB-D6D9433318D9}"/>
              </a:ext>
            </a:extLst>
          </p:cNvPr>
          <p:cNvPicPr>
            <a:picLocks noChangeAspect="1"/>
          </p:cNvPicPr>
          <p:nvPr/>
        </p:nvPicPr>
        <p:blipFill rotWithShape="1">
          <a:blip r:embed="rId3">
            <a:extLst>
              <a:ext uri="{28A0092B-C50C-407E-A947-70E740481C1C}">
                <a14:useLocalDpi xmlns:a14="http://schemas.microsoft.com/office/drawing/2010/main" val="0"/>
              </a:ext>
            </a:extLst>
          </a:blip>
          <a:srcRect t="25758" r="42352" b="-1949"/>
          <a:stretch/>
        </p:blipFill>
        <p:spPr>
          <a:xfrm flipV="1">
            <a:off x="7367599" y="4765321"/>
            <a:ext cx="902293" cy="1276465"/>
          </a:xfrm>
          <a:prstGeom prst="rect">
            <a:avLst/>
          </a:prstGeom>
        </p:spPr>
      </p:pic>
      <p:grpSp>
        <p:nvGrpSpPr>
          <p:cNvPr id="10" name="Groupe 9">
            <a:extLst>
              <a:ext uri="{FF2B5EF4-FFF2-40B4-BE49-F238E27FC236}">
                <a16:creationId xmlns:a16="http://schemas.microsoft.com/office/drawing/2014/main" id="{5297C937-5C3A-7533-3B40-B9F82B6F381F}"/>
              </a:ext>
            </a:extLst>
          </p:cNvPr>
          <p:cNvGrpSpPr/>
          <p:nvPr/>
        </p:nvGrpSpPr>
        <p:grpSpPr>
          <a:xfrm>
            <a:off x="4271583" y="1516216"/>
            <a:ext cx="3463368" cy="749680"/>
            <a:chOff x="4271583" y="1516216"/>
            <a:chExt cx="3463368" cy="749680"/>
          </a:xfrm>
        </p:grpSpPr>
        <p:cxnSp>
          <p:nvCxnSpPr>
            <p:cNvPr id="34" name="Connecteur droit 33">
              <a:extLst>
                <a:ext uri="{FF2B5EF4-FFF2-40B4-BE49-F238E27FC236}">
                  <a16:creationId xmlns:a16="http://schemas.microsoft.com/office/drawing/2014/main" id="{C1C1F992-8AF9-6250-71BC-9E5B04DA687A}"/>
                </a:ext>
              </a:extLst>
            </p:cNvPr>
            <p:cNvCxnSpPr>
              <a:cxnSpLocks/>
            </p:cNvCxnSpPr>
            <p:nvPr/>
          </p:nvCxnSpPr>
          <p:spPr>
            <a:xfrm>
              <a:off x="5787020" y="1516216"/>
              <a:ext cx="0" cy="4866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5" name="ZoneTexte 34">
              <a:extLst>
                <a:ext uri="{FF2B5EF4-FFF2-40B4-BE49-F238E27FC236}">
                  <a16:creationId xmlns:a16="http://schemas.microsoft.com/office/drawing/2014/main" id="{9E31B072-AA40-C617-266B-46EBCFEFADAA}"/>
                </a:ext>
              </a:extLst>
            </p:cNvPr>
            <p:cNvSpPr txBox="1"/>
            <p:nvPr/>
          </p:nvSpPr>
          <p:spPr>
            <a:xfrm>
              <a:off x="4271583" y="1958119"/>
              <a:ext cx="3463368" cy="307777"/>
            </a:xfrm>
            <a:prstGeom prst="rect">
              <a:avLst/>
            </a:prstGeom>
            <a:noFill/>
          </p:spPr>
          <p:txBody>
            <a:bodyPr wrap="square" rtlCol="0">
              <a:spAutoFit/>
            </a:bodyPr>
            <a:lstStyle/>
            <a:p>
              <a:r>
                <a:rPr lang="fr-FR" sz="1400" cap="small" dirty="0"/>
                <a:t>Une sauvegarde complète hebdomadaire</a:t>
              </a:r>
            </a:p>
          </p:txBody>
        </p:sp>
      </p:grpSp>
      <p:sp>
        <p:nvSpPr>
          <p:cNvPr id="36" name="ZoneTexte 35">
            <a:extLst>
              <a:ext uri="{FF2B5EF4-FFF2-40B4-BE49-F238E27FC236}">
                <a16:creationId xmlns:a16="http://schemas.microsoft.com/office/drawing/2014/main" id="{849444FC-4883-A3A9-C8A1-233A7FE8A5CD}"/>
              </a:ext>
            </a:extLst>
          </p:cNvPr>
          <p:cNvSpPr txBox="1"/>
          <p:nvPr/>
        </p:nvSpPr>
        <p:spPr>
          <a:xfrm>
            <a:off x="4271583" y="2166942"/>
            <a:ext cx="3463368" cy="307777"/>
          </a:xfrm>
          <a:prstGeom prst="rect">
            <a:avLst/>
          </a:prstGeom>
          <a:noFill/>
        </p:spPr>
        <p:txBody>
          <a:bodyPr wrap="square" rtlCol="0">
            <a:spAutoFit/>
          </a:bodyPr>
          <a:lstStyle/>
          <a:p>
            <a:r>
              <a:rPr lang="fr-FR" sz="1400" cap="small" dirty="0"/>
              <a:t>Une sauvegarde différentielle quotidienne</a:t>
            </a:r>
          </a:p>
        </p:txBody>
      </p:sp>
      <p:sp>
        <p:nvSpPr>
          <p:cNvPr id="37" name="ZoneTexte 36">
            <a:extLst>
              <a:ext uri="{FF2B5EF4-FFF2-40B4-BE49-F238E27FC236}">
                <a16:creationId xmlns:a16="http://schemas.microsoft.com/office/drawing/2014/main" id="{95C6BE0D-E028-7DBB-8055-CDA0D93E326B}"/>
              </a:ext>
            </a:extLst>
          </p:cNvPr>
          <p:cNvSpPr txBox="1"/>
          <p:nvPr/>
        </p:nvSpPr>
        <p:spPr>
          <a:xfrm>
            <a:off x="6885332" y="3971689"/>
            <a:ext cx="899341" cy="307777"/>
          </a:xfrm>
          <a:prstGeom prst="rect">
            <a:avLst/>
          </a:prstGeom>
          <a:noFill/>
        </p:spPr>
        <p:txBody>
          <a:bodyPr wrap="square" rtlCol="0">
            <a:spAutoFit/>
          </a:bodyPr>
          <a:lstStyle/>
          <a:p>
            <a:r>
              <a:rPr lang="fr-FR" sz="1400" cap="small" dirty="0"/>
              <a:t>Stockage</a:t>
            </a:r>
          </a:p>
        </p:txBody>
      </p:sp>
      <p:sp>
        <p:nvSpPr>
          <p:cNvPr id="38" name="ZoneTexte 37">
            <a:extLst>
              <a:ext uri="{FF2B5EF4-FFF2-40B4-BE49-F238E27FC236}">
                <a16:creationId xmlns:a16="http://schemas.microsoft.com/office/drawing/2014/main" id="{76CAAA65-7344-DD89-D3E7-34612AEE2F43}"/>
              </a:ext>
            </a:extLst>
          </p:cNvPr>
          <p:cNvSpPr txBox="1"/>
          <p:nvPr/>
        </p:nvSpPr>
        <p:spPr>
          <a:xfrm>
            <a:off x="6833378" y="4766511"/>
            <a:ext cx="1367303" cy="307777"/>
          </a:xfrm>
          <a:prstGeom prst="rect">
            <a:avLst/>
          </a:prstGeom>
          <a:noFill/>
        </p:spPr>
        <p:txBody>
          <a:bodyPr wrap="square" rtlCol="0">
            <a:spAutoFit/>
          </a:bodyPr>
          <a:lstStyle/>
          <a:p>
            <a:r>
              <a:rPr lang="fr-FR" sz="1400" cap="small" dirty="0"/>
              <a:t>Sauvegardes</a:t>
            </a:r>
          </a:p>
        </p:txBody>
      </p:sp>
      <p:sp>
        <p:nvSpPr>
          <p:cNvPr id="42" name="ZoneTexte 41">
            <a:extLst>
              <a:ext uri="{FF2B5EF4-FFF2-40B4-BE49-F238E27FC236}">
                <a16:creationId xmlns:a16="http://schemas.microsoft.com/office/drawing/2014/main" id="{41028D12-3C4B-8657-E91D-43DE8B872F68}"/>
              </a:ext>
            </a:extLst>
          </p:cNvPr>
          <p:cNvSpPr txBox="1"/>
          <p:nvPr/>
        </p:nvSpPr>
        <p:spPr>
          <a:xfrm>
            <a:off x="6261332" y="5989043"/>
            <a:ext cx="1529104" cy="307777"/>
          </a:xfrm>
          <a:prstGeom prst="rect">
            <a:avLst/>
          </a:prstGeom>
          <a:noFill/>
        </p:spPr>
        <p:txBody>
          <a:bodyPr wrap="square" rtlCol="0">
            <a:spAutoFit/>
          </a:bodyPr>
          <a:lstStyle/>
          <a:p>
            <a:r>
              <a:rPr lang="fr-FR" sz="1400" cap="small" dirty="0"/>
              <a:t>Différentielle</a:t>
            </a:r>
          </a:p>
        </p:txBody>
      </p:sp>
      <p:sp>
        <p:nvSpPr>
          <p:cNvPr id="43" name="ZoneTexte 42">
            <a:extLst>
              <a:ext uri="{FF2B5EF4-FFF2-40B4-BE49-F238E27FC236}">
                <a16:creationId xmlns:a16="http://schemas.microsoft.com/office/drawing/2014/main" id="{55EEC96C-C1BE-4720-DBAE-886B33CA08CF}"/>
              </a:ext>
            </a:extLst>
          </p:cNvPr>
          <p:cNvSpPr txBox="1"/>
          <p:nvPr/>
        </p:nvSpPr>
        <p:spPr>
          <a:xfrm>
            <a:off x="7517030" y="6004584"/>
            <a:ext cx="936638" cy="307777"/>
          </a:xfrm>
          <a:prstGeom prst="rect">
            <a:avLst/>
          </a:prstGeom>
          <a:noFill/>
        </p:spPr>
        <p:txBody>
          <a:bodyPr wrap="square" rtlCol="0">
            <a:spAutoFit/>
          </a:bodyPr>
          <a:lstStyle/>
          <a:p>
            <a:r>
              <a:rPr lang="fr-FR" sz="1400" cap="small" dirty="0"/>
              <a:t>Complète</a:t>
            </a:r>
          </a:p>
        </p:txBody>
      </p:sp>
      <p:sp>
        <p:nvSpPr>
          <p:cNvPr id="44" name="ZoneTexte 43">
            <a:extLst>
              <a:ext uri="{FF2B5EF4-FFF2-40B4-BE49-F238E27FC236}">
                <a16:creationId xmlns:a16="http://schemas.microsoft.com/office/drawing/2014/main" id="{8468976F-44D1-8F91-8F74-45A7BDDAC83D}"/>
              </a:ext>
            </a:extLst>
          </p:cNvPr>
          <p:cNvSpPr txBox="1"/>
          <p:nvPr/>
        </p:nvSpPr>
        <p:spPr>
          <a:xfrm>
            <a:off x="7704511" y="3339739"/>
            <a:ext cx="577803" cy="307777"/>
          </a:xfrm>
          <a:prstGeom prst="rect">
            <a:avLst/>
          </a:prstGeom>
          <a:noFill/>
        </p:spPr>
        <p:txBody>
          <a:bodyPr wrap="square" rtlCol="0">
            <a:spAutoFit/>
          </a:bodyPr>
          <a:lstStyle/>
          <a:p>
            <a:r>
              <a:rPr lang="fr-FR" sz="1400" cap="small" dirty="0"/>
              <a:t>Jeudi</a:t>
            </a:r>
          </a:p>
        </p:txBody>
      </p:sp>
      <p:grpSp>
        <p:nvGrpSpPr>
          <p:cNvPr id="26" name="Groupe 25">
            <a:extLst>
              <a:ext uri="{FF2B5EF4-FFF2-40B4-BE49-F238E27FC236}">
                <a16:creationId xmlns:a16="http://schemas.microsoft.com/office/drawing/2014/main" id="{35C0E62A-3BC1-56A8-3FC9-77EFA7EB5FEC}"/>
              </a:ext>
            </a:extLst>
          </p:cNvPr>
          <p:cNvGrpSpPr/>
          <p:nvPr/>
        </p:nvGrpSpPr>
        <p:grpSpPr>
          <a:xfrm>
            <a:off x="6563404" y="2257425"/>
            <a:ext cx="1725202" cy="1775920"/>
            <a:chOff x="5330285" y="2915114"/>
            <a:chExt cx="1725202" cy="1775920"/>
          </a:xfrm>
        </p:grpSpPr>
        <p:pic>
          <p:nvPicPr>
            <p:cNvPr id="14" name="Image 13" descr="Une image contenant capture d’écran, Graphique, conception&#10;&#10;Description générée automatiquement">
              <a:extLst>
                <a:ext uri="{FF2B5EF4-FFF2-40B4-BE49-F238E27FC236}">
                  <a16:creationId xmlns:a16="http://schemas.microsoft.com/office/drawing/2014/main" id="{47883D35-4D82-5DFA-F2D3-BFE1495E2BAD}"/>
                </a:ext>
              </a:extLst>
            </p:cNvPr>
            <p:cNvPicPr>
              <a:picLocks noChangeAspect="1"/>
            </p:cNvPicPr>
            <p:nvPr/>
          </p:nvPicPr>
          <p:blipFill rotWithShape="1">
            <a:blip r:embed="rId3">
              <a:extLst>
                <a:ext uri="{28A0092B-C50C-407E-A947-70E740481C1C}">
                  <a14:useLocalDpi xmlns:a14="http://schemas.microsoft.com/office/drawing/2010/main" val="0"/>
                </a:ext>
              </a:extLst>
            </a:blip>
            <a:srcRect t="25758" r="42352" b="-1949"/>
            <a:stretch/>
          </p:blipFill>
          <p:spPr>
            <a:xfrm flipV="1">
              <a:off x="5330285" y="2915114"/>
              <a:ext cx="1255342" cy="1775920"/>
            </a:xfrm>
            <a:prstGeom prst="rect">
              <a:avLst/>
            </a:prstGeom>
          </p:spPr>
        </p:pic>
        <p:sp>
          <p:nvSpPr>
            <p:cNvPr id="15" name="ZoneTexte 14">
              <a:extLst>
                <a:ext uri="{FF2B5EF4-FFF2-40B4-BE49-F238E27FC236}">
                  <a16:creationId xmlns:a16="http://schemas.microsoft.com/office/drawing/2014/main" id="{FCCDD0D5-04EB-9483-AE72-795CD8CA43FA}"/>
                </a:ext>
              </a:extLst>
            </p:cNvPr>
            <p:cNvSpPr txBox="1"/>
            <p:nvPr/>
          </p:nvSpPr>
          <p:spPr>
            <a:xfrm>
              <a:off x="5692950" y="3071018"/>
              <a:ext cx="1362537" cy="369332"/>
            </a:xfrm>
            <a:prstGeom prst="rect">
              <a:avLst/>
            </a:prstGeom>
            <a:noFill/>
          </p:spPr>
          <p:txBody>
            <a:bodyPr wrap="square" rtlCol="0">
              <a:spAutoFit/>
            </a:bodyPr>
            <a:lstStyle/>
            <a:p>
              <a:r>
                <a:rPr lang="fr-FR" cap="small" dirty="0"/>
                <a:t>100G</a:t>
              </a:r>
            </a:p>
          </p:txBody>
        </p:sp>
      </p:grpSp>
      <p:pic>
        <p:nvPicPr>
          <p:cNvPr id="11" name="Image 10" descr="Une image contenant dessin humoristique, capture d’écran, mammifère, Graphique&#10;&#10;Description générée automatiquement">
            <a:extLst>
              <a:ext uri="{FF2B5EF4-FFF2-40B4-BE49-F238E27FC236}">
                <a16:creationId xmlns:a16="http://schemas.microsoft.com/office/drawing/2014/main" id="{EC80FEFB-1ADC-668B-130C-F10B011DEE1D}"/>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2637114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3ECEA-57A4-3A48-5A3C-95A614033665}"/>
            </a:ext>
          </a:extLst>
        </p:cNvPr>
        <p:cNvGrpSpPr/>
        <p:nvPr/>
      </p:nvGrpSpPr>
      <p:grpSpPr>
        <a:xfrm>
          <a:off x="0" y="0"/>
          <a:ext cx="0" cy="0"/>
          <a:chOff x="0" y="0"/>
          <a:chExt cx="0" cy="0"/>
        </a:xfrm>
      </p:grpSpPr>
      <p:pic>
        <p:nvPicPr>
          <p:cNvPr id="4" name="Graphique 3" descr="Ordinateur contour">
            <a:extLst>
              <a:ext uri="{FF2B5EF4-FFF2-40B4-BE49-F238E27FC236}">
                <a16:creationId xmlns:a16="http://schemas.microsoft.com/office/drawing/2014/main" id="{212D1893-B2A8-B596-5331-BB9AFB7D07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3375" y="3302000"/>
            <a:ext cx="1444726" cy="1444726"/>
          </a:xfrm>
          <a:prstGeom prst="rect">
            <a:avLst/>
          </a:prstGeom>
        </p:spPr>
      </p:pic>
      <p:pic>
        <p:nvPicPr>
          <p:cNvPr id="5" name="Graphique 4" descr="Mur de briques en construction contour">
            <a:extLst>
              <a:ext uri="{FF2B5EF4-FFF2-40B4-BE49-F238E27FC236}">
                <a16:creationId xmlns:a16="http://schemas.microsoft.com/office/drawing/2014/main" id="{15D5CA72-5608-F48E-C0B2-C1E1C6F69A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3376" y="3302000"/>
            <a:ext cx="1444726" cy="1444726"/>
          </a:xfrm>
          <a:prstGeom prst="rect">
            <a:avLst/>
          </a:prstGeom>
        </p:spPr>
      </p:pic>
      <p:pic>
        <p:nvPicPr>
          <p:cNvPr id="6" name="Graphique 5" descr="Routeur sans fil contour">
            <a:extLst>
              <a:ext uri="{FF2B5EF4-FFF2-40B4-BE49-F238E27FC236}">
                <a16:creationId xmlns:a16="http://schemas.microsoft.com/office/drawing/2014/main" id="{8D7BFA14-0E35-35A3-64E1-E396EA7389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02281" y="3302000"/>
            <a:ext cx="1444726" cy="1444726"/>
          </a:xfrm>
          <a:prstGeom prst="rect">
            <a:avLst/>
          </a:prstGeom>
        </p:spPr>
      </p:pic>
      <p:cxnSp>
        <p:nvCxnSpPr>
          <p:cNvPr id="10" name="Connecteur droit 9">
            <a:extLst>
              <a:ext uri="{FF2B5EF4-FFF2-40B4-BE49-F238E27FC236}">
                <a16:creationId xmlns:a16="http://schemas.microsoft.com/office/drawing/2014/main" id="{D20E4979-D340-F93D-5CD5-BD942C360237}"/>
              </a:ext>
            </a:extLst>
          </p:cNvPr>
          <p:cNvCxnSpPr/>
          <p:nvPr/>
        </p:nvCxnSpPr>
        <p:spPr>
          <a:xfrm>
            <a:off x="-303784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A8DF01B0-4ED4-7A1A-2B35-D1E210FEF078}"/>
              </a:ext>
            </a:extLst>
          </p:cNvPr>
          <p:cNvSpPr txBox="1"/>
          <p:nvPr/>
        </p:nvSpPr>
        <p:spPr>
          <a:xfrm>
            <a:off x="1881110" y="213360"/>
            <a:ext cx="8429780" cy="707886"/>
          </a:xfrm>
          <a:prstGeom prst="rect">
            <a:avLst/>
          </a:prstGeom>
          <a:noFill/>
        </p:spPr>
        <p:txBody>
          <a:bodyPr wrap="square" rtlCol="0">
            <a:spAutoFit/>
          </a:bodyPr>
          <a:lstStyle/>
          <a:p>
            <a:pPr algn="ctr"/>
            <a:r>
              <a:rPr lang="fr-FR" sz="4000" cap="small" dirty="0"/>
              <a:t>Besoins du client</a:t>
            </a:r>
          </a:p>
        </p:txBody>
      </p:sp>
      <p:sp>
        <p:nvSpPr>
          <p:cNvPr id="13" name="ZoneTexte 12">
            <a:extLst>
              <a:ext uri="{FF2B5EF4-FFF2-40B4-BE49-F238E27FC236}">
                <a16:creationId xmlns:a16="http://schemas.microsoft.com/office/drawing/2014/main" id="{3E786CE5-4F0C-D4B1-6FCB-C18B819DF7EC}"/>
              </a:ext>
            </a:extLst>
          </p:cNvPr>
          <p:cNvSpPr txBox="1"/>
          <p:nvPr/>
        </p:nvSpPr>
        <p:spPr>
          <a:xfrm>
            <a:off x="-8629891" y="4562060"/>
            <a:ext cx="2397758" cy="369332"/>
          </a:xfrm>
          <a:prstGeom prst="rect">
            <a:avLst/>
          </a:prstGeom>
          <a:noFill/>
        </p:spPr>
        <p:txBody>
          <a:bodyPr wrap="square" rtlCol="0">
            <a:spAutoFit/>
          </a:bodyPr>
          <a:lstStyle/>
          <a:p>
            <a:pPr algn="ctr"/>
            <a:r>
              <a:rPr lang="fr-FR" dirty="0"/>
              <a:t>Poste de travail</a:t>
            </a:r>
          </a:p>
        </p:txBody>
      </p:sp>
      <p:sp>
        <p:nvSpPr>
          <p:cNvPr id="14" name="ZoneTexte 13">
            <a:extLst>
              <a:ext uri="{FF2B5EF4-FFF2-40B4-BE49-F238E27FC236}">
                <a16:creationId xmlns:a16="http://schemas.microsoft.com/office/drawing/2014/main" id="{25D948CD-7159-A54A-E62A-302443F27ADA}"/>
              </a:ext>
            </a:extLst>
          </p:cNvPr>
          <p:cNvSpPr txBox="1"/>
          <p:nvPr/>
        </p:nvSpPr>
        <p:spPr>
          <a:xfrm>
            <a:off x="-5776986" y="4562060"/>
            <a:ext cx="2397758" cy="646331"/>
          </a:xfrm>
          <a:prstGeom prst="rect">
            <a:avLst/>
          </a:prstGeom>
          <a:noFill/>
        </p:spPr>
        <p:txBody>
          <a:bodyPr wrap="square" rtlCol="0">
            <a:spAutoFit/>
          </a:bodyPr>
          <a:lstStyle/>
          <a:p>
            <a:pPr algn="ctr"/>
            <a:r>
              <a:rPr lang="fr-FR" dirty="0"/>
              <a:t>Conception du réseau</a:t>
            </a:r>
          </a:p>
          <a:p>
            <a:pPr algn="ctr"/>
            <a:r>
              <a:rPr lang="fr-FR" dirty="0"/>
              <a:t>Et sécurité</a:t>
            </a:r>
          </a:p>
        </p:txBody>
      </p:sp>
      <p:sp>
        <p:nvSpPr>
          <p:cNvPr id="15" name="ZoneTexte 14">
            <a:extLst>
              <a:ext uri="{FF2B5EF4-FFF2-40B4-BE49-F238E27FC236}">
                <a16:creationId xmlns:a16="http://schemas.microsoft.com/office/drawing/2014/main" id="{48BA1D69-4737-42F8-5B19-21BF409F994D}"/>
              </a:ext>
            </a:extLst>
          </p:cNvPr>
          <p:cNvSpPr txBox="1"/>
          <p:nvPr/>
        </p:nvSpPr>
        <p:spPr>
          <a:xfrm>
            <a:off x="-2796508" y="4673600"/>
            <a:ext cx="2397758" cy="369332"/>
          </a:xfrm>
          <a:prstGeom prst="rect">
            <a:avLst/>
          </a:prstGeom>
          <a:noFill/>
        </p:spPr>
        <p:txBody>
          <a:bodyPr wrap="square" rtlCol="0">
            <a:spAutoFit/>
          </a:bodyPr>
          <a:lstStyle/>
          <a:p>
            <a:pPr algn="ctr"/>
            <a:r>
              <a:rPr lang="fr-FR" dirty="0"/>
              <a:t>Equipements réseaux</a:t>
            </a:r>
          </a:p>
        </p:txBody>
      </p:sp>
      <p:sp>
        <p:nvSpPr>
          <p:cNvPr id="16" name="ZoneTexte 15">
            <a:extLst>
              <a:ext uri="{FF2B5EF4-FFF2-40B4-BE49-F238E27FC236}">
                <a16:creationId xmlns:a16="http://schemas.microsoft.com/office/drawing/2014/main" id="{AFC25803-A7A0-334F-924F-FB4BD3A18E39}"/>
              </a:ext>
            </a:extLst>
          </p:cNvPr>
          <p:cNvSpPr txBox="1"/>
          <p:nvPr/>
        </p:nvSpPr>
        <p:spPr>
          <a:xfrm>
            <a:off x="4991071" y="3042920"/>
            <a:ext cx="2397758" cy="369332"/>
          </a:xfrm>
          <a:prstGeom prst="rect">
            <a:avLst/>
          </a:prstGeom>
          <a:noFill/>
        </p:spPr>
        <p:txBody>
          <a:bodyPr wrap="square" rtlCol="0">
            <a:spAutoFit/>
          </a:bodyPr>
          <a:lstStyle/>
          <a:p>
            <a:pPr algn="ctr"/>
            <a:r>
              <a:rPr lang="fr-FR" dirty="0"/>
              <a:t>Infrastructure serveurs</a:t>
            </a:r>
          </a:p>
        </p:txBody>
      </p:sp>
      <p:pic>
        <p:nvPicPr>
          <p:cNvPr id="2" name="Graphique 1">
            <a:extLst>
              <a:ext uri="{FF2B5EF4-FFF2-40B4-BE49-F238E27FC236}">
                <a16:creationId xmlns:a16="http://schemas.microsoft.com/office/drawing/2014/main" id="{F7F0D62E-B53A-CD58-F508-2CFE5CF6CB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373637" y="1799608"/>
            <a:ext cx="1444726" cy="1444726"/>
          </a:xfrm>
          <a:prstGeom prst="rect">
            <a:avLst/>
          </a:prstGeom>
        </p:spPr>
      </p:pic>
      <p:pic>
        <p:nvPicPr>
          <p:cNvPr id="29" name="Graphique 28">
            <a:extLst>
              <a:ext uri="{FF2B5EF4-FFF2-40B4-BE49-F238E27FC236}">
                <a16:creationId xmlns:a16="http://schemas.microsoft.com/office/drawing/2014/main" id="{272FF0CE-E2AC-03C4-C3CC-EABD79EA96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150005" y="3412252"/>
            <a:ext cx="914834" cy="914834"/>
          </a:xfrm>
          <a:prstGeom prst="rect">
            <a:avLst/>
          </a:prstGeom>
        </p:spPr>
      </p:pic>
      <p:pic>
        <p:nvPicPr>
          <p:cNvPr id="30" name="Graphique 29">
            <a:extLst>
              <a:ext uri="{FF2B5EF4-FFF2-40B4-BE49-F238E27FC236}">
                <a16:creationId xmlns:a16="http://schemas.microsoft.com/office/drawing/2014/main" id="{3CE0F701-19CE-36F4-10FB-AFE01BB1855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6447319" y="3250385"/>
            <a:ext cx="1117953" cy="1117953"/>
          </a:xfrm>
          <a:prstGeom prst="rect">
            <a:avLst/>
          </a:prstGeom>
        </p:spPr>
      </p:pic>
      <p:pic>
        <p:nvPicPr>
          <p:cNvPr id="31" name="Graphique 30">
            <a:extLst>
              <a:ext uri="{FF2B5EF4-FFF2-40B4-BE49-F238E27FC236}">
                <a16:creationId xmlns:a16="http://schemas.microsoft.com/office/drawing/2014/main" id="{9E27B3FD-E7F5-DCC8-0A1F-51B324EC6D8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531994" y="3443477"/>
            <a:ext cx="914401" cy="914401"/>
          </a:xfrm>
          <a:prstGeom prst="rect">
            <a:avLst/>
          </a:prstGeom>
        </p:spPr>
      </p:pic>
      <p:pic>
        <p:nvPicPr>
          <p:cNvPr id="32" name="Graphique 31">
            <a:extLst>
              <a:ext uri="{FF2B5EF4-FFF2-40B4-BE49-F238E27FC236}">
                <a16:creationId xmlns:a16="http://schemas.microsoft.com/office/drawing/2014/main" id="{49F1E44D-D71C-FB8B-3C83-2CC26B16A0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5141207" y="3453937"/>
            <a:ext cx="914401" cy="914401"/>
          </a:xfrm>
          <a:prstGeom prst="rect">
            <a:avLst/>
          </a:prstGeom>
        </p:spPr>
      </p:pic>
      <p:sp>
        <p:nvSpPr>
          <p:cNvPr id="33" name="ZoneTexte 32">
            <a:extLst>
              <a:ext uri="{FF2B5EF4-FFF2-40B4-BE49-F238E27FC236}">
                <a16:creationId xmlns:a16="http://schemas.microsoft.com/office/drawing/2014/main" id="{CC429BE5-350B-10ED-0304-A9F9D91518C6}"/>
              </a:ext>
            </a:extLst>
          </p:cNvPr>
          <p:cNvSpPr txBox="1"/>
          <p:nvPr/>
        </p:nvSpPr>
        <p:spPr>
          <a:xfrm>
            <a:off x="3373722" y="4321247"/>
            <a:ext cx="1128853" cy="646331"/>
          </a:xfrm>
          <a:prstGeom prst="rect">
            <a:avLst/>
          </a:prstGeom>
          <a:noFill/>
        </p:spPr>
        <p:txBody>
          <a:bodyPr wrap="square" rtlCol="0">
            <a:spAutoFit/>
          </a:bodyPr>
          <a:lstStyle/>
          <a:p>
            <a:pPr algn="ctr"/>
            <a:r>
              <a:rPr lang="fr-FR" dirty="0"/>
              <a:t>Active Directory</a:t>
            </a:r>
          </a:p>
        </p:txBody>
      </p:sp>
      <p:sp>
        <p:nvSpPr>
          <p:cNvPr id="34" name="ZoneTexte 33">
            <a:extLst>
              <a:ext uri="{FF2B5EF4-FFF2-40B4-BE49-F238E27FC236}">
                <a16:creationId xmlns:a16="http://schemas.microsoft.com/office/drawing/2014/main" id="{4FA44573-FB9D-D2FC-B4A1-CECDE770B497}"/>
              </a:ext>
            </a:extLst>
          </p:cNvPr>
          <p:cNvSpPr txBox="1"/>
          <p:nvPr/>
        </p:nvSpPr>
        <p:spPr>
          <a:xfrm>
            <a:off x="4996655" y="4321247"/>
            <a:ext cx="1128853" cy="646331"/>
          </a:xfrm>
          <a:prstGeom prst="rect">
            <a:avLst/>
          </a:prstGeom>
          <a:noFill/>
        </p:spPr>
        <p:txBody>
          <a:bodyPr wrap="square" rtlCol="0">
            <a:spAutoFit/>
          </a:bodyPr>
          <a:lstStyle/>
          <a:p>
            <a:pPr algn="ctr"/>
            <a:r>
              <a:rPr lang="fr-FR" dirty="0"/>
              <a:t>Serveur DHCP</a:t>
            </a:r>
          </a:p>
        </p:txBody>
      </p:sp>
      <p:sp>
        <p:nvSpPr>
          <p:cNvPr id="35" name="ZoneTexte 34">
            <a:extLst>
              <a:ext uri="{FF2B5EF4-FFF2-40B4-BE49-F238E27FC236}">
                <a16:creationId xmlns:a16="http://schemas.microsoft.com/office/drawing/2014/main" id="{638B04CA-20A2-879F-8D7A-EA23D20B9B4B}"/>
              </a:ext>
            </a:extLst>
          </p:cNvPr>
          <p:cNvSpPr txBox="1"/>
          <p:nvPr/>
        </p:nvSpPr>
        <p:spPr>
          <a:xfrm>
            <a:off x="6436419" y="4321247"/>
            <a:ext cx="1128853" cy="646331"/>
          </a:xfrm>
          <a:prstGeom prst="rect">
            <a:avLst/>
          </a:prstGeom>
          <a:noFill/>
        </p:spPr>
        <p:txBody>
          <a:bodyPr wrap="square" rtlCol="0">
            <a:spAutoFit/>
          </a:bodyPr>
          <a:lstStyle/>
          <a:p>
            <a:pPr algn="ctr"/>
            <a:r>
              <a:rPr lang="fr-FR" b="1" dirty="0">
                <a:solidFill>
                  <a:srgbClr val="779AD0"/>
                </a:solidFill>
              </a:rPr>
              <a:t>Serveur de fichier</a:t>
            </a:r>
          </a:p>
        </p:txBody>
      </p:sp>
      <p:sp>
        <p:nvSpPr>
          <p:cNvPr id="36" name="ZoneTexte 35">
            <a:extLst>
              <a:ext uri="{FF2B5EF4-FFF2-40B4-BE49-F238E27FC236}">
                <a16:creationId xmlns:a16="http://schemas.microsoft.com/office/drawing/2014/main" id="{FD6901DD-2D69-0BF0-7923-A606E4DAC630}"/>
              </a:ext>
            </a:extLst>
          </p:cNvPr>
          <p:cNvSpPr txBox="1"/>
          <p:nvPr/>
        </p:nvSpPr>
        <p:spPr>
          <a:xfrm>
            <a:off x="8040224" y="4329893"/>
            <a:ext cx="1128853" cy="646331"/>
          </a:xfrm>
          <a:prstGeom prst="rect">
            <a:avLst/>
          </a:prstGeom>
          <a:noFill/>
        </p:spPr>
        <p:txBody>
          <a:bodyPr wrap="square" rtlCol="0">
            <a:spAutoFit/>
          </a:bodyPr>
          <a:lstStyle/>
          <a:p>
            <a:pPr algn="ctr"/>
            <a:r>
              <a:rPr lang="fr-FR" dirty="0"/>
              <a:t>Serveur web</a:t>
            </a:r>
          </a:p>
        </p:txBody>
      </p:sp>
      <p:sp>
        <p:nvSpPr>
          <p:cNvPr id="3" name="Hexagone 2">
            <a:extLst>
              <a:ext uri="{FF2B5EF4-FFF2-40B4-BE49-F238E27FC236}">
                <a16:creationId xmlns:a16="http://schemas.microsoft.com/office/drawing/2014/main" id="{8F9CC303-CC89-6E2B-4C90-254967A36CDB}"/>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descr="Une image contenant dessin humoristique, capture d’écran, mammifère, Graphique&#10;&#10;Description générée automatiquement">
            <a:extLst>
              <a:ext uri="{FF2B5EF4-FFF2-40B4-BE49-F238E27FC236}">
                <a16:creationId xmlns:a16="http://schemas.microsoft.com/office/drawing/2014/main" id="{26C11977-5317-C570-74AF-948C725B153F}"/>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grpSp>
        <p:nvGrpSpPr>
          <p:cNvPr id="8" name="Groupe 7">
            <a:extLst>
              <a:ext uri="{FF2B5EF4-FFF2-40B4-BE49-F238E27FC236}">
                <a16:creationId xmlns:a16="http://schemas.microsoft.com/office/drawing/2014/main" id="{234D546C-D88C-6B26-2A63-4BC11AB92BB7}"/>
              </a:ext>
            </a:extLst>
          </p:cNvPr>
          <p:cNvGrpSpPr/>
          <p:nvPr/>
        </p:nvGrpSpPr>
        <p:grpSpPr>
          <a:xfrm>
            <a:off x="-7532817" y="-730228"/>
            <a:ext cx="1498600" cy="5374640"/>
            <a:chOff x="1630680" y="-701040"/>
            <a:chExt cx="1498600" cy="5374640"/>
          </a:xfrm>
        </p:grpSpPr>
        <p:cxnSp>
          <p:nvCxnSpPr>
            <p:cNvPr id="17" name="Connecteur droit 16">
              <a:extLst>
                <a:ext uri="{FF2B5EF4-FFF2-40B4-BE49-F238E27FC236}">
                  <a16:creationId xmlns:a16="http://schemas.microsoft.com/office/drawing/2014/main" id="{5FCD6D10-8333-AE6F-C0C8-66AE6AA030D7}"/>
                </a:ext>
              </a:extLst>
            </p:cNvPr>
            <p:cNvCxnSpPr/>
            <p:nvPr/>
          </p:nvCxnSpPr>
          <p:spPr>
            <a:xfrm>
              <a:off x="312928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Ellipse 17">
              <a:extLst>
                <a:ext uri="{FF2B5EF4-FFF2-40B4-BE49-F238E27FC236}">
                  <a16:creationId xmlns:a16="http://schemas.microsoft.com/office/drawing/2014/main" id="{5F6AB843-B7E5-8AF3-4E07-55C07DF46E7D}"/>
                </a:ext>
              </a:extLst>
            </p:cNvPr>
            <p:cNvSpPr/>
            <p:nvPr/>
          </p:nvSpPr>
          <p:spPr>
            <a:xfrm>
              <a:off x="1630680" y="-701040"/>
              <a:ext cx="929640" cy="9144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9" name="Groupe 18">
            <a:extLst>
              <a:ext uri="{FF2B5EF4-FFF2-40B4-BE49-F238E27FC236}">
                <a16:creationId xmlns:a16="http://schemas.microsoft.com/office/drawing/2014/main" id="{7E2B1900-BBEC-3D6F-2629-49EABBBF98C9}"/>
              </a:ext>
            </a:extLst>
          </p:cNvPr>
          <p:cNvGrpSpPr/>
          <p:nvPr/>
        </p:nvGrpSpPr>
        <p:grpSpPr>
          <a:xfrm>
            <a:off x="-2254272" y="-1146792"/>
            <a:ext cx="2037080" cy="5892800"/>
            <a:chOff x="6873240" y="-1219200"/>
            <a:chExt cx="2037080" cy="5892800"/>
          </a:xfrm>
        </p:grpSpPr>
        <p:cxnSp>
          <p:nvCxnSpPr>
            <p:cNvPr id="20" name="Connecteur droit 19">
              <a:extLst>
                <a:ext uri="{FF2B5EF4-FFF2-40B4-BE49-F238E27FC236}">
                  <a16:creationId xmlns:a16="http://schemas.microsoft.com/office/drawing/2014/main" id="{97800646-3CAF-383B-1903-213EFB0F858C}"/>
                </a:ext>
              </a:extLst>
            </p:cNvPr>
            <p:cNvCxnSpPr/>
            <p:nvPr/>
          </p:nvCxnSpPr>
          <p:spPr>
            <a:xfrm>
              <a:off x="891032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EC6EC91-D083-174B-796B-A5C88CFD065B}"/>
                </a:ext>
              </a:extLst>
            </p:cNvPr>
            <p:cNvSpPr/>
            <p:nvPr/>
          </p:nvSpPr>
          <p:spPr>
            <a:xfrm>
              <a:off x="6873240" y="-1219200"/>
              <a:ext cx="731520" cy="2590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119766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029B4-F40F-34AF-0E40-3B82149925E2}"/>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AB880357-7160-0BF6-C552-4FF2CFE80BD3}"/>
              </a:ext>
            </a:extLst>
          </p:cNvPr>
          <p:cNvSpPr/>
          <p:nvPr/>
        </p:nvSpPr>
        <p:spPr>
          <a:xfrm>
            <a:off x="5205348" y="5422653"/>
            <a:ext cx="511389" cy="52616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54D9C819-E26F-F164-992F-13012FE03A4E}"/>
              </a:ext>
            </a:extLst>
          </p:cNvPr>
          <p:cNvSpPr/>
          <p:nvPr/>
        </p:nvSpPr>
        <p:spPr>
          <a:xfrm>
            <a:off x="4121626" y="5889984"/>
            <a:ext cx="519095" cy="45719"/>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8A299799-CE6B-3E47-51A9-93A588AD5D77}"/>
              </a:ext>
            </a:extLst>
          </p:cNvPr>
          <p:cNvSpPr/>
          <p:nvPr/>
        </p:nvSpPr>
        <p:spPr>
          <a:xfrm>
            <a:off x="4492457" y="3163859"/>
            <a:ext cx="722044" cy="76182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88491DD3-9CCE-4FF3-3E76-E95249BE7509}"/>
              </a:ext>
            </a:extLst>
          </p:cNvPr>
          <p:cNvSpPr/>
          <p:nvPr/>
        </p:nvSpPr>
        <p:spPr>
          <a:xfrm>
            <a:off x="4492457" y="3500642"/>
            <a:ext cx="722044" cy="406486"/>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Hexagone 16">
            <a:extLst>
              <a:ext uri="{FF2B5EF4-FFF2-40B4-BE49-F238E27FC236}">
                <a16:creationId xmlns:a16="http://schemas.microsoft.com/office/drawing/2014/main" id="{B765176A-9A21-88E3-3DD1-E0FAE8C86266}"/>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9B901CE2-1F2B-9BB1-5889-2C1F59EB2394}"/>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1336F851-0334-1786-C3DD-7FFCAD8FC6B0}"/>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BA7318F6-6817-6094-8FA1-3DD11BAD2403}"/>
              </a:ext>
            </a:extLst>
          </p:cNvPr>
          <p:cNvSpPr/>
          <p:nvPr/>
        </p:nvSpPr>
        <p:spPr>
          <a:xfrm>
            <a:off x="916243" y="324999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BC89301A-82A4-3798-A491-363DC4AE1F7B}"/>
              </a:ext>
            </a:extLst>
          </p:cNvPr>
          <p:cNvSpPr txBox="1"/>
          <p:nvPr/>
        </p:nvSpPr>
        <p:spPr>
          <a:xfrm>
            <a:off x="1246642" y="3453725"/>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EF3FE40A-5DEF-C042-E3E1-3B98D7A46E4D}"/>
              </a:ext>
            </a:extLst>
          </p:cNvPr>
          <p:cNvSpPr/>
          <p:nvPr/>
        </p:nvSpPr>
        <p:spPr>
          <a:xfrm>
            <a:off x="916243"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4E09B9B4-E795-47C2-F5AB-8B7501157DBB}"/>
              </a:ext>
            </a:extLst>
          </p:cNvPr>
          <p:cNvSpPr txBox="1"/>
          <p:nvPr/>
        </p:nvSpPr>
        <p:spPr>
          <a:xfrm>
            <a:off x="-3267736" y="4832310"/>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C2161730-ED24-BB2D-2D6B-E7D7175F54AA}"/>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772FE87B-B969-9ADE-C4B7-1E2E740BFF16}"/>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DA34451E-4ECC-5767-46F4-A2DBDE9098EC}"/>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0BC83CBE-A622-6205-90A0-CA3320F2B8AB}"/>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F9013F69-0198-2BE4-2E15-2D1A2D95C200}"/>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Graphique 54">
            <a:extLst>
              <a:ext uri="{FF2B5EF4-FFF2-40B4-BE49-F238E27FC236}">
                <a16:creationId xmlns:a16="http://schemas.microsoft.com/office/drawing/2014/main" id="{32303916-AADA-FDAE-8A9E-27DCE92B81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3240059"/>
            <a:ext cx="891352" cy="939438"/>
          </a:xfrm>
          <a:prstGeom prst="rect">
            <a:avLst/>
          </a:prstGeom>
        </p:spPr>
      </p:pic>
      <p:pic>
        <p:nvPicPr>
          <p:cNvPr id="5" name="Graphique 56">
            <a:extLst>
              <a:ext uri="{FF2B5EF4-FFF2-40B4-BE49-F238E27FC236}">
                <a16:creationId xmlns:a16="http://schemas.microsoft.com/office/drawing/2014/main" id="{628D65BE-977B-AC97-4EDD-37A5D999F7E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4691034"/>
            <a:ext cx="891352" cy="939438"/>
          </a:xfrm>
          <a:prstGeom prst="rect">
            <a:avLst/>
          </a:prstGeom>
        </p:spPr>
      </p:pic>
      <p:pic>
        <p:nvPicPr>
          <p:cNvPr id="6" name="Graphique 57">
            <a:extLst>
              <a:ext uri="{FF2B5EF4-FFF2-40B4-BE49-F238E27FC236}">
                <a16:creationId xmlns:a16="http://schemas.microsoft.com/office/drawing/2014/main" id="{AAAC8BE9-BAAD-64B6-6B58-C86DD3601E3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1789085"/>
            <a:ext cx="891352" cy="939438"/>
          </a:xfrm>
          <a:prstGeom prst="rect">
            <a:avLst/>
          </a:prstGeom>
        </p:spPr>
      </p:pic>
      <p:sp>
        <p:nvSpPr>
          <p:cNvPr id="12" name="ZoneTexte 11">
            <a:extLst>
              <a:ext uri="{FF2B5EF4-FFF2-40B4-BE49-F238E27FC236}">
                <a16:creationId xmlns:a16="http://schemas.microsoft.com/office/drawing/2014/main" id="{428F00B9-DB31-F790-FA81-8A90F39F7B02}"/>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Stockage &amp; sauvegarde</a:t>
            </a:r>
          </a:p>
        </p:txBody>
      </p:sp>
      <p:sp>
        <p:nvSpPr>
          <p:cNvPr id="2" name="ZoneTexte 1">
            <a:extLst>
              <a:ext uri="{FF2B5EF4-FFF2-40B4-BE49-F238E27FC236}">
                <a16:creationId xmlns:a16="http://schemas.microsoft.com/office/drawing/2014/main" id="{263264BD-814F-F73E-7DFF-59F30E859409}"/>
              </a:ext>
            </a:extLst>
          </p:cNvPr>
          <p:cNvSpPr txBox="1"/>
          <p:nvPr/>
        </p:nvSpPr>
        <p:spPr>
          <a:xfrm>
            <a:off x="2507861" y="1178128"/>
            <a:ext cx="2289496" cy="307777"/>
          </a:xfrm>
          <a:prstGeom prst="rect">
            <a:avLst/>
          </a:prstGeom>
          <a:noFill/>
        </p:spPr>
        <p:txBody>
          <a:bodyPr wrap="square" rtlCol="0">
            <a:spAutoFit/>
          </a:bodyPr>
          <a:lstStyle/>
          <a:p>
            <a:r>
              <a:rPr lang="fr-FR" sz="1400" cap="small" dirty="0"/>
              <a:t>Méthode de sauvegarde</a:t>
            </a:r>
          </a:p>
        </p:txBody>
      </p:sp>
      <p:pic>
        <p:nvPicPr>
          <p:cNvPr id="20" name="Image 19" descr="Une image contenant capture d’écran, Graphique, conception&#10;&#10;Description générée automatiquement">
            <a:extLst>
              <a:ext uri="{FF2B5EF4-FFF2-40B4-BE49-F238E27FC236}">
                <a16:creationId xmlns:a16="http://schemas.microsoft.com/office/drawing/2014/main" id="{27128EF2-95FA-F60E-99E8-BF46D83BAFA5}"/>
              </a:ext>
            </a:extLst>
          </p:cNvPr>
          <p:cNvPicPr>
            <a:picLocks noChangeAspect="1"/>
          </p:cNvPicPr>
          <p:nvPr/>
        </p:nvPicPr>
        <p:blipFill rotWithShape="1">
          <a:blip r:embed="rId3">
            <a:extLst>
              <a:ext uri="{28A0092B-C50C-407E-A947-70E740481C1C}">
                <a14:useLocalDpi xmlns:a14="http://schemas.microsoft.com/office/drawing/2010/main" val="0"/>
              </a:ext>
            </a:extLst>
          </a:blip>
          <a:srcRect t="25758" r="42352" b="-1949"/>
          <a:stretch/>
        </p:blipFill>
        <p:spPr>
          <a:xfrm flipV="1">
            <a:off x="3838139" y="4682098"/>
            <a:ext cx="902293" cy="1276465"/>
          </a:xfrm>
          <a:prstGeom prst="rect">
            <a:avLst/>
          </a:prstGeom>
        </p:spPr>
      </p:pic>
      <p:pic>
        <p:nvPicPr>
          <p:cNvPr id="21" name="Image 20" descr="Une image contenant capture d’écran, Graphique, conception&#10;&#10;Description générée automatiquement">
            <a:extLst>
              <a:ext uri="{FF2B5EF4-FFF2-40B4-BE49-F238E27FC236}">
                <a16:creationId xmlns:a16="http://schemas.microsoft.com/office/drawing/2014/main" id="{7DB2A0DD-5974-36EE-7B36-2FF84ADBB556}"/>
              </a:ext>
            </a:extLst>
          </p:cNvPr>
          <p:cNvPicPr>
            <a:picLocks noChangeAspect="1"/>
          </p:cNvPicPr>
          <p:nvPr/>
        </p:nvPicPr>
        <p:blipFill rotWithShape="1">
          <a:blip r:embed="rId3">
            <a:extLst>
              <a:ext uri="{28A0092B-C50C-407E-A947-70E740481C1C}">
                <a14:useLocalDpi xmlns:a14="http://schemas.microsoft.com/office/drawing/2010/main" val="0"/>
              </a:ext>
            </a:extLst>
          </a:blip>
          <a:srcRect t="25758" r="42352" b="-1949"/>
          <a:stretch/>
        </p:blipFill>
        <p:spPr>
          <a:xfrm flipV="1">
            <a:off x="4924208" y="4689121"/>
            <a:ext cx="902293" cy="1276465"/>
          </a:xfrm>
          <a:prstGeom prst="rect">
            <a:avLst/>
          </a:prstGeom>
        </p:spPr>
      </p:pic>
      <p:grpSp>
        <p:nvGrpSpPr>
          <p:cNvPr id="8" name="Groupe 7">
            <a:extLst>
              <a:ext uri="{FF2B5EF4-FFF2-40B4-BE49-F238E27FC236}">
                <a16:creationId xmlns:a16="http://schemas.microsoft.com/office/drawing/2014/main" id="{96BF700A-6AE7-746A-E909-554BD1C260AC}"/>
              </a:ext>
            </a:extLst>
          </p:cNvPr>
          <p:cNvGrpSpPr/>
          <p:nvPr/>
        </p:nvGrpSpPr>
        <p:grpSpPr>
          <a:xfrm>
            <a:off x="1828192" y="1440016"/>
            <a:ext cx="3463368" cy="749680"/>
            <a:chOff x="4271583" y="1516216"/>
            <a:chExt cx="3463368" cy="749680"/>
          </a:xfrm>
        </p:grpSpPr>
        <p:cxnSp>
          <p:nvCxnSpPr>
            <p:cNvPr id="34" name="Connecteur droit 33">
              <a:extLst>
                <a:ext uri="{FF2B5EF4-FFF2-40B4-BE49-F238E27FC236}">
                  <a16:creationId xmlns:a16="http://schemas.microsoft.com/office/drawing/2014/main" id="{27728F9B-96DE-A52A-CBEE-094827B3245C}"/>
                </a:ext>
              </a:extLst>
            </p:cNvPr>
            <p:cNvCxnSpPr>
              <a:cxnSpLocks/>
            </p:cNvCxnSpPr>
            <p:nvPr/>
          </p:nvCxnSpPr>
          <p:spPr>
            <a:xfrm>
              <a:off x="5787020" y="1516216"/>
              <a:ext cx="0" cy="4866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5" name="ZoneTexte 34">
              <a:extLst>
                <a:ext uri="{FF2B5EF4-FFF2-40B4-BE49-F238E27FC236}">
                  <a16:creationId xmlns:a16="http://schemas.microsoft.com/office/drawing/2014/main" id="{6B4D8B7E-082C-7AD9-5897-FDFF7C8C4F79}"/>
                </a:ext>
              </a:extLst>
            </p:cNvPr>
            <p:cNvSpPr txBox="1"/>
            <p:nvPr/>
          </p:nvSpPr>
          <p:spPr>
            <a:xfrm>
              <a:off x="4271583" y="1958119"/>
              <a:ext cx="3463368" cy="307777"/>
            </a:xfrm>
            <a:prstGeom prst="rect">
              <a:avLst/>
            </a:prstGeom>
            <a:noFill/>
          </p:spPr>
          <p:txBody>
            <a:bodyPr wrap="square" rtlCol="0">
              <a:spAutoFit/>
            </a:bodyPr>
            <a:lstStyle/>
            <a:p>
              <a:r>
                <a:rPr lang="fr-FR" sz="1400" cap="small" dirty="0"/>
                <a:t>Une sauvegarde complète hebdomadaire</a:t>
              </a:r>
            </a:p>
          </p:txBody>
        </p:sp>
      </p:grpSp>
      <p:sp>
        <p:nvSpPr>
          <p:cNvPr id="36" name="ZoneTexte 35">
            <a:extLst>
              <a:ext uri="{FF2B5EF4-FFF2-40B4-BE49-F238E27FC236}">
                <a16:creationId xmlns:a16="http://schemas.microsoft.com/office/drawing/2014/main" id="{753E723B-1933-D04E-DFCC-61A29CA068FE}"/>
              </a:ext>
            </a:extLst>
          </p:cNvPr>
          <p:cNvSpPr txBox="1"/>
          <p:nvPr/>
        </p:nvSpPr>
        <p:spPr>
          <a:xfrm>
            <a:off x="1828192" y="2090742"/>
            <a:ext cx="3463368" cy="307777"/>
          </a:xfrm>
          <a:prstGeom prst="rect">
            <a:avLst/>
          </a:prstGeom>
          <a:noFill/>
        </p:spPr>
        <p:txBody>
          <a:bodyPr wrap="square" rtlCol="0">
            <a:spAutoFit/>
          </a:bodyPr>
          <a:lstStyle/>
          <a:p>
            <a:r>
              <a:rPr lang="fr-FR" sz="1400" cap="small" dirty="0"/>
              <a:t>Une sauvegarde différentielle quotidienne</a:t>
            </a:r>
          </a:p>
        </p:txBody>
      </p:sp>
      <p:sp>
        <p:nvSpPr>
          <p:cNvPr id="37" name="ZoneTexte 36">
            <a:extLst>
              <a:ext uri="{FF2B5EF4-FFF2-40B4-BE49-F238E27FC236}">
                <a16:creationId xmlns:a16="http://schemas.microsoft.com/office/drawing/2014/main" id="{340EE4D9-0A7E-5CC3-47F9-FB47938884A3}"/>
              </a:ext>
            </a:extLst>
          </p:cNvPr>
          <p:cNvSpPr txBox="1"/>
          <p:nvPr/>
        </p:nvSpPr>
        <p:spPr>
          <a:xfrm>
            <a:off x="4441941" y="3895489"/>
            <a:ext cx="899341" cy="307777"/>
          </a:xfrm>
          <a:prstGeom prst="rect">
            <a:avLst/>
          </a:prstGeom>
          <a:noFill/>
        </p:spPr>
        <p:txBody>
          <a:bodyPr wrap="square" rtlCol="0">
            <a:spAutoFit/>
          </a:bodyPr>
          <a:lstStyle/>
          <a:p>
            <a:r>
              <a:rPr lang="fr-FR" sz="1400" cap="small" dirty="0"/>
              <a:t>Stockage</a:t>
            </a:r>
          </a:p>
        </p:txBody>
      </p:sp>
      <p:sp>
        <p:nvSpPr>
          <p:cNvPr id="38" name="ZoneTexte 37">
            <a:extLst>
              <a:ext uri="{FF2B5EF4-FFF2-40B4-BE49-F238E27FC236}">
                <a16:creationId xmlns:a16="http://schemas.microsoft.com/office/drawing/2014/main" id="{190AFA90-F8B2-7313-49F6-B0A4E25FFA4E}"/>
              </a:ext>
            </a:extLst>
          </p:cNvPr>
          <p:cNvSpPr txBox="1"/>
          <p:nvPr/>
        </p:nvSpPr>
        <p:spPr>
          <a:xfrm>
            <a:off x="4389987" y="4690311"/>
            <a:ext cx="1367303" cy="307777"/>
          </a:xfrm>
          <a:prstGeom prst="rect">
            <a:avLst/>
          </a:prstGeom>
          <a:noFill/>
        </p:spPr>
        <p:txBody>
          <a:bodyPr wrap="square" rtlCol="0">
            <a:spAutoFit/>
          </a:bodyPr>
          <a:lstStyle/>
          <a:p>
            <a:r>
              <a:rPr lang="fr-FR" sz="1400" cap="small" dirty="0"/>
              <a:t>Sauvegardes</a:t>
            </a:r>
          </a:p>
        </p:txBody>
      </p:sp>
      <p:sp>
        <p:nvSpPr>
          <p:cNvPr id="42" name="ZoneTexte 41">
            <a:extLst>
              <a:ext uri="{FF2B5EF4-FFF2-40B4-BE49-F238E27FC236}">
                <a16:creationId xmlns:a16="http://schemas.microsoft.com/office/drawing/2014/main" id="{D69D12DC-7F79-4226-933E-0878EF6D8D0D}"/>
              </a:ext>
            </a:extLst>
          </p:cNvPr>
          <p:cNvSpPr txBox="1"/>
          <p:nvPr/>
        </p:nvSpPr>
        <p:spPr>
          <a:xfrm>
            <a:off x="3817941" y="5912843"/>
            <a:ext cx="1529104" cy="307777"/>
          </a:xfrm>
          <a:prstGeom prst="rect">
            <a:avLst/>
          </a:prstGeom>
          <a:noFill/>
        </p:spPr>
        <p:txBody>
          <a:bodyPr wrap="square" rtlCol="0">
            <a:spAutoFit/>
          </a:bodyPr>
          <a:lstStyle/>
          <a:p>
            <a:r>
              <a:rPr lang="fr-FR" sz="1400" cap="small" dirty="0"/>
              <a:t>Différentielle</a:t>
            </a:r>
          </a:p>
        </p:txBody>
      </p:sp>
      <p:sp>
        <p:nvSpPr>
          <p:cNvPr id="43" name="ZoneTexte 42">
            <a:extLst>
              <a:ext uri="{FF2B5EF4-FFF2-40B4-BE49-F238E27FC236}">
                <a16:creationId xmlns:a16="http://schemas.microsoft.com/office/drawing/2014/main" id="{8EAE9A99-31E2-4E4D-4B05-DBBD161ED042}"/>
              </a:ext>
            </a:extLst>
          </p:cNvPr>
          <p:cNvSpPr txBox="1"/>
          <p:nvPr/>
        </p:nvSpPr>
        <p:spPr>
          <a:xfrm>
            <a:off x="5073639" y="5928384"/>
            <a:ext cx="936638" cy="307777"/>
          </a:xfrm>
          <a:prstGeom prst="rect">
            <a:avLst/>
          </a:prstGeom>
          <a:noFill/>
        </p:spPr>
        <p:txBody>
          <a:bodyPr wrap="square" rtlCol="0">
            <a:spAutoFit/>
          </a:bodyPr>
          <a:lstStyle/>
          <a:p>
            <a:r>
              <a:rPr lang="fr-FR" sz="1400" cap="small" dirty="0"/>
              <a:t>Complète</a:t>
            </a:r>
          </a:p>
        </p:txBody>
      </p:sp>
      <p:sp>
        <p:nvSpPr>
          <p:cNvPr id="44" name="ZoneTexte 43">
            <a:extLst>
              <a:ext uri="{FF2B5EF4-FFF2-40B4-BE49-F238E27FC236}">
                <a16:creationId xmlns:a16="http://schemas.microsoft.com/office/drawing/2014/main" id="{1E2FF45B-315B-3A38-B974-68B8908AE987}"/>
              </a:ext>
            </a:extLst>
          </p:cNvPr>
          <p:cNvSpPr txBox="1"/>
          <p:nvPr/>
        </p:nvSpPr>
        <p:spPr>
          <a:xfrm>
            <a:off x="5261119" y="3263539"/>
            <a:ext cx="854989" cy="307777"/>
          </a:xfrm>
          <a:prstGeom prst="rect">
            <a:avLst/>
          </a:prstGeom>
          <a:noFill/>
        </p:spPr>
        <p:txBody>
          <a:bodyPr wrap="square" rtlCol="0">
            <a:spAutoFit/>
          </a:bodyPr>
          <a:lstStyle/>
          <a:p>
            <a:r>
              <a:rPr lang="fr-FR" sz="1400" cap="small" dirty="0"/>
              <a:t>Vendredi</a:t>
            </a:r>
          </a:p>
        </p:txBody>
      </p:sp>
      <p:grpSp>
        <p:nvGrpSpPr>
          <p:cNvPr id="26" name="Groupe 25">
            <a:extLst>
              <a:ext uri="{FF2B5EF4-FFF2-40B4-BE49-F238E27FC236}">
                <a16:creationId xmlns:a16="http://schemas.microsoft.com/office/drawing/2014/main" id="{3B2BF0B8-A44B-B457-5CE4-DAB9774B26B2}"/>
              </a:ext>
            </a:extLst>
          </p:cNvPr>
          <p:cNvGrpSpPr/>
          <p:nvPr/>
        </p:nvGrpSpPr>
        <p:grpSpPr>
          <a:xfrm>
            <a:off x="4120013" y="2181225"/>
            <a:ext cx="1725202" cy="1775920"/>
            <a:chOff x="5330285" y="2915114"/>
            <a:chExt cx="1725202" cy="1775920"/>
          </a:xfrm>
        </p:grpSpPr>
        <p:pic>
          <p:nvPicPr>
            <p:cNvPr id="14" name="Image 13" descr="Une image contenant capture d’écran, Graphique, conception&#10;&#10;Description générée automatiquement">
              <a:extLst>
                <a:ext uri="{FF2B5EF4-FFF2-40B4-BE49-F238E27FC236}">
                  <a16:creationId xmlns:a16="http://schemas.microsoft.com/office/drawing/2014/main" id="{A0F5F93F-9A6D-A4B8-AE2A-CC2157798167}"/>
                </a:ext>
              </a:extLst>
            </p:cNvPr>
            <p:cNvPicPr>
              <a:picLocks noChangeAspect="1"/>
            </p:cNvPicPr>
            <p:nvPr/>
          </p:nvPicPr>
          <p:blipFill rotWithShape="1">
            <a:blip r:embed="rId3">
              <a:extLst>
                <a:ext uri="{28A0092B-C50C-407E-A947-70E740481C1C}">
                  <a14:useLocalDpi xmlns:a14="http://schemas.microsoft.com/office/drawing/2010/main" val="0"/>
                </a:ext>
              </a:extLst>
            </a:blip>
            <a:srcRect t="25758" r="42352" b="-1949"/>
            <a:stretch/>
          </p:blipFill>
          <p:spPr>
            <a:xfrm flipV="1">
              <a:off x="5330285" y="2915114"/>
              <a:ext cx="1255342" cy="1775920"/>
            </a:xfrm>
            <a:prstGeom prst="rect">
              <a:avLst/>
            </a:prstGeom>
          </p:spPr>
        </p:pic>
        <p:sp>
          <p:nvSpPr>
            <p:cNvPr id="15" name="ZoneTexte 14">
              <a:extLst>
                <a:ext uri="{FF2B5EF4-FFF2-40B4-BE49-F238E27FC236}">
                  <a16:creationId xmlns:a16="http://schemas.microsoft.com/office/drawing/2014/main" id="{91C4B9F4-C707-522F-F07C-7EACE0D835D1}"/>
                </a:ext>
              </a:extLst>
            </p:cNvPr>
            <p:cNvSpPr txBox="1"/>
            <p:nvPr/>
          </p:nvSpPr>
          <p:spPr>
            <a:xfrm>
              <a:off x="5692950" y="3071018"/>
              <a:ext cx="1362537" cy="369332"/>
            </a:xfrm>
            <a:prstGeom prst="rect">
              <a:avLst/>
            </a:prstGeom>
            <a:noFill/>
          </p:spPr>
          <p:txBody>
            <a:bodyPr wrap="square" rtlCol="0">
              <a:spAutoFit/>
            </a:bodyPr>
            <a:lstStyle/>
            <a:p>
              <a:r>
                <a:rPr lang="fr-FR" cap="small" dirty="0"/>
                <a:t>100G</a:t>
              </a:r>
            </a:p>
          </p:txBody>
        </p:sp>
      </p:grpSp>
      <p:sp>
        <p:nvSpPr>
          <p:cNvPr id="10" name="ZoneTexte 9">
            <a:extLst>
              <a:ext uri="{FF2B5EF4-FFF2-40B4-BE49-F238E27FC236}">
                <a16:creationId xmlns:a16="http://schemas.microsoft.com/office/drawing/2014/main" id="{48A817C3-3DC7-4FA0-418F-FE5A68861EC0}"/>
              </a:ext>
            </a:extLst>
          </p:cNvPr>
          <p:cNvSpPr txBox="1"/>
          <p:nvPr/>
        </p:nvSpPr>
        <p:spPr>
          <a:xfrm>
            <a:off x="8232967" y="1823451"/>
            <a:ext cx="2289496" cy="307777"/>
          </a:xfrm>
          <a:prstGeom prst="rect">
            <a:avLst/>
          </a:prstGeom>
          <a:noFill/>
        </p:spPr>
        <p:txBody>
          <a:bodyPr wrap="square" rtlCol="0">
            <a:spAutoFit/>
          </a:bodyPr>
          <a:lstStyle/>
          <a:p>
            <a:r>
              <a:rPr lang="fr-FR" sz="1400" cap="small" dirty="0"/>
              <a:t>Règle des 3-2-1</a:t>
            </a:r>
          </a:p>
        </p:txBody>
      </p:sp>
      <p:sp>
        <p:nvSpPr>
          <p:cNvPr id="18" name="ZoneTexte 17">
            <a:extLst>
              <a:ext uri="{FF2B5EF4-FFF2-40B4-BE49-F238E27FC236}">
                <a16:creationId xmlns:a16="http://schemas.microsoft.com/office/drawing/2014/main" id="{67F3DEB8-A6BC-943F-49FA-EA4CC08E71DF}"/>
              </a:ext>
            </a:extLst>
          </p:cNvPr>
          <p:cNvSpPr txBox="1"/>
          <p:nvPr/>
        </p:nvSpPr>
        <p:spPr>
          <a:xfrm>
            <a:off x="7583380" y="2250658"/>
            <a:ext cx="2646469" cy="307777"/>
          </a:xfrm>
          <a:prstGeom prst="rect">
            <a:avLst/>
          </a:prstGeom>
          <a:noFill/>
        </p:spPr>
        <p:txBody>
          <a:bodyPr wrap="square" rtlCol="0">
            <a:spAutoFit/>
          </a:bodyPr>
          <a:lstStyle/>
          <a:p>
            <a:pPr marL="285750" indent="-285750">
              <a:buFont typeface="Arial" panose="020B0604020202020204" pitchFamily="34" charset="0"/>
              <a:buChar char="•"/>
            </a:pPr>
            <a:r>
              <a:rPr lang="fr-FR" sz="1400" cap="small" dirty="0"/>
              <a:t>3 copies (dont une production)</a:t>
            </a:r>
          </a:p>
        </p:txBody>
      </p:sp>
      <p:sp>
        <p:nvSpPr>
          <p:cNvPr id="19" name="ZoneTexte 18">
            <a:extLst>
              <a:ext uri="{FF2B5EF4-FFF2-40B4-BE49-F238E27FC236}">
                <a16:creationId xmlns:a16="http://schemas.microsoft.com/office/drawing/2014/main" id="{9236C5A7-1277-D769-958E-E7E6B1474DE2}"/>
              </a:ext>
            </a:extLst>
          </p:cNvPr>
          <p:cNvSpPr txBox="1"/>
          <p:nvPr/>
        </p:nvSpPr>
        <p:spPr>
          <a:xfrm>
            <a:off x="7583380" y="2552572"/>
            <a:ext cx="2646469" cy="307777"/>
          </a:xfrm>
          <a:prstGeom prst="rect">
            <a:avLst/>
          </a:prstGeom>
          <a:noFill/>
        </p:spPr>
        <p:txBody>
          <a:bodyPr wrap="square" rtlCol="0">
            <a:spAutoFit/>
          </a:bodyPr>
          <a:lstStyle/>
          <a:p>
            <a:pPr marL="285750" indent="-285750">
              <a:buFont typeface="Arial" panose="020B0604020202020204" pitchFamily="34" charset="0"/>
              <a:buChar char="•"/>
            </a:pPr>
            <a:r>
              <a:rPr lang="fr-FR" sz="1400" cap="small" dirty="0"/>
              <a:t>Sur 2 types de supports</a:t>
            </a:r>
          </a:p>
        </p:txBody>
      </p:sp>
      <p:sp>
        <p:nvSpPr>
          <p:cNvPr id="27" name="ZoneTexte 26">
            <a:extLst>
              <a:ext uri="{FF2B5EF4-FFF2-40B4-BE49-F238E27FC236}">
                <a16:creationId xmlns:a16="http://schemas.microsoft.com/office/drawing/2014/main" id="{336C07C6-6339-4DF7-0A89-1789AC6F140D}"/>
              </a:ext>
            </a:extLst>
          </p:cNvPr>
          <p:cNvSpPr txBox="1"/>
          <p:nvPr/>
        </p:nvSpPr>
        <p:spPr>
          <a:xfrm>
            <a:off x="7583380" y="2854486"/>
            <a:ext cx="2646469" cy="307777"/>
          </a:xfrm>
          <a:prstGeom prst="rect">
            <a:avLst/>
          </a:prstGeom>
          <a:noFill/>
        </p:spPr>
        <p:txBody>
          <a:bodyPr wrap="square" rtlCol="0">
            <a:spAutoFit/>
          </a:bodyPr>
          <a:lstStyle/>
          <a:p>
            <a:pPr marL="285750" indent="-285750">
              <a:buFont typeface="Arial" panose="020B0604020202020204" pitchFamily="34" charset="0"/>
              <a:buChar char="•"/>
            </a:pPr>
            <a:r>
              <a:rPr lang="fr-FR" sz="1400" cap="small" dirty="0"/>
              <a:t>Dont 1 hors site</a:t>
            </a:r>
          </a:p>
        </p:txBody>
      </p:sp>
      <p:pic>
        <p:nvPicPr>
          <p:cNvPr id="31" name="Image 30" descr="Une image contenant Appareil de stockage de données, intérieur&#10;&#10;Description générée automatiquement">
            <a:extLst>
              <a:ext uri="{FF2B5EF4-FFF2-40B4-BE49-F238E27FC236}">
                <a16:creationId xmlns:a16="http://schemas.microsoft.com/office/drawing/2014/main" id="{C0D67FC8-428A-0754-B585-1776987E9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2884" y="3453725"/>
            <a:ext cx="2187196" cy="1435347"/>
          </a:xfrm>
          <a:prstGeom prst="rect">
            <a:avLst/>
          </a:prstGeom>
        </p:spPr>
      </p:pic>
      <p:pic>
        <p:nvPicPr>
          <p:cNvPr id="2054" name="Picture 6" descr="Cloud Logo Template Vector Symbol Stock Vector (Royalty Free) 1409032748 |  Shutterstock">
            <a:extLst>
              <a:ext uri="{FF2B5EF4-FFF2-40B4-BE49-F238E27FC236}">
                <a16:creationId xmlns:a16="http://schemas.microsoft.com/office/drawing/2014/main" id="{A72DBB89-1BF1-F1D3-36D5-08F76FC9247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270" t="24137" r="19829" b="23502"/>
          <a:stretch/>
        </p:blipFill>
        <p:spPr bwMode="auto">
          <a:xfrm>
            <a:off x="9557989" y="4076995"/>
            <a:ext cx="1681645" cy="153440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descr="Une image contenant dessin humoristique, capture d’écran, mammifère, Graphique&#10;&#10;Description générée automatiquement">
            <a:extLst>
              <a:ext uri="{FF2B5EF4-FFF2-40B4-BE49-F238E27FC236}">
                <a16:creationId xmlns:a16="http://schemas.microsoft.com/office/drawing/2014/main" id="{1DCD5FFB-FCD4-CB74-7E7B-7AEB2667FC9B}"/>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829911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anim calcmode="lin" valueType="num">
                                      <p:cBhvr>
                                        <p:cTn id="29" dur="1000" fill="hold"/>
                                        <p:tgtEl>
                                          <p:spTgt spid="27"/>
                                        </p:tgtEl>
                                        <p:attrNameLst>
                                          <p:attrName>ppt_x</p:attrName>
                                        </p:attrNameLst>
                                      </p:cBhvr>
                                      <p:tavLst>
                                        <p:tav tm="0">
                                          <p:val>
                                            <p:strVal val="#ppt_x"/>
                                          </p:val>
                                        </p:tav>
                                        <p:tav tm="100000">
                                          <p:val>
                                            <p:strVal val="#ppt_x"/>
                                          </p:val>
                                        </p:tav>
                                      </p:tavLst>
                                    </p:anim>
                                    <p:anim calcmode="lin" valueType="num">
                                      <p:cBhvr>
                                        <p:cTn id="3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anim calcmode="lin" valueType="num">
                                      <p:cBhvr>
                                        <p:cTn id="36" dur="1000" fill="hold"/>
                                        <p:tgtEl>
                                          <p:spTgt spid="31"/>
                                        </p:tgtEl>
                                        <p:attrNameLst>
                                          <p:attrName>ppt_x</p:attrName>
                                        </p:attrNameLst>
                                      </p:cBhvr>
                                      <p:tavLst>
                                        <p:tav tm="0">
                                          <p:val>
                                            <p:strVal val="#ppt_x"/>
                                          </p:val>
                                        </p:tav>
                                        <p:tav tm="100000">
                                          <p:val>
                                            <p:strVal val="#ppt_x"/>
                                          </p:val>
                                        </p:tav>
                                      </p:tavLst>
                                    </p:anim>
                                    <p:anim calcmode="lin" valueType="num">
                                      <p:cBhvr>
                                        <p:cTn id="3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054"/>
                                        </p:tgtEl>
                                        <p:attrNameLst>
                                          <p:attrName>style.visibility</p:attrName>
                                        </p:attrNameLst>
                                      </p:cBhvr>
                                      <p:to>
                                        <p:strVal val="visible"/>
                                      </p:to>
                                    </p:set>
                                    <p:animEffect transition="in" filter="fade">
                                      <p:cBhvr>
                                        <p:cTn id="42" dur="1000"/>
                                        <p:tgtEl>
                                          <p:spTgt spid="2054"/>
                                        </p:tgtEl>
                                      </p:cBhvr>
                                    </p:animEffect>
                                    <p:anim calcmode="lin" valueType="num">
                                      <p:cBhvr>
                                        <p:cTn id="43" dur="1000" fill="hold"/>
                                        <p:tgtEl>
                                          <p:spTgt spid="2054"/>
                                        </p:tgtEl>
                                        <p:attrNameLst>
                                          <p:attrName>ppt_x</p:attrName>
                                        </p:attrNameLst>
                                      </p:cBhvr>
                                      <p:tavLst>
                                        <p:tav tm="0">
                                          <p:val>
                                            <p:strVal val="#ppt_x"/>
                                          </p:val>
                                        </p:tav>
                                        <p:tav tm="100000">
                                          <p:val>
                                            <p:strVal val="#ppt_x"/>
                                          </p:val>
                                        </p:tav>
                                      </p:tavLst>
                                    </p:anim>
                                    <p:anim calcmode="lin" valueType="num">
                                      <p:cBhvr>
                                        <p:cTn id="44" dur="1000" fill="hold"/>
                                        <p:tgtEl>
                                          <p:spTgt spid="20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P spid="19" grpId="0"/>
      <p:bldP spid="27"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7E48D-B5E9-642B-321C-AEEDBD88DE85}"/>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81E12262-3485-79E1-FE5B-E892C7298C88}"/>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F9BA1048-BEF8-4499-32EE-A0E801254B71}"/>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EEE4FFA5-7113-A648-3E09-78A8C6EB1400}"/>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0E208605-33BA-F02A-CE8B-CBC150CA4AA5}"/>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F3390919-3D56-418A-CA50-574E1E6DFCAF}"/>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9137C72A-928E-38D0-8559-B0D9B5B03FD8}"/>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D290AFA1-5324-DB35-5E06-0CAB3AEFE864}"/>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E21447E5-FEF0-80FF-93CC-FA52BFD8BA67}"/>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59DE32AA-3870-1084-8FB2-749C766BD8C5}"/>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2D6BBA09-68C7-0FC5-BA87-211348EAAC51}"/>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6ED61440-B079-0C3B-010A-840793BF8BC2}"/>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881661D5-32DA-B4AE-06F9-D3E1B8742738}"/>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Graphique 54">
            <a:extLst>
              <a:ext uri="{FF2B5EF4-FFF2-40B4-BE49-F238E27FC236}">
                <a16:creationId xmlns:a16="http://schemas.microsoft.com/office/drawing/2014/main" id="{9BB70405-BF99-8CD8-358B-1DC962212E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3240059"/>
            <a:ext cx="891352" cy="939438"/>
          </a:xfrm>
          <a:prstGeom prst="rect">
            <a:avLst/>
          </a:prstGeom>
        </p:spPr>
      </p:pic>
      <p:pic>
        <p:nvPicPr>
          <p:cNvPr id="9" name="Graphique 56">
            <a:extLst>
              <a:ext uri="{FF2B5EF4-FFF2-40B4-BE49-F238E27FC236}">
                <a16:creationId xmlns:a16="http://schemas.microsoft.com/office/drawing/2014/main" id="{6D2E9C58-5FD3-95AA-C5B0-E3C1B06737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4691034"/>
            <a:ext cx="891352" cy="939438"/>
          </a:xfrm>
          <a:prstGeom prst="rect">
            <a:avLst/>
          </a:prstGeom>
        </p:spPr>
      </p:pic>
      <p:pic>
        <p:nvPicPr>
          <p:cNvPr id="11" name="Graphique 57">
            <a:extLst>
              <a:ext uri="{FF2B5EF4-FFF2-40B4-BE49-F238E27FC236}">
                <a16:creationId xmlns:a16="http://schemas.microsoft.com/office/drawing/2014/main" id="{9DC326E8-5464-B539-AAEA-365C26638B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1789085"/>
            <a:ext cx="891352" cy="939438"/>
          </a:xfrm>
          <a:prstGeom prst="rect">
            <a:avLst/>
          </a:prstGeom>
        </p:spPr>
      </p:pic>
      <p:sp>
        <p:nvSpPr>
          <p:cNvPr id="14" name="ZoneTexte 13">
            <a:extLst>
              <a:ext uri="{FF2B5EF4-FFF2-40B4-BE49-F238E27FC236}">
                <a16:creationId xmlns:a16="http://schemas.microsoft.com/office/drawing/2014/main" id="{4CABD20E-9017-91E0-3AEE-3057878D309F}"/>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Stockage &amp; sauvegarde</a:t>
            </a:r>
          </a:p>
        </p:txBody>
      </p:sp>
      <p:sp>
        <p:nvSpPr>
          <p:cNvPr id="15" name="ZoneTexte 14">
            <a:extLst>
              <a:ext uri="{FF2B5EF4-FFF2-40B4-BE49-F238E27FC236}">
                <a16:creationId xmlns:a16="http://schemas.microsoft.com/office/drawing/2014/main" id="{2554FA12-F77D-B9BD-2E09-8802DE59A07D}"/>
              </a:ext>
            </a:extLst>
          </p:cNvPr>
          <p:cNvSpPr txBox="1"/>
          <p:nvPr/>
        </p:nvSpPr>
        <p:spPr>
          <a:xfrm>
            <a:off x="5803511" y="1327734"/>
            <a:ext cx="968764" cy="307777"/>
          </a:xfrm>
          <a:prstGeom prst="rect">
            <a:avLst/>
          </a:prstGeom>
          <a:noFill/>
        </p:spPr>
        <p:txBody>
          <a:bodyPr wrap="square" rtlCol="0">
            <a:spAutoFit/>
          </a:bodyPr>
          <a:lstStyle/>
          <a:p>
            <a:r>
              <a:rPr lang="fr-FR" sz="1400" cap="small" dirty="0"/>
              <a:t>PCA - PRA</a:t>
            </a:r>
          </a:p>
        </p:txBody>
      </p:sp>
      <p:cxnSp>
        <p:nvCxnSpPr>
          <p:cNvPr id="21" name="Connecteur droit 20">
            <a:extLst>
              <a:ext uri="{FF2B5EF4-FFF2-40B4-BE49-F238E27FC236}">
                <a16:creationId xmlns:a16="http://schemas.microsoft.com/office/drawing/2014/main" id="{A89C85D0-960E-8418-A8B7-A7C2F7C96C44}"/>
              </a:ext>
            </a:extLst>
          </p:cNvPr>
          <p:cNvCxnSpPr>
            <a:cxnSpLocks/>
          </p:cNvCxnSpPr>
          <p:nvPr/>
        </p:nvCxnSpPr>
        <p:spPr>
          <a:xfrm flipH="1">
            <a:off x="5467472" y="1566655"/>
            <a:ext cx="409575" cy="24333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 name="Connecteur droit 26">
            <a:extLst>
              <a:ext uri="{FF2B5EF4-FFF2-40B4-BE49-F238E27FC236}">
                <a16:creationId xmlns:a16="http://schemas.microsoft.com/office/drawing/2014/main" id="{C2D0CDC6-07C4-1409-9440-9B16406298B8}"/>
              </a:ext>
            </a:extLst>
          </p:cNvPr>
          <p:cNvCxnSpPr>
            <a:cxnSpLocks/>
          </p:cNvCxnSpPr>
          <p:nvPr/>
        </p:nvCxnSpPr>
        <p:spPr>
          <a:xfrm>
            <a:off x="6637978" y="1565406"/>
            <a:ext cx="425194" cy="20342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2" name="ZoneTexte 31">
            <a:extLst>
              <a:ext uri="{FF2B5EF4-FFF2-40B4-BE49-F238E27FC236}">
                <a16:creationId xmlns:a16="http://schemas.microsoft.com/office/drawing/2014/main" id="{87B2BE85-9E4A-B07D-BDF5-2012A45227CC}"/>
              </a:ext>
            </a:extLst>
          </p:cNvPr>
          <p:cNvSpPr txBox="1"/>
          <p:nvPr/>
        </p:nvSpPr>
        <p:spPr>
          <a:xfrm>
            <a:off x="3522830" y="1758039"/>
            <a:ext cx="2667122" cy="307777"/>
          </a:xfrm>
          <a:prstGeom prst="rect">
            <a:avLst/>
          </a:prstGeom>
          <a:noFill/>
        </p:spPr>
        <p:txBody>
          <a:bodyPr wrap="square" rtlCol="0">
            <a:spAutoFit/>
          </a:bodyPr>
          <a:lstStyle/>
          <a:p>
            <a:r>
              <a:rPr lang="fr-FR" sz="1400" cap="small" dirty="0"/>
              <a:t>Plan de Continuité d’Activité</a:t>
            </a:r>
          </a:p>
        </p:txBody>
      </p:sp>
      <p:sp>
        <p:nvSpPr>
          <p:cNvPr id="33" name="ZoneTexte 32">
            <a:extLst>
              <a:ext uri="{FF2B5EF4-FFF2-40B4-BE49-F238E27FC236}">
                <a16:creationId xmlns:a16="http://schemas.microsoft.com/office/drawing/2014/main" id="{5AEB7CEB-914D-A4C0-2786-AA1B4E81A00E}"/>
              </a:ext>
            </a:extLst>
          </p:cNvPr>
          <p:cNvSpPr txBox="1"/>
          <p:nvPr/>
        </p:nvSpPr>
        <p:spPr>
          <a:xfrm>
            <a:off x="6850575" y="1758038"/>
            <a:ext cx="2667122" cy="307777"/>
          </a:xfrm>
          <a:prstGeom prst="rect">
            <a:avLst/>
          </a:prstGeom>
          <a:noFill/>
        </p:spPr>
        <p:txBody>
          <a:bodyPr wrap="square" rtlCol="0">
            <a:spAutoFit/>
          </a:bodyPr>
          <a:lstStyle/>
          <a:p>
            <a:r>
              <a:rPr lang="fr-FR" sz="1400" cap="small" dirty="0"/>
              <a:t>Plan de Reprise d’Activité</a:t>
            </a:r>
          </a:p>
        </p:txBody>
      </p:sp>
      <p:pic>
        <p:nvPicPr>
          <p:cNvPr id="2" name="Image 1" descr="Une image contenant dessin humoristique, capture d’écran, mammifère, Graphique&#10;&#10;Description générée automatiquement">
            <a:extLst>
              <a:ext uri="{FF2B5EF4-FFF2-40B4-BE49-F238E27FC236}">
                <a16:creationId xmlns:a16="http://schemas.microsoft.com/office/drawing/2014/main" id="{B51A9B86-535C-AF16-D929-6B121725B136}"/>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1420622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anim calcmode="lin" valueType="num">
                                      <p:cBhvr>
                                        <p:cTn id="15" dur="1000" fill="hold"/>
                                        <p:tgtEl>
                                          <p:spTgt spid="32"/>
                                        </p:tgtEl>
                                        <p:attrNameLst>
                                          <p:attrName>ppt_x</p:attrName>
                                        </p:attrNameLst>
                                      </p:cBhvr>
                                      <p:tavLst>
                                        <p:tav tm="0">
                                          <p:val>
                                            <p:strVal val="#ppt_x"/>
                                          </p:val>
                                        </p:tav>
                                        <p:tav tm="100000">
                                          <p:val>
                                            <p:strVal val="#ppt_x"/>
                                          </p:val>
                                        </p:tav>
                                      </p:tavLst>
                                    </p:anim>
                                    <p:anim calcmode="lin" valueType="num">
                                      <p:cBhvr>
                                        <p:cTn id="16" dur="1000" fill="hold"/>
                                        <p:tgtEl>
                                          <p:spTgt spid="32"/>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1000"/>
                                        <p:tgtEl>
                                          <p:spTgt spid="33"/>
                                        </p:tgtEl>
                                      </p:cBhvr>
                                    </p:animEffect>
                                    <p:anim calcmode="lin" valueType="num">
                                      <p:cBhvr>
                                        <p:cTn id="27" dur="1000" fill="hold"/>
                                        <p:tgtEl>
                                          <p:spTgt spid="33"/>
                                        </p:tgtEl>
                                        <p:attrNameLst>
                                          <p:attrName>ppt_x</p:attrName>
                                        </p:attrNameLst>
                                      </p:cBhvr>
                                      <p:tavLst>
                                        <p:tav tm="0">
                                          <p:val>
                                            <p:strVal val="#ppt_x"/>
                                          </p:val>
                                        </p:tav>
                                        <p:tav tm="100000">
                                          <p:val>
                                            <p:strVal val="#ppt_x"/>
                                          </p:val>
                                        </p:tav>
                                      </p:tavLst>
                                    </p:anim>
                                    <p:anim calcmode="lin" valueType="num">
                                      <p:cBhvr>
                                        <p:cTn id="28" dur="1000" fill="hold"/>
                                        <p:tgtEl>
                                          <p:spTgt spid="33"/>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2" grpId="0"/>
      <p:bldP spid="33"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3295F-F88B-4D58-D9C2-D404A27A6657}"/>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E212B241-1BA9-692B-DF75-A9291B3310A4}"/>
              </a:ext>
            </a:extLst>
          </p:cNvPr>
          <p:cNvSpPr/>
          <p:nvPr/>
        </p:nvSpPr>
        <p:spPr>
          <a:xfrm rot="18802443">
            <a:off x="8786171" y="-8014178"/>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9171A670-D0F6-3DF9-2204-CF9042698934}"/>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9A5A08DD-ED32-8B0C-A617-043DB4E3AE52}"/>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3155E8DA-4C24-6EBB-875B-A49677957F67}"/>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5418192C-FE58-DA1B-B266-C315C7E39A35}"/>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6600BA5B-9BE5-5508-CC2F-4B93795FE773}"/>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21E80AEA-DCB8-9468-0C9A-2FED657DCE8E}"/>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50150166-9BB8-762D-D3EE-0107F1D12DFB}"/>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E7F8B987-8D07-C966-3D6D-86B54B97E026}"/>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1DAF05EC-48CF-FAA0-3117-0CAEF01EA109}"/>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938E15F6-47B4-E4C1-A56B-0AD8FBFED097}"/>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83DF994E-211C-14CB-B5E0-AE477ABE49DE}"/>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Graphique 54">
            <a:extLst>
              <a:ext uri="{FF2B5EF4-FFF2-40B4-BE49-F238E27FC236}">
                <a16:creationId xmlns:a16="http://schemas.microsoft.com/office/drawing/2014/main" id="{5499D19F-DADA-9D02-C3DD-093D87A238D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3240059"/>
            <a:ext cx="891352" cy="939438"/>
          </a:xfrm>
          <a:prstGeom prst="rect">
            <a:avLst/>
          </a:prstGeom>
        </p:spPr>
      </p:pic>
      <p:pic>
        <p:nvPicPr>
          <p:cNvPr id="9" name="Graphique 56">
            <a:extLst>
              <a:ext uri="{FF2B5EF4-FFF2-40B4-BE49-F238E27FC236}">
                <a16:creationId xmlns:a16="http://schemas.microsoft.com/office/drawing/2014/main" id="{D7397CC7-A887-E1B2-5F81-090556E67F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4691034"/>
            <a:ext cx="891352" cy="939438"/>
          </a:xfrm>
          <a:prstGeom prst="rect">
            <a:avLst/>
          </a:prstGeom>
        </p:spPr>
      </p:pic>
      <p:pic>
        <p:nvPicPr>
          <p:cNvPr id="11" name="Graphique 57">
            <a:extLst>
              <a:ext uri="{FF2B5EF4-FFF2-40B4-BE49-F238E27FC236}">
                <a16:creationId xmlns:a16="http://schemas.microsoft.com/office/drawing/2014/main" id="{348E5AE5-78D9-1951-BB78-63288C4E4FC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1789085"/>
            <a:ext cx="891352" cy="939438"/>
          </a:xfrm>
          <a:prstGeom prst="rect">
            <a:avLst/>
          </a:prstGeom>
        </p:spPr>
      </p:pic>
      <p:sp>
        <p:nvSpPr>
          <p:cNvPr id="14" name="ZoneTexte 13">
            <a:extLst>
              <a:ext uri="{FF2B5EF4-FFF2-40B4-BE49-F238E27FC236}">
                <a16:creationId xmlns:a16="http://schemas.microsoft.com/office/drawing/2014/main" id="{8FA15DDE-6F97-F67A-1475-7907E33CAADB}"/>
              </a:ext>
            </a:extLst>
          </p:cNvPr>
          <p:cNvSpPr txBox="1"/>
          <p:nvPr/>
        </p:nvSpPr>
        <p:spPr>
          <a:xfrm>
            <a:off x="1697174" y="-4349606"/>
            <a:ext cx="8429780" cy="707886"/>
          </a:xfrm>
          <a:prstGeom prst="rect">
            <a:avLst/>
          </a:prstGeom>
          <a:noFill/>
        </p:spPr>
        <p:txBody>
          <a:bodyPr wrap="square" rtlCol="0">
            <a:spAutoFit/>
          </a:bodyPr>
          <a:lstStyle/>
          <a:p>
            <a:pPr algn="ctr"/>
            <a:r>
              <a:rPr lang="fr-FR" sz="4000" cap="small" dirty="0"/>
              <a:t>Stockage &amp; sauvegarde</a:t>
            </a:r>
          </a:p>
        </p:txBody>
      </p:sp>
      <p:sp>
        <p:nvSpPr>
          <p:cNvPr id="15" name="ZoneTexte 14">
            <a:extLst>
              <a:ext uri="{FF2B5EF4-FFF2-40B4-BE49-F238E27FC236}">
                <a16:creationId xmlns:a16="http://schemas.microsoft.com/office/drawing/2014/main" id="{CA6CCC3F-3FA6-16AF-3303-194FEDF76FB7}"/>
              </a:ext>
            </a:extLst>
          </p:cNvPr>
          <p:cNvSpPr txBox="1"/>
          <p:nvPr/>
        </p:nvSpPr>
        <p:spPr>
          <a:xfrm>
            <a:off x="7657922" y="-1425960"/>
            <a:ext cx="968764" cy="307777"/>
          </a:xfrm>
          <a:prstGeom prst="rect">
            <a:avLst/>
          </a:prstGeom>
          <a:noFill/>
        </p:spPr>
        <p:txBody>
          <a:bodyPr wrap="square" rtlCol="0">
            <a:spAutoFit/>
          </a:bodyPr>
          <a:lstStyle/>
          <a:p>
            <a:r>
              <a:rPr lang="fr-FR" sz="1400" cap="small" dirty="0"/>
              <a:t>PCA - PRA</a:t>
            </a:r>
          </a:p>
        </p:txBody>
      </p:sp>
      <p:cxnSp>
        <p:nvCxnSpPr>
          <p:cNvPr id="21" name="Connecteur droit 20">
            <a:extLst>
              <a:ext uri="{FF2B5EF4-FFF2-40B4-BE49-F238E27FC236}">
                <a16:creationId xmlns:a16="http://schemas.microsoft.com/office/drawing/2014/main" id="{5EE20F68-1320-5730-E55F-0B8E6E57CD9F}"/>
              </a:ext>
            </a:extLst>
          </p:cNvPr>
          <p:cNvCxnSpPr>
            <a:cxnSpLocks/>
          </p:cNvCxnSpPr>
          <p:nvPr/>
        </p:nvCxnSpPr>
        <p:spPr>
          <a:xfrm flipH="1">
            <a:off x="6419850" y="-1187039"/>
            <a:ext cx="1311608" cy="140888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 name="Connecteur droit 26">
            <a:extLst>
              <a:ext uri="{FF2B5EF4-FFF2-40B4-BE49-F238E27FC236}">
                <a16:creationId xmlns:a16="http://schemas.microsoft.com/office/drawing/2014/main" id="{E984B6FA-A918-B6D8-35FC-BB675A4BE30E}"/>
              </a:ext>
            </a:extLst>
          </p:cNvPr>
          <p:cNvCxnSpPr>
            <a:cxnSpLocks/>
          </p:cNvCxnSpPr>
          <p:nvPr/>
        </p:nvCxnSpPr>
        <p:spPr>
          <a:xfrm>
            <a:off x="8492389" y="-1188288"/>
            <a:ext cx="425194" cy="20342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2" name="ZoneTexte 31">
            <a:extLst>
              <a:ext uri="{FF2B5EF4-FFF2-40B4-BE49-F238E27FC236}">
                <a16:creationId xmlns:a16="http://schemas.microsoft.com/office/drawing/2014/main" id="{6E805C27-A99B-E864-DCDE-6726A1157271}"/>
              </a:ext>
            </a:extLst>
          </p:cNvPr>
          <p:cNvSpPr txBox="1"/>
          <p:nvPr/>
        </p:nvSpPr>
        <p:spPr>
          <a:xfrm>
            <a:off x="5337226" y="221845"/>
            <a:ext cx="3730573" cy="461665"/>
          </a:xfrm>
          <a:prstGeom prst="rect">
            <a:avLst/>
          </a:prstGeom>
          <a:noFill/>
        </p:spPr>
        <p:txBody>
          <a:bodyPr wrap="square" rtlCol="0">
            <a:spAutoFit/>
          </a:bodyPr>
          <a:lstStyle/>
          <a:p>
            <a:r>
              <a:rPr lang="fr-FR" sz="2400" cap="small" dirty="0"/>
              <a:t>Plan de Continuité d’Activité</a:t>
            </a:r>
          </a:p>
        </p:txBody>
      </p:sp>
      <p:sp>
        <p:nvSpPr>
          <p:cNvPr id="33" name="ZoneTexte 32">
            <a:extLst>
              <a:ext uri="{FF2B5EF4-FFF2-40B4-BE49-F238E27FC236}">
                <a16:creationId xmlns:a16="http://schemas.microsoft.com/office/drawing/2014/main" id="{BA59BACC-39F0-0EE8-5EC2-3C7D39E98E5B}"/>
              </a:ext>
            </a:extLst>
          </p:cNvPr>
          <p:cNvSpPr txBox="1"/>
          <p:nvPr/>
        </p:nvSpPr>
        <p:spPr>
          <a:xfrm>
            <a:off x="8704986" y="-995656"/>
            <a:ext cx="2667122" cy="307777"/>
          </a:xfrm>
          <a:prstGeom prst="rect">
            <a:avLst/>
          </a:prstGeom>
          <a:noFill/>
        </p:spPr>
        <p:txBody>
          <a:bodyPr wrap="square" rtlCol="0">
            <a:spAutoFit/>
          </a:bodyPr>
          <a:lstStyle/>
          <a:p>
            <a:r>
              <a:rPr lang="fr-FR" sz="1400" cap="small" dirty="0"/>
              <a:t>Plan de Reprise d’Activité</a:t>
            </a:r>
          </a:p>
        </p:txBody>
      </p:sp>
      <p:grpSp>
        <p:nvGrpSpPr>
          <p:cNvPr id="8" name="Groupe 7">
            <a:extLst>
              <a:ext uri="{FF2B5EF4-FFF2-40B4-BE49-F238E27FC236}">
                <a16:creationId xmlns:a16="http://schemas.microsoft.com/office/drawing/2014/main" id="{43A01249-54F9-766A-C0D3-433B7084774E}"/>
              </a:ext>
            </a:extLst>
          </p:cNvPr>
          <p:cNvGrpSpPr/>
          <p:nvPr/>
        </p:nvGrpSpPr>
        <p:grpSpPr>
          <a:xfrm>
            <a:off x="5912064" y="683510"/>
            <a:ext cx="2667122" cy="1115506"/>
            <a:chOff x="5912064" y="683510"/>
            <a:chExt cx="2667122" cy="1115506"/>
          </a:xfrm>
        </p:grpSpPr>
        <p:cxnSp>
          <p:nvCxnSpPr>
            <p:cNvPr id="4" name="Connecteur droit 3">
              <a:extLst>
                <a:ext uri="{FF2B5EF4-FFF2-40B4-BE49-F238E27FC236}">
                  <a16:creationId xmlns:a16="http://schemas.microsoft.com/office/drawing/2014/main" id="{2E363EF1-FB9E-022B-02EF-004379435B6D}"/>
                </a:ext>
              </a:extLst>
            </p:cNvPr>
            <p:cNvCxnSpPr>
              <a:cxnSpLocks/>
            </p:cNvCxnSpPr>
            <p:nvPr/>
          </p:nvCxnSpPr>
          <p:spPr>
            <a:xfrm>
              <a:off x="6818479" y="683510"/>
              <a:ext cx="0" cy="83775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 name="ZoneTexte 5">
              <a:extLst>
                <a:ext uri="{FF2B5EF4-FFF2-40B4-BE49-F238E27FC236}">
                  <a16:creationId xmlns:a16="http://schemas.microsoft.com/office/drawing/2014/main" id="{12C058D3-CFCF-2E77-6D85-1FCA3A8CE431}"/>
                </a:ext>
              </a:extLst>
            </p:cNvPr>
            <p:cNvSpPr txBox="1"/>
            <p:nvPr/>
          </p:nvSpPr>
          <p:spPr>
            <a:xfrm>
              <a:off x="5912064" y="1491239"/>
              <a:ext cx="2667122" cy="307777"/>
            </a:xfrm>
            <a:prstGeom prst="rect">
              <a:avLst/>
            </a:prstGeom>
            <a:noFill/>
          </p:spPr>
          <p:txBody>
            <a:bodyPr wrap="square" rtlCol="0">
              <a:spAutoFit/>
            </a:bodyPr>
            <a:lstStyle/>
            <a:p>
              <a:r>
                <a:rPr lang="fr-FR" sz="1400" cap="small" dirty="0"/>
                <a:t>Intégration du fail over</a:t>
              </a:r>
            </a:p>
          </p:txBody>
        </p:sp>
      </p:grpSp>
      <p:grpSp>
        <p:nvGrpSpPr>
          <p:cNvPr id="3082" name="Groupe 3081">
            <a:extLst>
              <a:ext uri="{FF2B5EF4-FFF2-40B4-BE49-F238E27FC236}">
                <a16:creationId xmlns:a16="http://schemas.microsoft.com/office/drawing/2014/main" id="{ADDBE1A8-4B44-D965-AB81-1009E8A2C2E5}"/>
              </a:ext>
            </a:extLst>
          </p:cNvPr>
          <p:cNvGrpSpPr/>
          <p:nvPr/>
        </p:nvGrpSpPr>
        <p:grpSpPr>
          <a:xfrm>
            <a:off x="5166390" y="2214131"/>
            <a:ext cx="4189666" cy="4632234"/>
            <a:chOff x="5166390" y="2214131"/>
            <a:chExt cx="4189666" cy="4632234"/>
          </a:xfrm>
        </p:grpSpPr>
        <p:cxnSp>
          <p:nvCxnSpPr>
            <p:cNvPr id="45" name="Connecteur droit 44">
              <a:extLst>
                <a:ext uri="{FF2B5EF4-FFF2-40B4-BE49-F238E27FC236}">
                  <a16:creationId xmlns:a16="http://schemas.microsoft.com/office/drawing/2014/main" id="{FE5B8E1B-5B56-F39F-46AD-492AC2D34812}"/>
                </a:ext>
              </a:extLst>
            </p:cNvPr>
            <p:cNvCxnSpPr>
              <a:cxnSpLocks/>
            </p:cNvCxnSpPr>
            <p:nvPr/>
          </p:nvCxnSpPr>
          <p:spPr>
            <a:xfrm flipH="1">
              <a:off x="6262566" y="3608480"/>
              <a:ext cx="460841"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7" name="Connecteur droit 46">
              <a:extLst>
                <a:ext uri="{FF2B5EF4-FFF2-40B4-BE49-F238E27FC236}">
                  <a16:creationId xmlns:a16="http://schemas.microsoft.com/office/drawing/2014/main" id="{FBFD37E8-AAE7-C3D0-11DB-F532ADDC0112}"/>
                </a:ext>
              </a:extLst>
            </p:cNvPr>
            <p:cNvCxnSpPr>
              <a:cxnSpLocks/>
            </p:cNvCxnSpPr>
            <p:nvPr/>
          </p:nvCxnSpPr>
          <p:spPr>
            <a:xfrm>
              <a:off x="7044002" y="3674544"/>
              <a:ext cx="0" cy="932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5" name="Connecteur droit 54">
              <a:extLst>
                <a:ext uri="{FF2B5EF4-FFF2-40B4-BE49-F238E27FC236}">
                  <a16:creationId xmlns:a16="http://schemas.microsoft.com/office/drawing/2014/main" id="{334A3066-A619-DE67-AD0B-164A37B674AE}"/>
                </a:ext>
              </a:extLst>
            </p:cNvPr>
            <p:cNvCxnSpPr>
              <a:cxnSpLocks/>
            </p:cNvCxnSpPr>
            <p:nvPr/>
          </p:nvCxnSpPr>
          <p:spPr>
            <a:xfrm>
              <a:off x="7049992" y="5534756"/>
              <a:ext cx="353490" cy="95338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8" name="Connecteur droit 57">
              <a:extLst>
                <a:ext uri="{FF2B5EF4-FFF2-40B4-BE49-F238E27FC236}">
                  <a16:creationId xmlns:a16="http://schemas.microsoft.com/office/drawing/2014/main" id="{D32A2AA3-B010-7DA8-EE97-D862DEE6E14A}"/>
                </a:ext>
              </a:extLst>
            </p:cNvPr>
            <p:cNvCxnSpPr>
              <a:cxnSpLocks/>
            </p:cNvCxnSpPr>
            <p:nvPr/>
          </p:nvCxnSpPr>
          <p:spPr>
            <a:xfrm flipH="1">
              <a:off x="6518697" y="5570787"/>
              <a:ext cx="481258" cy="88132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51" name="Image 50" descr="Une image contenant capture d’écran, ordinateur, Rectangle, multimédia&#10;&#10;Description générée automatiquement">
              <a:extLst>
                <a:ext uri="{FF2B5EF4-FFF2-40B4-BE49-F238E27FC236}">
                  <a16:creationId xmlns:a16="http://schemas.microsoft.com/office/drawing/2014/main" id="{A6A76C87-4BA9-782D-353C-7F2433A4BE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4002" y="6070301"/>
              <a:ext cx="776064" cy="776064"/>
            </a:xfrm>
            <a:prstGeom prst="rect">
              <a:avLst/>
            </a:prstGeom>
          </p:spPr>
        </p:pic>
        <p:pic>
          <p:nvPicPr>
            <p:cNvPr id="52" name="Image 51" descr="Une image contenant capture d’écran, ordinateur, Rectangle, multimédia&#10;&#10;Description générée automatiquement">
              <a:extLst>
                <a:ext uri="{FF2B5EF4-FFF2-40B4-BE49-F238E27FC236}">
                  <a16:creationId xmlns:a16="http://schemas.microsoft.com/office/drawing/2014/main" id="{3208346A-7DF7-3F27-23C0-9BE58D362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2566" y="6064076"/>
              <a:ext cx="776064" cy="776064"/>
            </a:xfrm>
            <a:prstGeom prst="rect">
              <a:avLst/>
            </a:prstGeom>
          </p:spPr>
        </p:pic>
        <p:pic>
          <p:nvPicPr>
            <p:cNvPr id="30" name="Image 29" descr="Une image contenant capture d’écran, conception&#10;&#10;Description générée automatiquement">
              <a:extLst>
                <a:ext uri="{FF2B5EF4-FFF2-40B4-BE49-F238E27FC236}">
                  <a16:creationId xmlns:a16="http://schemas.microsoft.com/office/drawing/2014/main" id="{5759D1F9-7FC9-5805-09D6-3EDBD015D0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6390" y="3321277"/>
              <a:ext cx="1234450" cy="353267"/>
            </a:xfrm>
            <a:prstGeom prst="rect">
              <a:avLst/>
            </a:prstGeom>
          </p:spPr>
        </p:pic>
        <p:pic>
          <p:nvPicPr>
            <p:cNvPr id="12" name="Image 11">
              <a:extLst>
                <a:ext uri="{FF2B5EF4-FFF2-40B4-BE49-F238E27FC236}">
                  <a16:creationId xmlns:a16="http://schemas.microsoft.com/office/drawing/2014/main" id="{D8164B01-0A45-24F8-EF3A-7420E20AA5BE}"/>
                </a:ext>
              </a:extLst>
            </p:cNvPr>
            <p:cNvPicPr>
              <a:picLocks noChangeAspect="1"/>
            </p:cNvPicPr>
            <p:nvPr/>
          </p:nvPicPr>
          <p:blipFill>
            <a:blip r:embed="rId5"/>
            <a:stretch>
              <a:fillRect/>
            </a:stretch>
          </p:blipFill>
          <p:spPr>
            <a:xfrm>
              <a:off x="6631038" y="2214131"/>
              <a:ext cx="884908" cy="1584201"/>
            </a:xfrm>
            <a:prstGeom prst="rect">
              <a:avLst/>
            </a:prstGeom>
          </p:spPr>
        </p:pic>
        <p:cxnSp>
          <p:nvCxnSpPr>
            <p:cNvPr id="62" name="Connecteur droit 61">
              <a:extLst>
                <a:ext uri="{FF2B5EF4-FFF2-40B4-BE49-F238E27FC236}">
                  <a16:creationId xmlns:a16="http://schemas.microsoft.com/office/drawing/2014/main" id="{F735B647-0D7C-D83A-9B38-AEC4BB1F16D9}"/>
                </a:ext>
              </a:extLst>
            </p:cNvPr>
            <p:cNvCxnSpPr>
              <a:cxnSpLocks/>
            </p:cNvCxnSpPr>
            <p:nvPr/>
          </p:nvCxnSpPr>
          <p:spPr>
            <a:xfrm flipH="1">
              <a:off x="7196402" y="4759034"/>
              <a:ext cx="1423248"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072" name="Connecteur droit 3071">
              <a:extLst>
                <a:ext uri="{FF2B5EF4-FFF2-40B4-BE49-F238E27FC236}">
                  <a16:creationId xmlns:a16="http://schemas.microsoft.com/office/drawing/2014/main" id="{407567C4-EF2F-64A6-D3AC-F10939EC2E62}"/>
                </a:ext>
              </a:extLst>
            </p:cNvPr>
            <p:cNvCxnSpPr>
              <a:cxnSpLocks/>
            </p:cNvCxnSpPr>
            <p:nvPr/>
          </p:nvCxnSpPr>
          <p:spPr>
            <a:xfrm flipV="1">
              <a:off x="8792087" y="3321277"/>
              <a:ext cx="0" cy="137169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43" name="Google Shape;530;g2b970aeef32_0_79">
              <a:extLst>
                <a:ext uri="{FF2B5EF4-FFF2-40B4-BE49-F238E27FC236}">
                  <a16:creationId xmlns:a16="http://schemas.microsoft.com/office/drawing/2014/main" id="{94D27C15-7B63-395A-D637-CB16FEB61265}"/>
                </a:ext>
              </a:extLst>
            </p:cNvPr>
            <p:cNvPicPr preferRelativeResize="0">
              <a:picLocks noChangeAspect="1"/>
            </p:cNvPicPr>
            <p:nvPr/>
          </p:nvPicPr>
          <p:blipFill>
            <a:blip r:embed="rId6">
              <a:alphaModFix/>
            </a:blip>
            <a:stretch>
              <a:fillRect/>
            </a:stretch>
          </p:blipFill>
          <p:spPr>
            <a:xfrm>
              <a:off x="8436998" y="4489098"/>
              <a:ext cx="919058" cy="777077"/>
            </a:xfrm>
            <a:prstGeom prst="rect">
              <a:avLst/>
            </a:prstGeom>
            <a:noFill/>
            <a:ln>
              <a:noFill/>
            </a:ln>
          </p:spPr>
        </p:pic>
        <p:pic>
          <p:nvPicPr>
            <p:cNvPr id="44" name="Google Shape;526;g2b970aeef32_0_79">
              <a:extLst>
                <a:ext uri="{FF2B5EF4-FFF2-40B4-BE49-F238E27FC236}">
                  <a16:creationId xmlns:a16="http://schemas.microsoft.com/office/drawing/2014/main" id="{A824942B-2192-EE44-F804-9CCAB9EC215E}"/>
                </a:ext>
              </a:extLst>
            </p:cNvPr>
            <p:cNvPicPr preferRelativeResize="0">
              <a:picLocks noChangeAspect="1"/>
            </p:cNvPicPr>
            <p:nvPr/>
          </p:nvPicPr>
          <p:blipFill>
            <a:blip r:embed="rId7">
              <a:alphaModFix/>
            </a:blip>
            <a:stretch>
              <a:fillRect/>
            </a:stretch>
          </p:blipFill>
          <p:spPr>
            <a:xfrm>
              <a:off x="8436998" y="2871685"/>
              <a:ext cx="710178" cy="690896"/>
            </a:xfrm>
            <a:prstGeom prst="rect">
              <a:avLst/>
            </a:prstGeom>
            <a:noFill/>
            <a:ln>
              <a:noFill/>
            </a:ln>
          </p:spPr>
        </p:pic>
        <p:pic>
          <p:nvPicPr>
            <p:cNvPr id="3074" name="Picture 2" descr="Layer 3 Switch | Cisco Network Topology Icons 3015">
              <a:extLst>
                <a:ext uri="{FF2B5EF4-FFF2-40B4-BE49-F238E27FC236}">
                  <a16:creationId xmlns:a16="http://schemas.microsoft.com/office/drawing/2014/main" id="{3F0BAD8C-C779-300E-FA25-98F25C3522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0823" y="4583019"/>
              <a:ext cx="505337" cy="461666"/>
            </a:xfrm>
            <a:prstGeom prst="rect">
              <a:avLst/>
            </a:prstGeom>
            <a:noFill/>
            <a:extLst>
              <a:ext uri="{909E8E84-426E-40DD-AFC4-6F175D3DCCD1}">
                <a14:hiddenFill xmlns:a14="http://schemas.microsoft.com/office/drawing/2010/main">
                  <a:solidFill>
                    <a:srgbClr val="FFFFFF"/>
                  </a:solidFill>
                </a14:hiddenFill>
              </a:ext>
            </a:extLst>
          </p:spPr>
        </p:pic>
        <p:pic>
          <p:nvPicPr>
            <p:cNvPr id="3076" name="Image 3075" descr="Une image contenant capture d’écran, conception&#10;&#10;Description générée automatiquement">
              <a:extLst>
                <a:ext uri="{FF2B5EF4-FFF2-40B4-BE49-F238E27FC236}">
                  <a16:creationId xmlns:a16="http://schemas.microsoft.com/office/drawing/2014/main" id="{43CC9DF7-70FB-727A-FE9C-5BD7F6BBA3B0}"/>
                </a:ext>
              </a:extLst>
            </p:cNvPr>
            <p:cNvPicPr>
              <a:picLocks noChangeAspect="1"/>
            </p:cNvPicPr>
            <p:nvPr/>
          </p:nvPicPr>
          <p:blipFill rotWithShape="1">
            <a:blip r:embed="rId9">
              <a:extLst>
                <a:ext uri="{28A0092B-C50C-407E-A947-70E740481C1C}">
                  <a14:useLocalDpi xmlns:a14="http://schemas.microsoft.com/office/drawing/2010/main" val="0"/>
                </a:ext>
              </a:extLst>
            </a:blip>
            <a:srcRect t="23208" b="32559"/>
            <a:stretch/>
          </p:blipFill>
          <p:spPr>
            <a:xfrm>
              <a:off x="6620675" y="5331110"/>
              <a:ext cx="774946" cy="369759"/>
            </a:xfrm>
            <a:prstGeom prst="rect">
              <a:avLst/>
            </a:prstGeom>
          </p:spPr>
        </p:pic>
        <p:cxnSp>
          <p:nvCxnSpPr>
            <p:cNvPr id="3077" name="Connecteur droit 3076">
              <a:extLst>
                <a:ext uri="{FF2B5EF4-FFF2-40B4-BE49-F238E27FC236}">
                  <a16:creationId xmlns:a16="http://schemas.microsoft.com/office/drawing/2014/main" id="{979583D7-3280-CC3D-5059-175CE781E4A7}"/>
                </a:ext>
              </a:extLst>
            </p:cNvPr>
            <p:cNvCxnSpPr>
              <a:cxnSpLocks/>
            </p:cNvCxnSpPr>
            <p:nvPr/>
          </p:nvCxnSpPr>
          <p:spPr>
            <a:xfrm>
              <a:off x="7048090" y="5006963"/>
              <a:ext cx="18888" cy="42597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pic>
        <p:nvPicPr>
          <p:cNvPr id="2" name="Image 1" descr="Une image contenant dessin humoristique, capture d’écran, mammifère, Graphique&#10;&#10;Description générée automatiquement">
            <a:extLst>
              <a:ext uri="{FF2B5EF4-FFF2-40B4-BE49-F238E27FC236}">
                <a16:creationId xmlns:a16="http://schemas.microsoft.com/office/drawing/2014/main" id="{89236C62-FE2C-6B96-67A3-F61F11DEF30C}"/>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0494826" y="-4349606"/>
            <a:ext cx="1521440" cy="856667"/>
          </a:xfrm>
          <a:prstGeom prst="rect">
            <a:avLst/>
          </a:prstGeom>
        </p:spPr>
      </p:pic>
    </p:spTree>
    <p:extLst>
      <p:ext uri="{BB962C8B-B14F-4D97-AF65-F5344CB8AC3E}">
        <p14:creationId xmlns:p14="http://schemas.microsoft.com/office/powerpoint/2010/main" val="186187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82"/>
                                        </p:tgtEl>
                                        <p:attrNameLst>
                                          <p:attrName>style.visibility</p:attrName>
                                        </p:attrNameLst>
                                      </p:cBhvr>
                                      <p:to>
                                        <p:strVal val="visible"/>
                                      </p:to>
                                    </p:set>
                                    <p:animEffect transition="in" filter="fade">
                                      <p:cBhvr>
                                        <p:cTn id="14" dur="1000"/>
                                        <p:tgtEl>
                                          <p:spTgt spid="3082"/>
                                        </p:tgtEl>
                                      </p:cBhvr>
                                    </p:animEffect>
                                    <p:anim calcmode="lin" valueType="num">
                                      <p:cBhvr>
                                        <p:cTn id="15" dur="1000" fill="hold"/>
                                        <p:tgtEl>
                                          <p:spTgt spid="3082"/>
                                        </p:tgtEl>
                                        <p:attrNameLst>
                                          <p:attrName>ppt_x</p:attrName>
                                        </p:attrNameLst>
                                      </p:cBhvr>
                                      <p:tavLst>
                                        <p:tav tm="0">
                                          <p:val>
                                            <p:strVal val="#ppt_x"/>
                                          </p:val>
                                        </p:tav>
                                        <p:tav tm="100000">
                                          <p:val>
                                            <p:strVal val="#ppt_x"/>
                                          </p:val>
                                        </p:tav>
                                      </p:tavLst>
                                    </p:anim>
                                    <p:anim calcmode="lin" valueType="num">
                                      <p:cBhvr>
                                        <p:cTn id="16" dur="1000" fill="hold"/>
                                        <p:tgtEl>
                                          <p:spTgt spid="30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058EA-6267-5925-95EC-1531BD3E9D89}"/>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69300060-B95E-F214-57D7-DB0EE9F39C19}"/>
              </a:ext>
            </a:extLst>
          </p:cNvPr>
          <p:cNvSpPr/>
          <p:nvPr/>
        </p:nvSpPr>
        <p:spPr>
          <a:xfrm rot="18802443">
            <a:off x="8786171" y="-8014178"/>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E320B686-520C-70F3-E26C-7376481A1D59}"/>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14EC7660-FD41-B498-7A00-FE8DB1DBD3EC}"/>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6777F5EB-3168-D2B3-7D14-1C8DDCBB804F}"/>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2C4519E8-8D86-F16F-1A8B-DF34A12FBDB7}"/>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C08D50E1-0B57-76F3-4A60-18F09762EB11}"/>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8D689B32-239C-D790-111A-5AC8CB1CF36B}"/>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0B3B0AB6-5787-FF50-E783-0DD0056EBBAB}"/>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D6679A4F-7FC6-1B2C-3E27-91FF26109E7C}"/>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0EA4EFD8-F0D0-2941-AB04-D1282243F470}"/>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3E4740B-420F-3DF5-580B-5FF05EABDE7E}"/>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789DFA4A-98D0-DEC6-815B-A4D098A461AB}"/>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Graphique 54">
            <a:extLst>
              <a:ext uri="{FF2B5EF4-FFF2-40B4-BE49-F238E27FC236}">
                <a16:creationId xmlns:a16="http://schemas.microsoft.com/office/drawing/2014/main" id="{5EAF7AB1-3216-4B59-A68B-DB8D1356DCD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3240059"/>
            <a:ext cx="891352" cy="939438"/>
          </a:xfrm>
          <a:prstGeom prst="rect">
            <a:avLst/>
          </a:prstGeom>
        </p:spPr>
      </p:pic>
      <p:pic>
        <p:nvPicPr>
          <p:cNvPr id="9" name="Graphique 56">
            <a:extLst>
              <a:ext uri="{FF2B5EF4-FFF2-40B4-BE49-F238E27FC236}">
                <a16:creationId xmlns:a16="http://schemas.microsoft.com/office/drawing/2014/main" id="{2129ED9A-4A81-5BCA-3A56-138D8423D09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4691034"/>
            <a:ext cx="891352" cy="939438"/>
          </a:xfrm>
          <a:prstGeom prst="rect">
            <a:avLst/>
          </a:prstGeom>
        </p:spPr>
      </p:pic>
      <p:pic>
        <p:nvPicPr>
          <p:cNvPr id="11" name="Graphique 57">
            <a:extLst>
              <a:ext uri="{FF2B5EF4-FFF2-40B4-BE49-F238E27FC236}">
                <a16:creationId xmlns:a16="http://schemas.microsoft.com/office/drawing/2014/main" id="{B52395FB-647F-3BCF-A35D-E7AB77FF11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1789085"/>
            <a:ext cx="891352" cy="939438"/>
          </a:xfrm>
          <a:prstGeom prst="rect">
            <a:avLst/>
          </a:prstGeom>
        </p:spPr>
      </p:pic>
      <p:sp>
        <p:nvSpPr>
          <p:cNvPr id="14" name="ZoneTexte 13">
            <a:extLst>
              <a:ext uri="{FF2B5EF4-FFF2-40B4-BE49-F238E27FC236}">
                <a16:creationId xmlns:a16="http://schemas.microsoft.com/office/drawing/2014/main" id="{4DDE6E1F-6301-DFA3-EADC-0C68675DE3BC}"/>
              </a:ext>
            </a:extLst>
          </p:cNvPr>
          <p:cNvSpPr txBox="1"/>
          <p:nvPr/>
        </p:nvSpPr>
        <p:spPr>
          <a:xfrm>
            <a:off x="1697174" y="-4349606"/>
            <a:ext cx="8429780" cy="707886"/>
          </a:xfrm>
          <a:prstGeom prst="rect">
            <a:avLst/>
          </a:prstGeom>
          <a:noFill/>
        </p:spPr>
        <p:txBody>
          <a:bodyPr wrap="square" rtlCol="0">
            <a:spAutoFit/>
          </a:bodyPr>
          <a:lstStyle/>
          <a:p>
            <a:pPr algn="ctr"/>
            <a:r>
              <a:rPr lang="fr-FR" sz="4000" cap="small" dirty="0"/>
              <a:t>Stockage &amp; sauvegarde</a:t>
            </a:r>
          </a:p>
        </p:txBody>
      </p:sp>
      <p:sp>
        <p:nvSpPr>
          <p:cNvPr id="15" name="ZoneTexte 14">
            <a:extLst>
              <a:ext uri="{FF2B5EF4-FFF2-40B4-BE49-F238E27FC236}">
                <a16:creationId xmlns:a16="http://schemas.microsoft.com/office/drawing/2014/main" id="{13BC74D2-74F9-63F2-D08E-3BF42E33C239}"/>
              </a:ext>
            </a:extLst>
          </p:cNvPr>
          <p:cNvSpPr txBox="1"/>
          <p:nvPr/>
        </p:nvSpPr>
        <p:spPr>
          <a:xfrm>
            <a:off x="7657922" y="-1425960"/>
            <a:ext cx="968764" cy="307777"/>
          </a:xfrm>
          <a:prstGeom prst="rect">
            <a:avLst/>
          </a:prstGeom>
          <a:noFill/>
        </p:spPr>
        <p:txBody>
          <a:bodyPr wrap="square" rtlCol="0">
            <a:spAutoFit/>
          </a:bodyPr>
          <a:lstStyle/>
          <a:p>
            <a:r>
              <a:rPr lang="fr-FR" sz="1400" cap="small" dirty="0"/>
              <a:t>PCA - PRA</a:t>
            </a:r>
          </a:p>
        </p:txBody>
      </p:sp>
      <p:cxnSp>
        <p:nvCxnSpPr>
          <p:cNvPr id="21" name="Connecteur droit 20">
            <a:extLst>
              <a:ext uri="{FF2B5EF4-FFF2-40B4-BE49-F238E27FC236}">
                <a16:creationId xmlns:a16="http://schemas.microsoft.com/office/drawing/2014/main" id="{253CDD05-D587-EC42-4ECD-F8062CD07561}"/>
              </a:ext>
            </a:extLst>
          </p:cNvPr>
          <p:cNvCxnSpPr>
            <a:cxnSpLocks/>
          </p:cNvCxnSpPr>
          <p:nvPr/>
        </p:nvCxnSpPr>
        <p:spPr>
          <a:xfrm flipH="1">
            <a:off x="6419850" y="-1187039"/>
            <a:ext cx="1311608" cy="140888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 name="Connecteur droit 26">
            <a:extLst>
              <a:ext uri="{FF2B5EF4-FFF2-40B4-BE49-F238E27FC236}">
                <a16:creationId xmlns:a16="http://schemas.microsoft.com/office/drawing/2014/main" id="{C34A6FAB-CEB6-4791-DD34-18CB65CF7667}"/>
              </a:ext>
            </a:extLst>
          </p:cNvPr>
          <p:cNvCxnSpPr>
            <a:cxnSpLocks/>
          </p:cNvCxnSpPr>
          <p:nvPr/>
        </p:nvCxnSpPr>
        <p:spPr>
          <a:xfrm>
            <a:off x="8492389" y="-1188288"/>
            <a:ext cx="425194" cy="20342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2" name="ZoneTexte 31">
            <a:extLst>
              <a:ext uri="{FF2B5EF4-FFF2-40B4-BE49-F238E27FC236}">
                <a16:creationId xmlns:a16="http://schemas.microsoft.com/office/drawing/2014/main" id="{3621CC0F-E5DE-F246-66FD-CCAA05700AD1}"/>
              </a:ext>
            </a:extLst>
          </p:cNvPr>
          <p:cNvSpPr txBox="1"/>
          <p:nvPr/>
        </p:nvSpPr>
        <p:spPr>
          <a:xfrm>
            <a:off x="5337226" y="221845"/>
            <a:ext cx="3730573" cy="461665"/>
          </a:xfrm>
          <a:prstGeom prst="rect">
            <a:avLst/>
          </a:prstGeom>
          <a:noFill/>
        </p:spPr>
        <p:txBody>
          <a:bodyPr wrap="square" rtlCol="0">
            <a:spAutoFit/>
          </a:bodyPr>
          <a:lstStyle/>
          <a:p>
            <a:r>
              <a:rPr lang="fr-FR" sz="2400" cap="small" dirty="0"/>
              <a:t>Plan de Continuité d’Activité</a:t>
            </a:r>
          </a:p>
        </p:txBody>
      </p:sp>
      <p:sp>
        <p:nvSpPr>
          <p:cNvPr id="33" name="ZoneTexte 32">
            <a:extLst>
              <a:ext uri="{FF2B5EF4-FFF2-40B4-BE49-F238E27FC236}">
                <a16:creationId xmlns:a16="http://schemas.microsoft.com/office/drawing/2014/main" id="{B320C116-2A41-42F7-6DB4-E01FCCC95027}"/>
              </a:ext>
            </a:extLst>
          </p:cNvPr>
          <p:cNvSpPr txBox="1"/>
          <p:nvPr/>
        </p:nvSpPr>
        <p:spPr>
          <a:xfrm>
            <a:off x="8704986" y="-995656"/>
            <a:ext cx="2667122" cy="307777"/>
          </a:xfrm>
          <a:prstGeom prst="rect">
            <a:avLst/>
          </a:prstGeom>
          <a:noFill/>
        </p:spPr>
        <p:txBody>
          <a:bodyPr wrap="square" rtlCol="0">
            <a:spAutoFit/>
          </a:bodyPr>
          <a:lstStyle/>
          <a:p>
            <a:r>
              <a:rPr lang="fr-FR" sz="1400" cap="small" dirty="0"/>
              <a:t>Plan de Reprise d’Activité</a:t>
            </a:r>
          </a:p>
        </p:txBody>
      </p:sp>
      <p:grpSp>
        <p:nvGrpSpPr>
          <p:cNvPr id="8" name="Groupe 7">
            <a:extLst>
              <a:ext uri="{FF2B5EF4-FFF2-40B4-BE49-F238E27FC236}">
                <a16:creationId xmlns:a16="http://schemas.microsoft.com/office/drawing/2014/main" id="{BD3F6E12-1D70-CF34-3BE6-07CE703ADDD6}"/>
              </a:ext>
            </a:extLst>
          </p:cNvPr>
          <p:cNvGrpSpPr/>
          <p:nvPr/>
        </p:nvGrpSpPr>
        <p:grpSpPr>
          <a:xfrm>
            <a:off x="5912064" y="683510"/>
            <a:ext cx="2667122" cy="1115506"/>
            <a:chOff x="5912064" y="683510"/>
            <a:chExt cx="2667122" cy="1115506"/>
          </a:xfrm>
        </p:grpSpPr>
        <p:cxnSp>
          <p:nvCxnSpPr>
            <p:cNvPr id="4" name="Connecteur droit 3">
              <a:extLst>
                <a:ext uri="{FF2B5EF4-FFF2-40B4-BE49-F238E27FC236}">
                  <a16:creationId xmlns:a16="http://schemas.microsoft.com/office/drawing/2014/main" id="{3B1EB241-E156-49EA-A6B0-BE74BDF67962}"/>
                </a:ext>
              </a:extLst>
            </p:cNvPr>
            <p:cNvCxnSpPr>
              <a:cxnSpLocks/>
            </p:cNvCxnSpPr>
            <p:nvPr/>
          </p:nvCxnSpPr>
          <p:spPr>
            <a:xfrm>
              <a:off x="6818479" y="683510"/>
              <a:ext cx="0" cy="83775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 name="ZoneTexte 5">
              <a:extLst>
                <a:ext uri="{FF2B5EF4-FFF2-40B4-BE49-F238E27FC236}">
                  <a16:creationId xmlns:a16="http://schemas.microsoft.com/office/drawing/2014/main" id="{0BA88D05-9ACA-D3DC-627A-2D01BF88F11E}"/>
                </a:ext>
              </a:extLst>
            </p:cNvPr>
            <p:cNvSpPr txBox="1"/>
            <p:nvPr/>
          </p:nvSpPr>
          <p:spPr>
            <a:xfrm>
              <a:off x="5912064" y="1491239"/>
              <a:ext cx="2667122" cy="307777"/>
            </a:xfrm>
            <a:prstGeom prst="rect">
              <a:avLst/>
            </a:prstGeom>
            <a:noFill/>
          </p:spPr>
          <p:txBody>
            <a:bodyPr wrap="square" rtlCol="0">
              <a:spAutoFit/>
            </a:bodyPr>
            <a:lstStyle/>
            <a:p>
              <a:r>
                <a:rPr lang="fr-FR" sz="1400" cap="small" dirty="0"/>
                <a:t>Intégration du fail over</a:t>
              </a:r>
            </a:p>
          </p:txBody>
        </p:sp>
      </p:grpSp>
      <p:grpSp>
        <p:nvGrpSpPr>
          <p:cNvPr id="3090" name="Groupe 3089">
            <a:extLst>
              <a:ext uri="{FF2B5EF4-FFF2-40B4-BE49-F238E27FC236}">
                <a16:creationId xmlns:a16="http://schemas.microsoft.com/office/drawing/2014/main" id="{D57AA9E9-FF49-9C7C-25ED-97998153AF57}"/>
              </a:ext>
            </a:extLst>
          </p:cNvPr>
          <p:cNvGrpSpPr/>
          <p:nvPr/>
        </p:nvGrpSpPr>
        <p:grpSpPr>
          <a:xfrm>
            <a:off x="5273366" y="2092394"/>
            <a:ext cx="4391517" cy="3335288"/>
            <a:chOff x="5273366" y="2092394"/>
            <a:chExt cx="4391517" cy="3335288"/>
          </a:xfrm>
        </p:grpSpPr>
        <p:cxnSp>
          <p:nvCxnSpPr>
            <p:cNvPr id="3079" name="Connecteur droit 3078">
              <a:extLst>
                <a:ext uri="{FF2B5EF4-FFF2-40B4-BE49-F238E27FC236}">
                  <a16:creationId xmlns:a16="http://schemas.microsoft.com/office/drawing/2014/main" id="{2AC7CBE9-FF46-BE8E-35F0-83B421236E54}"/>
                </a:ext>
              </a:extLst>
            </p:cNvPr>
            <p:cNvCxnSpPr>
              <a:cxnSpLocks/>
            </p:cNvCxnSpPr>
            <p:nvPr/>
          </p:nvCxnSpPr>
          <p:spPr>
            <a:xfrm flipV="1">
              <a:off x="7299270" y="3754449"/>
              <a:ext cx="2142540" cy="8239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081" name="Connecteur droit 3080">
              <a:extLst>
                <a:ext uri="{FF2B5EF4-FFF2-40B4-BE49-F238E27FC236}">
                  <a16:creationId xmlns:a16="http://schemas.microsoft.com/office/drawing/2014/main" id="{31C6E40F-40C2-5913-5FFC-8844F92C2447}"/>
                </a:ext>
              </a:extLst>
            </p:cNvPr>
            <p:cNvCxnSpPr>
              <a:cxnSpLocks/>
            </p:cNvCxnSpPr>
            <p:nvPr/>
          </p:nvCxnSpPr>
          <p:spPr>
            <a:xfrm>
              <a:off x="7465240" y="3709778"/>
              <a:ext cx="2199643" cy="97763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60" name="Groupe 59">
              <a:extLst>
                <a:ext uri="{FF2B5EF4-FFF2-40B4-BE49-F238E27FC236}">
                  <a16:creationId xmlns:a16="http://schemas.microsoft.com/office/drawing/2014/main" id="{004B97FD-0905-F4CA-36E9-E6587D016753}"/>
                </a:ext>
              </a:extLst>
            </p:cNvPr>
            <p:cNvGrpSpPr/>
            <p:nvPr/>
          </p:nvGrpSpPr>
          <p:grpSpPr>
            <a:xfrm>
              <a:off x="5273366" y="2187554"/>
              <a:ext cx="2688512" cy="3078620"/>
              <a:chOff x="5273366" y="2187554"/>
              <a:chExt cx="2688512" cy="3078620"/>
            </a:xfrm>
          </p:grpSpPr>
          <p:cxnSp>
            <p:nvCxnSpPr>
              <p:cNvPr id="5" name="Connecteur droit 4">
                <a:extLst>
                  <a:ext uri="{FF2B5EF4-FFF2-40B4-BE49-F238E27FC236}">
                    <a16:creationId xmlns:a16="http://schemas.microsoft.com/office/drawing/2014/main" id="{10D812A3-F2A7-BE9E-DCAC-21C2585881CA}"/>
                  </a:ext>
                </a:extLst>
              </p:cNvPr>
              <p:cNvCxnSpPr>
                <a:cxnSpLocks/>
              </p:cNvCxnSpPr>
              <p:nvPr/>
            </p:nvCxnSpPr>
            <p:spPr>
              <a:xfrm flipH="1">
                <a:off x="7501037" y="3602799"/>
                <a:ext cx="460841"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1B3FC434-C2B2-C8F8-89DE-1BAD0364F1FD}"/>
                  </a:ext>
                </a:extLst>
              </p:cNvPr>
              <p:cNvCxnSpPr>
                <a:cxnSpLocks/>
              </p:cNvCxnSpPr>
              <p:nvPr/>
            </p:nvCxnSpPr>
            <p:spPr>
              <a:xfrm>
                <a:off x="7140544" y="3713452"/>
                <a:ext cx="0" cy="932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 name="Connecteur droit 21">
                <a:extLst>
                  <a:ext uri="{FF2B5EF4-FFF2-40B4-BE49-F238E27FC236}">
                    <a16:creationId xmlns:a16="http://schemas.microsoft.com/office/drawing/2014/main" id="{E121C48F-0083-3231-3B9A-3B84DBC244A4}"/>
                  </a:ext>
                </a:extLst>
              </p:cNvPr>
              <p:cNvCxnSpPr>
                <a:cxnSpLocks/>
              </p:cNvCxnSpPr>
              <p:nvPr/>
            </p:nvCxnSpPr>
            <p:spPr>
              <a:xfrm flipH="1">
                <a:off x="5515616" y="4802032"/>
                <a:ext cx="1423248"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 name="Connecteur droit 22">
                <a:extLst>
                  <a:ext uri="{FF2B5EF4-FFF2-40B4-BE49-F238E27FC236}">
                    <a16:creationId xmlns:a16="http://schemas.microsoft.com/office/drawing/2014/main" id="{07B3FA8C-71E6-EDD6-A649-E983DEE4EBD5}"/>
                  </a:ext>
                </a:extLst>
              </p:cNvPr>
              <p:cNvCxnSpPr>
                <a:cxnSpLocks/>
              </p:cNvCxnSpPr>
              <p:nvPr/>
            </p:nvCxnSpPr>
            <p:spPr>
              <a:xfrm flipV="1">
                <a:off x="5628455" y="3406215"/>
                <a:ext cx="0" cy="137169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2" name="Image 1">
                <a:extLst>
                  <a:ext uri="{FF2B5EF4-FFF2-40B4-BE49-F238E27FC236}">
                    <a16:creationId xmlns:a16="http://schemas.microsoft.com/office/drawing/2014/main" id="{A96543B5-FA55-64BF-3C4F-622D518FE7EF}"/>
                  </a:ext>
                </a:extLst>
              </p:cNvPr>
              <p:cNvPicPr>
                <a:picLocks noChangeAspect="1"/>
              </p:cNvPicPr>
              <p:nvPr/>
            </p:nvPicPr>
            <p:blipFill>
              <a:blip r:embed="rId3"/>
              <a:stretch>
                <a:fillRect/>
              </a:stretch>
            </p:blipFill>
            <p:spPr>
              <a:xfrm>
                <a:off x="6722296" y="2187554"/>
                <a:ext cx="884908" cy="1584201"/>
              </a:xfrm>
              <a:prstGeom prst="rect">
                <a:avLst/>
              </a:prstGeom>
            </p:spPr>
          </p:pic>
          <p:pic>
            <p:nvPicPr>
              <p:cNvPr id="10" name="Picture 2" descr="Layer 3 Switch | Cisco Network Topology Icons 3015">
                <a:extLst>
                  <a:ext uri="{FF2B5EF4-FFF2-40B4-BE49-F238E27FC236}">
                    <a16:creationId xmlns:a16="http://schemas.microsoft.com/office/drawing/2014/main" id="{CBDB2FC1-D039-C7CF-0208-2CDEA8304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2081" y="4547075"/>
                <a:ext cx="505337" cy="461666"/>
              </a:xfrm>
              <a:prstGeom prst="rect">
                <a:avLst/>
              </a:prstGeom>
              <a:noFill/>
              <a:extLst>
                <a:ext uri="{909E8E84-426E-40DD-AFC4-6F175D3DCCD1}">
                  <a14:hiddenFill xmlns:a14="http://schemas.microsoft.com/office/drawing/2010/main">
                    <a:solidFill>
                      <a:srgbClr val="FFFFFF"/>
                    </a:solidFill>
                  </a14:hiddenFill>
                </a:ext>
              </a:extLst>
            </p:spPr>
          </p:pic>
          <p:pic>
            <p:nvPicPr>
              <p:cNvPr id="19" name="Google Shape;530;g2b970aeef32_0_79">
                <a:extLst>
                  <a:ext uri="{FF2B5EF4-FFF2-40B4-BE49-F238E27FC236}">
                    <a16:creationId xmlns:a16="http://schemas.microsoft.com/office/drawing/2014/main" id="{0BC4D24C-312E-7716-E2A0-CD9EC164C6C4}"/>
                  </a:ext>
                </a:extLst>
              </p:cNvPr>
              <p:cNvPicPr preferRelativeResize="0">
                <a:picLocks noChangeAspect="1"/>
              </p:cNvPicPr>
              <p:nvPr/>
            </p:nvPicPr>
            <p:blipFill>
              <a:blip r:embed="rId5">
                <a:alphaModFix/>
              </a:blip>
              <a:stretch>
                <a:fillRect/>
              </a:stretch>
            </p:blipFill>
            <p:spPr>
              <a:xfrm>
                <a:off x="5308182" y="4489097"/>
                <a:ext cx="919058" cy="777077"/>
              </a:xfrm>
              <a:prstGeom prst="rect">
                <a:avLst/>
              </a:prstGeom>
              <a:noFill/>
              <a:ln>
                <a:noFill/>
              </a:ln>
            </p:spPr>
          </p:pic>
          <p:pic>
            <p:nvPicPr>
              <p:cNvPr id="20" name="Google Shape;526;g2b970aeef32_0_79">
                <a:extLst>
                  <a:ext uri="{FF2B5EF4-FFF2-40B4-BE49-F238E27FC236}">
                    <a16:creationId xmlns:a16="http://schemas.microsoft.com/office/drawing/2014/main" id="{833DDA75-E323-C7FA-1E8E-F0FFFCC767F9}"/>
                  </a:ext>
                </a:extLst>
              </p:cNvPr>
              <p:cNvPicPr preferRelativeResize="0">
                <a:picLocks noChangeAspect="1"/>
              </p:cNvPicPr>
              <p:nvPr/>
            </p:nvPicPr>
            <p:blipFill>
              <a:blip r:embed="rId6">
                <a:alphaModFix/>
              </a:blip>
              <a:stretch>
                <a:fillRect/>
              </a:stretch>
            </p:blipFill>
            <p:spPr>
              <a:xfrm>
                <a:off x="5273366" y="2943442"/>
                <a:ext cx="710178" cy="690896"/>
              </a:xfrm>
              <a:prstGeom prst="rect">
                <a:avLst/>
              </a:prstGeom>
              <a:noFill/>
              <a:ln>
                <a:noFill/>
              </a:ln>
            </p:spPr>
          </p:pic>
        </p:grpSp>
        <p:cxnSp>
          <p:nvCxnSpPr>
            <p:cNvPr id="61" name="Connecteur droit 60">
              <a:extLst>
                <a:ext uri="{FF2B5EF4-FFF2-40B4-BE49-F238E27FC236}">
                  <a16:creationId xmlns:a16="http://schemas.microsoft.com/office/drawing/2014/main" id="{905065CA-0DA7-26B7-4540-B239E4EB6E18}"/>
                </a:ext>
              </a:extLst>
            </p:cNvPr>
            <p:cNvCxnSpPr>
              <a:cxnSpLocks/>
            </p:cNvCxnSpPr>
            <p:nvPr/>
          </p:nvCxnSpPr>
          <p:spPr>
            <a:xfrm>
              <a:off x="7336221" y="5005037"/>
              <a:ext cx="2237498" cy="422645"/>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075" name="Rectangle 3074">
              <a:extLst>
                <a:ext uri="{FF2B5EF4-FFF2-40B4-BE49-F238E27FC236}">
                  <a16:creationId xmlns:a16="http://schemas.microsoft.com/office/drawing/2014/main" id="{9223BF81-2F48-138A-CF29-A67FAC42C0F3}"/>
                </a:ext>
              </a:extLst>
            </p:cNvPr>
            <p:cNvSpPr/>
            <p:nvPr/>
          </p:nvSpPr>
          <p:spPr>
            <a:xfrm>
              <a:off x="6643145" y="2092394"/>
              <a:ext cx="1045941" cy="1823536"/>
            </a:xfrm>
            <a:prstGeom prst="rect">
              <a:avLst/>
            </a:prstGeom>
            <a:solidFill>
              <a:schemeClr val="tx1">
                <a:alpha val="64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76" name="Rectangle 3075">
              <a:extLst>
                <a:ext uri="{FF2B5EF4-FFF2-40B4-BE49-F238E27FC236}">
                  <a16:creationId xmlns:a16="http://schemas.microsoft.com/office/drawing/2014/main" id="{4098CFFF-80C7-088C-3B74-3ED113C7226A}"/>
                </a:ext>
              </a:extLst>
            </p:cNvPr>
            <p:cNvSpPr/>
            <p:nvPr/>
          </p:nvSpPr>
          <p:spPr>
            <a:xfrm>
              <a:off x="5308182" y="4577768"/>
              <a:ext cx="646288" cy="423944"/>
            </a:xfrm>
            <a:prstGeom prst="rect">
              <a:avLst/>
            </a:prstGeom>
            <a:solidFill>
              <a:schemeClr val="tx1">
                <a:alpha val="64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091" name="Groupe 3090">
            <a:extLst>
              <a:ext uri="{FF2B5EF4-FFF2-40B4-BE49-F238E27FC236}">
                <a16:creationId xmlns:a16="http://schemas.microsoft.com/office/drawing/2014/main" id="{C1381BB1-DA82-C7CE-F539-18A925F52110}"/>
              </a:ext>
            </a:extLst>
          </p:cNvPr>
          <p:cNvGrpSpPr/>
          <p:nvPr/>
        </p:nvGrpSpPr>
        <p:grpSpPr>
          <a:xfrm>
            <a:off x="2840192" y="2208880"/>
            <a:ext cx="3579658" cy="2495499"/>
            <a:chOff x="2840192" y="2208880"/>
            <a:chExt cx="3579658" cy="2495499"/>
          </a:xfrm>
        </p:grpSpPr>
        <p:cxnSp>
          <p:nvCxnSpPr>
            <p:cNvPr id="3085" name="Connecteur droit avec flèche 3084">
              <a:extLst>
                <a:ext uri="{FF2B5EF4-FFF2-40B4-BE49-F238E27FC236}">
                  <a16:creationId xmlns:a16="http://schemas.microsoft.com/office/drawing/2014/main" id="{0BEA03B9-2DDC-D92B-7989-03144FB63965}"/>
                </a:ext>
              </a:extLst>
            </p:cNvPr>
            <p:cNvCxnSpPr>
              <a:cxnSpLocks/>
            </p:cNvCxnSpPr>
            <p:nvPr/>
          </p:nvCxnSpPr>
          <p:spPr>
            <a:xfrm flipV="1">
              <a:off x="4461504" y="2208880"/>
              <a:ext cx="1958346" cy="6195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6" name="Connecteur droit avec flèche 3085">
              <a:extLst>
                <a:ext uri="{FF2B5EF4-FFF2-40B4-BE49-F238E27FC236}">
                  <a16:creationId xmlns:a16="http://schemas.microsoft.com/office/drawing/2014/main" id="{3AEDCB49-0613-4649-1B8E-598C51B5B64D}"/>
                </a:ext>
              </a:extLst>
            </p:cNvPr>
            <p:cNvCxnSpPr>
              <a:cxnSpLocks/>
            </p:cNvCxnSpPr>
            <p:nvPr/>
          </p:nvCxnSpPr>
          <p:spPr>
            <a:xfrm>
              <a:off x="4461504" y="3000980"/>
              <a:ext cx="744933" cy="17033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89" name="ZoneTexte 3088">
              <a:extLst>
                <a:ext uri="{FF2B5EF4-FFF2-40B4-BE49-F238E27FC236}">
                  <a16:creationId xmlns:a16="http://schemas.microsoft.com/office/drawing/2014/main" id="{12C18C72-6D18-1C92-7970-1C770A4C2783}"/>
                </a:ext>
              </a:extLst>
            </p:cNvPr>
            <p:cNvSpPr txBox="1"/>
            <p:nvPr/>
          </p:nvSpPr>
          <p:spPr>
            <a:xfrm>
              <a:off x="2840192" y="2750711"/>
              <a:ext cx="2667122" cy="307777"/>
            </a:xfrm>
            <a:prstGeom prst="rect">
              <a:avLst/>
            </a:prstGeom>
            <a:noFill/>
          </p:spPr>
          <p:txBody>
            <a:bodyPr wrap="square" rtlCol="0">
              <a:spAutoFit/>
            </a:bodyPr>
            <a:lstStyle/>
            <a:p>
              <a:r>
                <a:rPr lang="fr-FR" sz="1400" cap="small" dirty="0"/>
                <a:t>Equipement dormant</a:t>
              </a:r>
            </a:p>
          </p:txBody>
        </p:sp>
      </p:grpSp>
      <p:grpSp>
        <p:nvGrpSpPr>
          <p:cNvPr id="3092" name="Groupe 3091">
            <a:extLst>
              <a:ext uri="{FF2B5EF4-FFF2-40B4-BE49-F238E27FC236}">
                <a16:creationId xmlns:a16="http://schemas.microsoft.com/office/drawing/2014/main" id="{9E229A01-348B-7914-CAC3-49FD36AC8C60}"/>
              </a:ext>
            </a:extLst>
          </p:cNvPr>
          <p:cNvGrpSpPr/>
          <p:nvPr/>
        </p:nvGrpSpPr>
        <p:grpSpPr>
          <a:xfrm>
            <a:off x="7942678" y="2240813"/>
            <a:ext cx="4189666" cy="4632234"/>
            <a:chOff x="5166390" y="2214131"/>
            <a:chExt cx="4189666" cy="4632234"/>
          </a:xfrm>
        </p:grpSpPr>
        <p:cxnSp>
          <p:nvCxnSpPr>
            <p:cNvPr id="3093" name="Connecteur droit 3092">
              <a:extLst>
                <a:ext uri="{FF2B5EF4-FFF2-40B4-BE49-F238E27FC236}">
                  <a16:creationId xmlns:a16="http://schemas.microsoft.com/office/drawing/2014/main" id="{450F7B7C-AF27-D44B-5871-FE4175145567}"/>
                </a:ext>
              </a:extLst>
            </p:cNvPr>
            <p:cNvCxnSpPr>
              <a:cxnSpLocks/>
            </p:cNvCxnSpPr>
            <p:nvPr/>
          </p:nvCxnSpPr>
          <p:spPr>
            <a:xfrm flipH="1">
              <a:off x="6262566" y="3608480"/>
              <a:ext cx="460841"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094" name="Connecteur droit 3093">
              <a:extLst>
                <a:ext uri="{FF2B5EF4-FFF2-40B4-BE49-F238E27FC236}">
                  <a16:creationId xmlns:a16="http://schemas.microsoft.com/office/drawing/2014/main" id="{055B0589-E40C-B8C5-03E7-CC1B44193120}"/>
                </a:ext>
              </a:extLst>
            </p:cNvPr>
            <p:cNvCxnSpPr>
              <a:cxnSpLocks/>
            </p:cNvCxnSpPr>
            <p:nvPr/>
          </p:nvCxnSpPr>
          <p:spPr>
            <a:xfrm>
              <a:off x="7044002" y="3674544"/>
              <a:ext cx="0" cy="932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095" name="Connecteur droit 3094">
              <a:extLst>
                <a:ext uri="{FF2B5EF4-FFF2-40B4-BE49-F238E27FC236}">
                  <a16:creationId xmlns:a16="http://schemas.microsoft.com/office/drawing/2014/main" id="{F44694B1-6291-FF84-ACDB-53BBB7ECB3BD}"/>
                </a:ext>
              </a:extLst>
            </p:cNvPr>
            <p:cNvCxnSpPr>
              <a:cxnSpLocks/>
            </p:cNvCxnSpPr>
            <p:nvPr/>
          </p:nvCxnSpPr>
          <p:spPr>
            <a:xfrm>
              <a:off x="7049992" y="5534756"/>
              <a:ext cx="353490" cy="95338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096" name="Connecteur droit 3095">
              <a:extLst>
                <a:ext uri="{FF2B5EF4-FFF2-40B4-BE49-F238E27FC236}">
                  <a16:creationId xmlns:a16="http://schemas.microsoft.com/office/drawing/2014/main" id="{3ADADCF5-54A1-8232-D662-895873A17E62}"/>
                </a:ext>
              </a:extLst>
            </p:cNvPr>
            <p:cNvCxnSpPr>
              <a:cxnSpLocks/>
            </p:cNvCxnSpPr>
            <p:nvPr/>
          </p:nvCxnSpPr>
          <p:spPr>
            <a:xfrm flipH="1">
              <a:off x="6518697" y="5570787"/>
              <a:ext cx="481258" cy="88132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3097" name="Image 3096" descr="Une image contenant capture d’écran, ordinateur, Rectangle, multimédia&#10;&#10;Description générée automatiquement">
              <a:extLst>
                <a:ext uri="{FF2B5EF4-FFF2-40B4-BE49-F238E27FC236}">
                  <a16:creationId xmlns:a16="http://schemas.microsoft.com/office/drawing/2014/main" id="{0A856FFA-BFF2-A92A-CFDF-CBAAF6E4A3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44002" y="6070301"/>
              <a:ext cx="776064" cy="776064"/>
            </a:xfrm>
            <a:prstGeom prst="rect">
              <a:avLst/>
            </a:prstGeom>
          </p:spPr>
        </p:pic>
        <p:pic>
          <p:nvPicPr>
            <p:cNvPr id="3098" name="Image 3097" descr="Une image contenant capture d’écran, ordinateur, Rectangle, multimédia&#10;&#10;Description générée automatiquement">
              <a:extLst>
                <a:ext uri="{FF2B5EF4-FFF2-40B4-BE49-F238E27FC236}">
                  <a16:creationId xmlns:a16="http://schemas.microsoft.com/office/drawing/2014/main" id="{F88F6608-B915-42C6-0A47-A002D65F60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2566" y="6064076"/>
              <a:ext cx="776064" cy="776064"/>
            </a:xfrm>
            <a:prstGeom prst="rect">
              <a:avLst/>
            </a:prstGeom>
          </p:spPr>
        </p:pic>
        <p:pic>
          <p:nvPicPr>
            <p:cNvPr id="3099" name="Image 3098" descr="Une image contenant capture d’écran, conception&#10;&#10;Description générée automatiquement">
              <a:extLst>
                <a:ext uri="{FF2B5EF4-FFF2-40B4-BE49-F238E27FC236}">
                  <a16:creationId xmlns:a16="http://schemas.microsoft.com/office/drawing/2014/main" id="{BA999059-4C3D-EB08-B4D6-B3E410E1A7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66390" y="3321277"/>
              <a:ext cx="1234450" cy="353267"/>
            </a:xfrm>
            <a:prstGeom prst="rect">
              <a:avLst/>
            </a:prstGeom>
          </p:spPr>
        </p:pic>
        <p:pic>
          <p:nvPicPr>
            <p:cNvPr id="3100" name="Image 3099">
              <a:extLst>
                <a:ext uri="{FF2B5EF4-FFF2-40B4-BE49-F238E27FC236}">
                  <a16:creationId xmlns:a16="http://schemas.microsoft.com/office/drawing/2014/main" id="{603A803C-7B87-8DC9-D7AF-9541F6B7CF9A}"/>
                </a:ext>
              </a:extLst>
            </p:cNvPr>
            <p:cNvPicPr>
              <a:picLocks noChangeAspect="1"/>
            </p:cNvPicPr>
            <p:nvPr/>
          </p:nvPicPr>
          <p:blipFill>
            <a:blip r:embed="rId3"/>
            <a:stretch>
              <a:fillRect/>
            </a:stretch>
          </p:blipFill>
          <p:spPr>
            <a:xfrm>
              <a:off x="6631038" y="2214131"/>
              <a:ext cx="884908" cy="1584201"/>
            </a:xfrm>
            <a:prstGeom prst="rect">
              <a:avLst/>
            </a:prstGeom>
          </p:spPr>
        </p:pic>
        <p:cxnSp>
          <p:nvCxnSpPr>
            <p:cNvPr id="3101" name="Connecteur droit 3100">
              <a:extLst>
                <a:ext uri="{FF2B5EF4-FFF2-40B4-BE49-F238E27FC236}">
                  <a16:creationId xmlns:a16="http://schemas.microsoft.com/office/drawing/2014/main" id="{F9C8123C-B5DD-9B70-4AF2-0D71B1BD8EBB}"/>
                </a:ext>
              </a:extLst>
            </p:cNvPr>
            <p:cNvCxnSpPr>
              <a:cxnSpLocks/>
            </p:cNvCxnSpPr>
            <p:nvPr/>
          </p:nvCxnSpPr>
          <p:spPr>
            <a:xfrm flipH="1">
              <a:off x="7196402" y="4759034"/>
              <a:ext cx="1423248"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102" name="Connecteur droit 3101">
              <a:extLst>
                <a:ext uri="{FF2B5EF4-FFF2-40B4-BE49-F238E27FC236}">
                  <a16:creationId xmlns:a16="http://schemas.microsoft.com/office/drawing/2014/main" id="{6BA5C02D-30A2-0F32-CDD3-F2F2A7760475}"/>
                </a:ext>
              </a:extLst>
            </p:cNvPr>
            <p:cNvCxnSpPr>
              <a:cxnSpLocks/>
            </p:cNvCxnSpPr>
            <p:nvPr/>
          </p:nvCxnSpPr>
          <p:spPr>
            <a:xfrm flipV="1">
              <a:off x="8792087" y="3321277"/>
              <a:ext cx="0" cy="137169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3103" name="Google Shape;530;g2b970aeef32_0_79">
              <a:extLst>
                <a:ext uri="{FF2B5EF4-FFF2-40B4-BE49-F238E27FC236}">
                  <a16:creationId xmlns:a16="http://schemas.microsoft.com/office/drawing/2014/main" id="{585E7633-057E-646E-A2D7-3CFAB844573C}"/>
                </a:ext>
              </a:extLst>
            </p:cNvPr>
            <p:cNvPicPr preferRelativeResize="0">
              <a:picLocks noChangeAspect="1"/>
            </p:cNvPicPr>
            <p:nvPr/>
          </p:nvPicPr>
          <p:blipFill>
            <a:blip r:embed="rId5">
              <a:alphaModFix/>
            </a:blip>
            <a:stretch>
              <a:fillRect/>
            </a:stretch>
          </p:blipFill>
          <p:spPr>
            <a:xfrm>
              <a:off x="8436998" y="4489098"/>
              <a:ext cx="919058" cy="777077"/>
            </a:xfrm>
            <a:prstGeom prst="rect">
              <a:avLst/>
            </a:prstGeom>
            <a:noFill/>
            <a:ln>
              <a:noFill/>
            </a:ln>
          </p:spPr>
        </p:pic>
        <p:pic>
          <p:nvPicPr>
            <p:cNvPr id="3104" name="Google Shape;526;g2b970aeef32_0_79">
              <a:extLst>
                <a:ext uri="{FF2B5EF4-FFF2-40B4-BE49-F238E27FC236}">
                  <a16:creationId xmlns:a16="http://schemas.microsoft.com/office/drawing/2014/main" id="{A4850EAD-CFB9-F6E1-910D-B6F737FCDEC6}"/>
                </a:ext>
              </a:extLst>
            </p:cNvPr>
            <p:cNvPicPr preferRelativeResize="0">
              <a:picLocks noChangeAspect="1"/>
            </p:cNvPicPr>
            <p:nvPr/>
          </p:nvPicPr>
          <p:blipFill>
            <a:blip r:embed="rId6">
              <a:alphaModFix/>
            </a:blip>
            <a:stretch>
              <a:fillRect/>
            </a:stretch>
          </p:blipFill>
          <p:spPr>
            <a:xfrm>
              <a:off x="8436998" y="2871685"/>
              <a:ext cx="710178" cy="690896"/>
            </a:xfrm>
            <a:prstGeom prst="rect">
              <a:avLst/>
            </a:prstGeom>
            <a:noFill/>
            <a:ln>
              <a:noFill/>
            </a:ln>
          </p:spPr>
        </p:pic>
        <p:pic>
          <p:nvPicPr>
            <p:cNvPr id="3105" name="Picture 2" descr="Layer 3 Switch | Cisco Network Topology Icons 3015">
              <a:extLst>
                <a:ext uri="{FF2B5EF4-FFF2-40B4-BE49-F238E27FC236}">
                  <a16:creationId xmlns:a16="http://schemas.microsoft.com/office/drawing/2014/main" id="{5C047FDA-CF91-1254-C361-98FD62EC5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0823" y="4583019"/>
              <a:ext cx="505337" cy="461666"/>
            </a:xfrm>
            <a:prstGeom prst="rect">
              <a:avLst/>
            </a:prstGeom>
            <a:noFill/>
            <a:extLst>
              <a:ext uri="{909E8E84-426E-40DD-AFC4-6F175D3DCCD1}">
                <a14:hiddenFill xmlns:a14="http://schemas.microsoft.com/office/drawing/2010/main">
                  <a:solidFill>
                    <a:srgbClr val="FFFFFF"/>
                  </a:solidFill>
                </a14:hiddenFill>
              </a:ext>
            </a:extLst>
          </p:spPr>
        </p:pic>
        <p:pic>
          <p:nvPicPr>
            <p:cNvPr id="3106" name="Image 3105" descr="Une image contenant capture d’écran, conception&#10;&#10;Description générée automatiquement">
              <a:extLst>
                <a:ext uri="{FF2B5EF4-FFF2-40B4-BE49-F238E27FC236}">
                  <a16:creationId xmlns:a16="http://schemas.microsoft.com/office/drawing/2014/main" id="{4117E041-DE7A-751B-E866-ABA8AFCA3B61}"/>
                </a:ext>
              </a:extLst>
            </p:cNvPr>
            <p:cNvPicPr>
              <a:picLocks noChangeAspect="1"/>
            </p:cNvPicPr>
            <p:nvPr/>
          </p:nvPicPr>
          <p:blipFill rotWithShape="1">
            <a:blip r:embed="rId9">
              <a:extLst>
                <a:ext uri="{28A0092B-C50C-407E-A947-70E740481C1C}">
                  <a14:useLocalDpi xmlns:a14="http://schemas.microsoft.com/office/drawing/2010/main" val="0"/>
                </a:ext>
              </a:extLst>
            </a:blip>
            <a:srcRect t="23208" b="32559"/>
            <a:stretch/>
          </p:blipFill>
          <p:spPr>
            <a:xfrm>
              <a:off x="6620675" y="5331110"/>
              <a:ext cx="774946" cy="369759"/>
            </a:xfrm>
            <a:prstGeom prst="rect">
              <a:avLst/>
            </a:prstGeom>
          </p:spPr>
        </p:pic>
        <p:cxnSp>
          <p:nvCxnSpPr>
            <p:cNvPr id="3107" name="Connecteur droit 3106">
              <a:extLst>
                <a:ext uri="{FF2B5EF4-FFF2-40B4-BE49-F238E27FC236}">
                  <a16:creationId xmlns:a16="http://schemas.microsoft.com/office/drawing/2014/main" id="{08894FD6-8B57-4774-EC98-C7E0F3CE15BA}"/>
                </a:ext>
              </a:extLst>
            </p:cNvPr>
            <p:cNvCxnSpPr>
              <a:cxnSpLocks/>
            </p:cNvCxnSpPr>
            <p:nvPr/>
          </p:nvCxnSpPr>
          <p:spPr>
            <a:xfrm>
              <a:off x="7048090" y="5006963"/>
              <a:ext cx="18888" cy="42597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pic>
        <p:nvPicPr>
          <p:cNvPr id="12" name="Image 11" descr="Une image contenant dessin humoristique, capture d’écran, mammifère, Graphique&#10;&#10;Description générée automatiquement">
            <a:extLst>
              <a:ext uri="{FF2B5EF4-FFF2-40B4-BE49-F238E27FC236}">
                <a16:creationId xmlns:a16="http://schemas.microsoft.com/office/drawing/2014/main" id="{99D36BB3-1660-84AD-987C-7E6006A53D5F}"/>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0494826" y="-4260433"/>
            <a:ext cx="1521440" cy="856667"/>
          </a:xfrm>
          <a:prstGeom prst="rect">
            <a:avLst/>
          </a:prstGeom>
        </p:spPr>
      </p:pic>
    </p:spTree>
    <p:extLst>
      <p:ext uri="{BB962C8B-B14F-4D97-AF65-F5344CB8AC3E}">
        <p14:creationId xmlns:p14="http://schemas.microsoft.com/office/powerpoint/2010/main" val="3897572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90"/>
                                        </p:tgtEl>
                                        <p:attrNameLst>
                                          <p:attrName>style.visibility</p:attrName>
                                        </p:attrNameLst>
                                      </p:cBhvr>
                                      <p:to>
                                        <p:strVal val="visible"/>
                                      </p:to>
                                    </p:set>
                                    <p:animEffect transition="in" filter="fade">
                                      <p:cBhvr>
                                        <p:cTn id="7" dur="1000"/>
                                        <p:tgtEl>
                                          <p:spTgt spid="30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91"/>
                                        </p:tgtEl>
                                        <p:attrNameLst>
                                          <p:attrName>style.visibility</p:attrName>
                                        </p:attrNameLst>
                                      </p:cBhvr>
                                      <p:to>
                                        <p:strVal val="visible"/>
                                      </p:to>
                                    </p:set>
                                    <p:animEffect transition="in" filter="fade">
                                      <p:cBhvr>
                                        <p:cTn id="12" dur="1000"/>
                                        <p:tgtEl>
                                          <p:spTgt spid="3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27420-F3DC-C855-D3C8-C3584BFA0452}"/>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FA73909E-43FD-2FFE-6F85-B35070F349FE}"/>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47FFC6AB-97A1-7C9E-2677-D76EBFD4453F}"/>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9157E815-5AE5-336F-E727-82DB78BDF408}"/>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306C04EA-446C-0972-943F-F88060CE068B}"/>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73418594-DA98-9866-85F4-552AD1169054}"/>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DC5C9E20-1CB1-DF61-B674-3E764EAC7692}"/>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DB6DF7A3-F717-33E0-BFBE-1331ACDB2788}"/>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298A7295-D8A7-62E6-A7D0-4A995434B73F}"/>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4FE4DAB3-6AD6-EF60-09F3-B51C8CCF7646}"/>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B1D2B074-0A6A-D748-969E-FA40357A38D8}"/>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6A82D100-9DA4-EEDA-F54E-A59D1D7DBE2C}"/>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2F199E5B-92E8-F342-D891-7842116C99E8}"/>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Graphique 54">
            <a:extLst>
              <a:ext uri="{FF2B5EF4-FFF2-40B4-BE49-F238E27FC236}">
                <a16:creationId xmlns:a16="http://schemas.microsoft.com/office/drawing/2014/main" id="{580E1983-CA8B-25D7-67F7-B661ECC16D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3240059"/>
            <a:ext cx="891352" cy="939438"/>
          </a:xfrm>
          <a:prstGeom prst="rect">
            <a:avLst/>
          </a:prstGeom>
        </p:spPr>
      </p:pic>
      <p:pic>
        <p:nvPicPr>
          <p:cNvPr id="9" name="Graphique 56">
            <a:extLst>
              <a:ext uri="{FF2B5EF4-FFF2-40B4-BE49-F238E27FC236}">
                <a16:creationId xmlns:a16="http://schemas.microsoft.com/office/drawing/2014/main" id="{1E1A100C-071C-85EC-742E-B1EA565C79A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4691034"/>
            <a:ext cx="891352" cy="939438"/>
          </a:xfrm>
          <a:prstGeom prst="rect">
            <a:avLst/>
          </a:prstGeom>
        </p:spPr>
      </p:pic>
      <p:pic>
        <p:nvPicPr>
          <p:cNvPr id="11" name="Graphique 57">
            <a:extLst>
              <a:ext uri="{FF2B5EF4-FFF2-40B4-BE49-F238E27FC236}">
                <a16:creationId xmlns:a16="http://schemas.microsoft.com/office/drawing/2014/main" id="{3357EB05-4D9E-228F-23F7-7DD647D7D5E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1789085"/>
            <a:ext cx="891352" cy="939438"/>
          </a:xfrm>
          <a:prstGeom prst="rect">
            <a:avLst/>
          </a:prstGeom>
        </p:spPr>
      </p:pic>
      <p:sp>
        <p:nvSpPr>
          <p:cNvPr id="14" name="ZoneTexte 13">
            <a:extLst>
              <a:ext uri="{FF2B5EF4-FFF2-40B4-BE49-F238E27FC236}">
                <a16:creationId xmlns:a16="http://schemas.microsoft.com/office/drawing/2014/main" id="{FAF12AB9-E9F1-6AA8-8023-45C47B3FDAA8}"/>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Stockage &amp; sauvegarde</a:t>
            </a:r>
          </a:p>
        </p:txBody>
      </p:sp>
      <p:sp>
        <p:nvSpPr>
          <p:cNvPr id="15" name="ZoneTexte 14">
            <a:extLst>
              <a:ext uri="{FF2B5EF4-FFF2-40B4-BE49-F238E27FC236}">
                <a16:creationId xmlns:a16="http://schemas.microsoft.com/office/drawing/2014/main" id="{01E4493B-0965-B4D9-8581-7E95C8D47270}"/>
              </a:ext>
            </a:extLst>
          </p:cNvPr>
          <p:cNvSpPr txBox="1"/>
          <p:nvPr/>
        </p:nvSpPr>
        <p:spPr>
          <a:xfrm>
            <a:off x="5803511" y="1327734"/>
            <a:ext cx="968764" cy="307777"/>
          </a:xfrm>
          <a:prstGeom prst="rect">
            <a:avLst/>
          </a:prstGeom>
          <a:noFill/>
        </p:spPr>
        <p:txBody>
          <a:bodyPr wrap="square" rtlCol="0">
            <a:spAutoFit/>
          </a:bodyPr>
          <a:lstStyle/>
          <a:p>
            <a:r>
              <a:rPr lang="fr-FR" sz="1400" cap="small" dirty="0"/>
              <a:t>PCA - PRA</a:t>
            </a:r>
          </a:p>
        </p:txBody>
      </p:sp>
      <p:cxnSp>
        <p:nvCxnSpPr>
          <p:cNvPr id="21" name="Connecteur droit 20">
            <a:extLst>
              <a:ext uri="{FF2B5EF4-FFF2-40B4-BE49-F238E27FC236}">
                <a16:creationId xmlns:a16="http://schemas.microsoft.com/office/drawing/2014/main" id="{680284E9-5FCB-7D50-FEDA-7F47CBEEA7CA}"/>
              </a:ext>
            </a:extLst>
          </p:cNvPr>
          <p:cNvCxnSpPr>
            <a:cxnSpLocks/>
          </p:cNvCxnSpPr>
          <p:nvPr/>
        </p:nvCxnSpPr>
        <p:spPr>
          <a:xfrm flipH="1">
            <a:off x="5467472" y="1566655"/>
            <a:ext cx="409575" cy="24333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 name="Connecteur droit 26">
            <a:extLst>
              <a:ext uri="{FF2B5EF4-FFF2-40B4-BE49-F238E27FC236}">
                <a16:creationId xmlns:a16="http://schemas.microsoft.com/office/drawing/2014/main" id="{575B27A8-453F-F5E9-EB02-12809177A22D}"/>
              </a:ext>
            </a:extLst>
          </p:cNvPr>
          <p:cNvCxnSpPr>
            <a:cxnSpLocks/>
          </p:cNvCxnSpPr>
          <p:nvPr/>
        </p:nvCxnSpPr>
        <p:spPr>
          <a:xfrm>
            <a:off x="6637978" y="1565406"/>
            <a:ext cx="425194" cy="20342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2" name="ZoneTexte 31">
            <a:extLst>
              <a:ext uri="{FF2B5EF4-FFF2-40B4-BE49-F238E27FC236}">
                <a16:creationId xmlns:a16="http://schemas.microsoft.com/office/drawing/2014/main" id="{DEF61F0F-B75A-008D-4D22-D82E549F1A07}"/>
              </a:ext>
            </a:extLst>
          </p:cNvPr>
          <p:cNvSpPr txBox="1"/>
          <p:nvPr/>
        </p:nvSpPr>
        <p:spPr>
          <a:xfrm>
            <a:off x="3522830" y="1758039"/>
            <a:ext cx="2667122" cy="307777"/>
          </a:xfrm>
          <a:prstGeom prst="rect">
            <a:avLst/>
          </a:prstGeom>
          <a:noFill/>
        </p:spPr>
        <p:txBody>
          <a:bodyPr wrap="square" rtlCol="0">
            <a:spAutoFit/>
          </a:bodyPr>
          <a:lstStyle/>
          <a:p>
            <a:r>
              <a:rPr lang="fr-FR" sz="1400" cap="small" dirty="0"/>
              <a:t>Plan de Continuité d’Activité</a:t>
            </a:r>
          </a:p>
        </p:txBody>
      </p:sp>
      <p:sp>
        <p:nvSpPr>
          <p:cNvPr id="33" name="ZoneTexte 32">
            <a:extLst>
              <a:ext uri="{FF2B5EF4-FFF2-40B4-BE49-F238E27FC236}">
                <a16:creationId xmlns:a16="http://schemas.microsoft.com/office/drawing/2014/main" id="{9025FDE8-46C7-2DD9-FA65-8620FE2CA571}"/>
              </a:ext>
            </a:extLst>
          </p:cNvPr>
          <p:cNvSpPr txBox="1"/>
          <p:nvPr/>
        </p:nvSpPr>
        <p:spPr>
          <a:xfrm>
            <a:off x="6850575" y="1758038"/>
            <a:ext cx="2667122" cy="307777"/>
          </a:xfrm>
          <a:prstGeom prst="rect">
            <a:avLst/>
          </a:prstGeom>
          <a:noFill/>
        </p:spPr>
        <p:txBody>
          <a:bodyPr wrap="square" rtlCol="0">
            <a:spAutoFit/>
          </a:bodyPr>
          <a:lstStyle/>
          <a:p>
            <a:r>
              <a:rPr lang="fr-FR" sz="1400" cap="small" dirty="0"/>
              <a:t>Plan de Reprise d’Activité</a:t>
            </a:r>
          </a:p>
        </p:txBody>
      </p:sp>
      <p:pic>
        <p:nvPicPr>
          <p:cNvPr id="4" name="Image 3">
            <a:extLst>
              <a:ext uri="{FF2B5EF4-FFF2-40B4-BE49-F238E27FC236}">
                <a16:creationId xmlns:a16="http://schemas.microsoft.com/office/drawing/2014/main" id="{BEE39FC5-7CDA-5D2B-0D4E-63FC18DA2E90}"/>
              </a:ext>
            </a:extLst>
          </p:cNvPr>
          <p:cNvPicPr>
            <a:picLocks noChangeAspect="1"/>
          </p:cNvPicPr>
          <p:nvPr/>
        </p:nvPicPr>
        <p:blipFill>
          <a:blip r:embed="rId3"/>
          <a:stretch>
            <a:fillRect/>
          </a:stretch>
        </p:blipFill>
        <p:spPr>
          <a:xfrm>
            <a:off x="2685355" y="2203425"/>
            <a:ext cx="3602538" cy="1834833"/>
          </a:xfrm>
          <a:prstGeom prst="rect">
            <a:avLst/>
          </a:prstGeom>
        </p:spPr>
      </p:pic>
      <p:pic>
        <p:nvPicPr>
          <p:cNvPr id="2" name="Image 1" descr="Une image contenant dessin humoristique, capture d’écran, mammifère, Graphique&#10;&#10;Description générée automatiquement">
            <a:extLst>
              <a:ext uri="{FF2B5EF4-FFF2-40B4-BE49-F238E27FC236}">
                <a16:creationId xmlns:a16="http://schemas.microsoft.com/office/drawing/2014/main" id="{0F85BD1A-F704-F994-6CF1-50332E4CBD2C}"/>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4046308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0920E-3657-479A-351E-7CFEF810E0FA}"/>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B96409C0-DD6F-7AB2-34EC-AD0D5D205A66}"/>
              </a:ext>
            </a:extLst>
          </p:cNvPr>
          <p:cNvSpPr/>
          <p:nvPr/>
        </p:nvSpPr>
        <p:spPr>
          <a:xfrm rot="18802443">
            <a:off x="8446953" y="-7929856"/>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EB9CFE5-775C-9B74-0002-472B35D5E85E}"/>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23058FC4-DD56-FFAD-6192-15553F0B96C1}"/>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68738CA0-9697-92A4-F8E4-A74AB8356354}"/>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DC67E675-DEE7-8259-195A-D77556B056FB}"/>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51CCA851-AFFA-DA3A-4548-655F95CADC48}"/>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76CEFDD7-B787-89B1-A779-7A7FBB0EF24D}"/>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9799F6B8-20C9-31A7-B9B7-430F2848B3C3}"/>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4BCA77E9-7A90-4026-2A3E-06B78082D2DC}"/>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2AE33FBD-7EF9-E6F0-9880-11F3BF75FA99}"/>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0FDBE265-56B0-5F8D-FA61-52780663ED88}"/>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A27E6569-FF86-219A-B867-9157B5B4A9EA}"/>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Graphique 54">
            <a:extLst>
              <a:ext uri="{FF2B5EF4-FFF2-40B4-BE49-F238E27FC236}">
                <a16:creationId xmlns:a16="http://schemas.microsoft.com/office/drawing/2014/main" id="{85951F7B-BDF4-88AF-BBA5-73774BA978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3240059"/>
            <a:ext cx="891352" cy="939438"/>
          </a:xfrm>
          <a:prstGeom prst="rect">
            <a:avLst/>
          </a:prstGeom>
        </p:spPr>
      </p:pic>
      <p:pic>
        <p:nvPicPr>
          <p:cNvPr id="9" name="Graphique 56">
            <a:extLst>
              <a:ext uri="{FF2B5EF4-FFF2-40B4-BE49-F238E27FC236}">
                <a16:creationId xmlns:a16="http://schemas.microsoft.com/office/drawing/2014/main" id="{68C82489-D92D-F12C-E7D5-6FE4368258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4691034"/>
            <a:ext cx="891352" cy="939438"/>
          </a:xfrm>
          <a:prstGeom prst="rect">
            <a:avLst/>
          </a:prstGeom>
        </p:spPr>
      </p:pic>
      <p:pic>
        <p:nvPicPr>
          <p:cNvPr id="11" name="Graphique 57">
            <a:extLst>
              <a:ext uri="{FF2B5EF4-FFF2-40B4-BE49-F238E27FC236}">
                <a16:creationId xmlns:a16="http://schemas.microsoft.com/office/drawing/2014/main" id="{8042C3DF-6DE4-A0EF-A3CA-A1CBEFC2A3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1789085"/>
            <a:ext cx="891352" cy="939438"/>
          </a:xfrm>
          <a:prstGeom prst="rect">
            <a:avLst/>
          </a:prstGeom>
        </p:spPr>
      </p:pic>
      <p:sp>
        <p:nvSpPr>
          <p:cNvPr id="14" name="ZoneTexte 13">
            <a:extLst>
              <a:ext uri="{FF2B5EF4-FFF2-40B4-BE49-F238E27FC236}">
                <a16:creationId xmlns:a16="http://schemas.microsoft.com/office/drawing/2014/main" id="{A9899996-B0FF-B1F1-0F43-433BE44339F7}"/>
              </a:ext>
            </a:extLst>
          </p:cNvPr>
          <p:cNvSpPr txBox="1"/>
          <p:nvPr/>
        </p:nvSpPr>
        <p:spPr>
          <a:xfrm>
            <a:off x="1357956" y="-4265284"/>
            <a:ext cx="8429780" cy="707886"/>
          </a:xfrm>
          <a:prstGeom prst="rect">
            <a:avLst/>
          </a:prstGeom>
          <a:noFill/>
        </p:spPr>
        <p:txBody>
          <a:bodyPr wrap="square" rtlCol="0">
            <a:spAutoFit/>
          </a:bodyPr>
          <a:lstStyle/>
          <a:p>
            <a:pPr algn="ctr"/>
            <a:r>
              <a:rPr lang="fr-FR" sz="4000" cap="small" dirty="0"/>
              <a:t>Stockage &amp; sauvegarde</a:t>
            </a:r>
          </a:p>
        </p:txBody>
      </p:sp>
      <p:sp>
        <p:nvSpPr>
          <p:cNvPr id="15" name="ZoneTexte 14">
            <a:extLst>
              <a:ext uri="{FF2B5EF4-FFF2-40B4-BE49-F238E27FC236}">
                <a16:creationId xmlns:a16="http://schemas.microsoft.com/office/drawing/2014/main" id="{C4CF13C4-FE60-F97C-193A-AE8330369CC8}"/>
              </a:ext>
            </a:extLst>
          </p:cNvPr>
          <p:cNvSpPr txBox="1"/>
          <p:nvPr/>
        </p:nvSpPr>
        <p:spPr>
          <a:xfrm>
            <a:off x="3954184" y="-3260623"/>
            <a:ext cx="968764" cy="307777"/>
          </a:xfrm>
          <a:prstGeom prst="rect">
            <a:avLst/>
          </a:prstGeom>
          <a:noFill/>
        </p:spPr>
        <p:txBody>
          <a:bodyPr wrap="square" rtlCol="0">
            <a:spAutoFit/>
          </a:bodyPr>
          <a:lstStyle/>
          <a:p>
            <a:r>
              <a:rPr lang="fr-FR" sz="1400" cap="small" dirty="0"/>
              <a:t>PCA - PRA</a:t>
            </a:r>
          </a:p>
        </p:txBody>
      </p:sp>
      <p:cxnSp>
        <p:nvCxnSpPr>
          <p:cNvPr id="21" name="Connecteur droit 20">
            <a:extLst>
              <a:ext uri="{FF2B5EF4-FFF2-40B4-BE49-F238E27FC236}">
                <a16:creationId xmlns:a16="http://schemas.microsoft.com/office/drawing/2014/main" id="{A8D0B103-2205-A0D6-B8B3-59AFDF0E1EF8}"/>
              </a:ext>
            </a:extLst>
          </p:cNvPr>
          <p:cNvCxnSpPr>
            <a:cxnSpLocks/>
          </p:cNvCxnSpPr>
          <p:nvPr/>
        </p:nvCxnSpPr>
        <p:spPr>
          <a:xfrm flipH="1">
            <a:off x="3618145" y="-3021702"/>
            <a:ext cx="409575" cy="24333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 name="Connecteur droit 26">
            <a:extLst>
              <a:ext uri="{FF2B5EF4-FFF2-40B4-BE49-F238E27FC236}">
                <a16:creationId xmlns:a16="http://schemas.microsoft.com/office/drawing/2014/main" id="{98F5CE86-9788-8A94-D537-9DE7A15CD74D}"/>
              </a:ext>
            </a:extLst>
          </p:cNvPr>
          <p:cNvCxnSpPr>
            <a:cxnSpLocks/>
          </p:cNvCxnSpPr>
          <p:nvPr/>
        </p:nvCxnSpPr>
        <p:spPr>
          <a:xfrm>
            <a:off x="4788651" y="-3022951"/>
            <a:ext cx="2021266" cy="32101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2" name="ZoneTexte 31">
            <a:extLst>
              <a:ext uri="{FF2B5EF4-FFF2-40B4-BE49-F238E27FC236}">
                <a16:creationId xmlns:a16="http://schemas.microsoft.com/office/drawing/2014/main" id="{CFD72A17-03B7-C4EC-D1D5-EC44DED2FBA3}"/>
              </a:ext>
            </a:extLst>
          </p:cNvPr>
          <p:cNvSpPr txBox="1"/>
          <p:nvPr/>
        </p:nvSpPr>
        <p:spPr>
          <a:xfrm>
            <a:off x="1673503" y="-2830318"/>
            <a:ext cx="2667122" cy="307777"/>
          </a:xfrm>
          <a:prstGeom prst="rect">
            <a:avLst/>
          </a:prstGeom>
          <a:noFill/>
        </p:spPr>
        <p:txBody>
          <a:bodyPr wrap="square" rtlCol="0">
            <a:spAutoFit/>
          </a:bodyPr>
          <a:lstStyle/>
          <a:p>
            <a:r>
              <a:rPr lang="fr-FR" sz="1400" cap="small" dirty="0"/>
              <a:t>Plan de Continuité d’Activité</a:t>
            </a:r>
          </a:p>
        </p:txBody>
      </p:sp>
      <p:sp>
        <p:nvSpPr>
          <p:cNvPr id="33" name="ZoneTexte 32">
            <a:extLst>
              <a:ext uri="{FF2B5EF4-FFF2-40B4-BE49-F238E27FC236}">
                <a16:creationId xmlns:a16="http://schemas.microsoft.com/office/drawing/2014/main" id="{A2FA40E1-C010-284E-E740-E54415FB0F58}"/>
              </a:ext>
            </a:extLst>
          </p:cNvPr>
          <p:cNvSpPr txBox="1"/>
          <p:nvPr/>
        </p:nvSpPr>
        <p:spPr>
          <a:xfrm>
            <a:off x="5601562" y="187201"/>
            <a:ext cx="4186173" cy="461665"/>
          </a:xfrm>
          <a:prstGeom prst="rect">
            <a:avLst/>
          </a:prstGeom>
          <a:noFill/>
        </p:spPr>
        <p:txBody>
          <a:bodyPr wrap="square" rtlCol="0">
            <a:spAutoFit/>
          </a:bodyPr>
          <a:lstStyle/>
          <a:p>
            <a:r>
              <a:rPr lang="fr-FR" sz="2400" cap="small" dirty="0"/>
              <a:t>Plan de Reprise d’Activité</a:t>
            </a:r>
          </a:p>
        </p:txBody>
      </p:sp>
      <p:pic>
        <p:nvPicPr>
          <p:cNvPr id="4" name="Image 3">
            <a:extLst>
              <a:ext uri="{FF2B5EF4-FFF2-40B4-BE49-F238E27FC236}">
                <a16:creationId xmlns:a16="http://schemas.microsoft.com/office/drawing/2014/main" id="{A1E6B046-A6B7-4760-82C2-D961A24A7A12}"/>
              </a:ext>
            </a:extLst>
          </p:cNvPr>
          <p:cNvPicPr>
            <a:picLocks noChangeAspect="1"/>
          </p:cNvPicPr>
          <p:nvPr/>
        </p:nvPicPr>
        <p:blipFill>
          <a:blip r:embed="rId3"/>
          <a:stretch>
            <a:fillRect/>
          </a:stretch>
        </p:blipFill>
        <p:spPr>
          <a:xfrm>
            <a:off x="836028" y="-2384932"/>
            <a:ext cx="3602538" cy="1834833"/>
          </a:xfrm>
          <a:prstGeom prst="rect">
            <a:avLst/>
          </a:prstGeom>
        </p:spPr>
      </p:pic>
      <p:grpSp>
        <p:nvGrpSpPr>
          <p:cNvPr id="26" name="Groupe 25">
            <a:extLst>
              <a:ext uri="{FF2B5EF4-FFF2-40B4-BE49-F238E27FC236}">
                <a16:creationId xmlns:a16="http://schemas.microsoft.com/office/drawing/2014/main" id="{EAF3832A-7CA2-90A0-F0E6-D0AF98CBC8FC}"/>
              </a:ext>
            </a:extLst>
          </p:cNvPr>
          <p:cNvGrpSpPr/>
          <p:nvPr/>
        </p:nvGrpSpPr>
        <p:grpSpPr>
          <a:xfrm>
            <a:off x="5162675" y="683510"/>
            <a:ext cx="3495187" cy="1122090"/>
            <a:chOff x="5162675" y="683510"/>
            <a:chExt cx="3495187" cy="1122090"/>
          </a:xfrm>
        </p:grpSpPr>
        <p:cxnSp>
          <p:nvCxnSpPr>
            <p:cNvPr id="5" name="Connecteur droit 4">
              <a:extLst>
                <a:ext uri="{FF2B5EF4-FFF2-40B4-BE49-F238E27FC236}">
                  <a16:creationId xmlns:a16="http://schemas.microsoft.com/office/drawing/2014/main" id="{217EB05A-CE8C-E0B5-5311-88121B45447D}"/>
                </a:ext>
              </a:extLst>
            </p:cNvPr>
            <p:cNvCxnSpPr>
              <a:cxnSpLocks/>
            </p:cNvCxnSpPr>
            <p:nvPr/>
          </p:nvCxnSpPr>
          <p:spPr>
            <a:xfrm>
              <a:off x="6818479" y="683510"/>
              <a:ext cx="0" cy="83775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 name="ZoneTexte 5">
              <a:extLst>
                <a:ext uri="{FF2B5EF4-FFF2-40B4-BE49-F238E27FC236}">
                  <a16:creationId xmlns:a16="http://schemas.microsoft.com/office/drawing/2014/main" id="{FE3F897E-6D13-4954-4DF6-34E3D0F51F96}"/>
                </a:ext>
              </a:extLst>
            </p:cNvPr>
            <p:cNvSpPr txBox="1"/>
            <p:nvPr/>
          </p:nvSpPr>
          <p:spPr>
            <a:xfrm>
              <a:off x="5162675" y="1497823"/>
              <a:ext cx="3495187" cy="307777"/>
            </a:xfrm>
            <a:prstGeom prst="rect">
              <a:avLst/>
            </a:prstGeom>
            <a:noFill/>
          </p:spPr>
          <p:txBody>
            <a:bodyPr wrap="square" rtlCol="0">
              <a:spAutoFit/>
            </a:bodyPr>
            <a:lstStyle/>
            <a:p>
              <a:r>
                <a:rPr lang="fr-FR" sz="1400" cap="small" dirty="0"/>
                <a:t>Reprendre l’activité en cas d’incident majeur</a:t>
              </a:r>
            </a:p>
          </p:txBody>
        </p:sp>
      </p:grpSp>
      <p:grpSp>
        <p:nvGrpSpPr>
          <p:cNvPr id="30" name="Groupe 29">
            <a:extLst>
              <a:ext uri="{FF2B5EF4-FFF2-40B4-BE49-F238E27FC236}">
                <a16:creationId xmlns:a16="http://schemas.microsoft.com/office/drawing/2014/main" id="{BB090EFB-51E5-0CCA-41DE-EF71CCCE87D4}"/>
              </a:ext>
            </a:extLst>
          </p:cNvPr>
          <p:cNvGrpSpPr/>
          <p:nvPr/>
        </p:nvGrpSpPr>
        <p:grpSpPr>
          <a:xfrm>
            <a:off x="5713749" y="1789085"/>
            <a:ext cx="2192336" cy="1952532"/>
            <a:chOff x="5713749" y="1789085"/>
            <a:chExt cx="2192336" cy="1952532"/>
          </a:xfrm>
        </p:grpSpPr>
        <p:grpSp>
          <p:nvGrpSpPr>
            <p:cNvPr id="23" name="Groupe 22">
              <a:extLst>
                <a:ext uri="{FF2B5EF4-FFF2-40B4-BE49-F238E27FC236}">
                  <a16:creationId xmlns:a16="http://schemas.microsoft.com/office/drawing/2014/main" id="{21B8352B-3729-67F1-BF78-7504D42E8A81}"/>
                </a:ext>
              </a:extLst>
            </p:cNvPr>
            <p:cNvGrpSpPr/>
            <p:nvPr/>
          </p:nvGrpSpPr>
          <p:grpSpPr>
            <a:xfrm>
              <a:off x="5713749" y="2187554"/>
              <a:ext cx="2192336" cy="1554063"/>
              <a:chOff x="3817941" y="4682098"/>
              <a:chExt cx="2192336" cy="1554063"/>
            </a:xfrm>
          </p:grpSpPr>
          <p:sp>
            <p:nvSpPr>
              <p:cNvPr id="8" name="Rectangle 7">
                <a:extLst>
                  <a:ext uri="{FF2B5EF4-FFF2-40B4-BE49-F238E27FC236}">
                    <a16:creationId xmlns:a16="http://schemas.microsoft.com/office/drawing/2014/main" id="{402588A8-E16A-783B-7297-DB3EA1D644F3}"/>
                  </a:ext>
                </a:extLst>
              </p:cNvPr>
              <p:cNvSpPr/>
              <p:nvPr/>
            </p:nvSpPr>
            <p:spPr>
              <a:xfrm>
                <a:off x="5205348" y="5422653"/>
                <a:ext cx="511389" cy="52616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4B0A29E-BDAF-46D4-EC18-D8DAADDA30A2}"/>
                  </a:ext>
                </a:extLst>
              </p:cNvPr>
              <p:cNvSpPr/>
              <p:nvPr/>
            </p:nvSpPr>
            <p:spPr>
              <a:xfrm>
                <a:off x="4121626" y="5889984"/>
                <a:ext cx="519095" cy="45719"/>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descr="Une image contenant capture d’écran, Graphique, conception&#10;&#10;Description générée automatiquement">
                <a:extLst>
                  <a:ext uri="{FF2B5EF4-FFF2-40B4-BE49-F238E27FC236}">
                    <a16:creationId xmlns:a16="http://schemas.microsoft.com/office/drawing/2014/main" id="{0536B1A9-D7C7-52C5-120B-FA9964FDCD53}"/>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3838139" y="4682098"/>
                <a:ext cx="902293" cy="1276465"/>
              </a:xfrm>
              <a:prstGeom prst="rect">
                <a:avLst/>
              </a:prstGeom>
            </p:spPr>
          </p:pic>
          <p:pic>
            <p:nvPicPr>
              <p:cNvPr id="18" name="Image 17" descr="Une image contenant capture d’écran, Graphique, conception&#10;&#10;Description générée automatiquement">
                <a:extLst>
                  <a:ext uri="{FF2B5EF4-FFF2-40B4-BE49-F238E27FC236}">
                    <a16:creationId xmlns:a16="http://schemas.microsoft.com/office/drawing/2014/main" id="{4334C244-E46D-EB07-C2CE-AEFEE7E1673B}"/>
                  </a:ext>
                </a:extLst>
              </p:cNvPr>
              <p:cNvPicPr>
                <a:picLocks noChangeAspect="1"/>
              </p:cNvPicPr>
              <p:nvPr/>
            </p:nvPicPr>
            <p:blipFill rotWithShape="1">
              <a:blip r:embed="rId4">
                <a:extLst>
                  <a:ext uri="{28A0092B-C50C-407E-A947-70E740481C1C}">
                    <a14:useLocalDpi xmlns:a14="http://schemas.microsoft.com/office/drawing/2010/main" val="0"/>
                  </a:ext>
                </a:extLst>
              </a:blip>
              <a:srcRect t="25758" r="42352" b="-1949"/>
              <a:stretch/>
            </p:blipFill>
            <p:spPr>
              <a:xfrm flipV="1">
                <a:off x="4924208" y="4689121"/>
                <a:ext cx="902293" cy="1276465"/>
              </a:xfrm>
              <a:prstGeom prst="rect">
                <a:avLst/>
              </a:prstGeom>
            </p:spPr>
          </p:pic>
          <p:sp>
            <p:nvSpPr>
              <p:cNvPr id="19" name="ZoneTexte 18">
                <a:extLst>
                  <a:ext uri="{FF2B5EF4-FFF2-40B4-BE49-F238E27FC236}">
                    <a16:creationId xmlns:a16="http://schemas.microsoft.com/office/drawing/2014/main" id="{DD4B83E3-7449-39A3-04C8-7B72E5368BDF}"/>
                  </a:ext>
                </a:extLst>
              </p:cNvPr>
              <p:cNvSpPr txBox="1"/>
              <p:nvPr/>
            </p:nvSpPr>
            <p:spPr>
              <a:xfrm>
                <a:off x="4389987" y="4690311"/>
                <a:ext cx="1367303" cy="307777"/>
              </a:xfrm>
              <a:prstGeom prst="rect">
                <a:avLst/>
              </a:prstGeom>
              <a:noFill/>
            </p:spPr>
            <p:txBody>
              <a:bodyPr wrap="square" rtlCol="0">
                <a:spAutoFit/>
              </a:bodyPr>
              <a:lstStyle/>
              <a:p>
                <a:r>
                  <a:rPr lang="fr-FR" sz="1400" cap="small" dirty="0"/>
                  <a:t>Sauvegardes</a:t>
                </a:r>
              </a:p>
            </p:txBody>
          </p:sp>
          <p:sp>
            <p:nvSpPr>
              <p:cNvPr id="20" name="ZoneTexte 19">
                <a:extLst>
                  <a:ext uri="{FF2B5EF4-FFF2-40B4-BE49-F238E27FC236}">
                    <a16:creationId xmlns:a16="http://schemas.microsoft.com/office/drawing/2014/main" id="{06125B97-1969-264C-A5A6-6A5F82B56CB6}"/>
                  </a:ext>
                </a:extLst>
              </p:cNvPr>
              <p:cNvSpPr txBox="1"/>
              <p:nvPr/>
            </p:nvSpPr>
            <p:spPr>
              <a:xfrm>
                <a:off x="3817941" y="5912843"/>
                <a:ext cx="1529104" cy="307777"/>
              </a:xfrm>
              <a:prstGeom prst="rect">
                <a:avLst/>
              </a:prstGeom>
              <a:noFill/>
            </p:spPr>
            <p:txBody>
              <a:bodyPr wrap="square" rtlCol="0">
                <a:spAutoFit/>
              </a:bodyPr>
              <a:lstStyle/>
              <a:p>
                <a:r>
                  <a:rPr lang="fr-FR" sz="1400" cap="small" dirty="0"/>
                  <a:t>Différentielle</a:t>
                </a:r>
              </a:p>
            </p:txBody>
          </p:sp>
          <p:sp>
            <p:nvSpPr>
              <p:cNvPr id="22" name="ZoneTexte 21">
                <a:extLst>
                  <a:ext uri="{FF2B5EF4-FFF2-40B4-BE49-F238E27FC236}">
                    <a16:creationId xmlns:a16="http://schemas.microsoft.com/office/drawing/2014/main" id="{5BC54905-DF9E-C1FF-8B78-1794D1E3C4EF}"/>
                  </a:ext>
                </a:extLst>
              </p:cNvPr>
              <p:cNvSpPr txBox="1"/>
              <p:nvPr/>
            </p:nvSpPr>
            <p:spPr>
              <a:xfrm>
                <a:off x="5073639" y="5928384"/>
                <a:ext cx="936638" cy="307777"/>
              </a:xfrm>
              <a:prstGeom prst="rect">
                <a:avLst/>
              </a:prstGeom>
              <a:noFill/>
            </p:spPr>
            <p:txBody>
              <a:bodyPr wrap="square" rtlCol="0">
                <a:spAutoFit/>
              </a:bodyPr>
              <a:lstStyle/>
              <a:p>
                <a:r>
                  <a:rPr lang="fr-FR" sz="1400" cap="small" dirty="0"/>
                  <a:t>Complète</a:t>
                </a:r>
              </a:p>
            </p:txBody>
          </p:sp>
        </p:grpSp>
        <p:cxnSp>
          <p:nvCxnSpPr>
            <p:cNvPr id="24" name="Connecteur droit 23">
              <a:extLst>
                <a:ext uri="{FF2B5EF4-FFF2-40B4-BE49-F238E27FC236}">
                  <a16:creationId xmlns:a16="http://schemas.microsoft.com/office/drawing/2014/main" id="{C1824EDB-FF73-6D16-869F-7E7EE002A1BC}"/>
                </a:ext>
              </a:extLst>
            </p:cNvPr>
            <p:cNvCxnSpPr>
              <a:cxnSpLocks/>
            </p:cNvCxnSpPr>
            <p:nvPr/>
          </p:nvCxnSpPr>
          <p:spPr>
            <a:xfrm>
              <a:off x="6809917" y="1789085"/>
              <a:ext cx="0" cy="43539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pic>
        <p:nvPicPr>
          <p:cNvPr id="2" name="Image 1" descr="Une image contenant dessin humoristique, capture d’écran, mammifère, Graphique&#10;&#10;Description générée automatiquement">
            <a:extLst>
              <a:ext uri="{FF2B5EF4-FFF2-40B4-BE49-F238E27FC236}">
                <a16:creationId xmlns:a16="http://schemas.microsoft.com/office/drawing/2014/main" id="{972CA252-736F-5933-1F44-D5A2E851A412}"/>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0277821" y="-4265284"/>
            <a:ext cx="1521440" cy="856667"/>
          </a:xfrm>
          <a:prstGeom prst="rect">
            <a:avLst/>
          </a:prstGeom>
        </p:spPr>
      </p:pic>
    </p:spTree>
    <p:extLst>
      <p:ext uri="{BB962C8B-B14F-4D97-AF65-F5344CB8AC3E}">
        <p14:creationId xmlns:p14="http://schemas.microsoft.com/office/powerpoint/2010/main" val="4222635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00"/>
                                        <p:tgtEl>
                                          <p:spTgt spid="30"/>
                                        </p:tgtEl>
                                      </p:cBhvr>
                                    </p:animEffect>
                                    <p:anim calcmode="lin" valueType="num">
                                      <p:cBhvr>
                                        <p:cTn id="15" dur="1000" fill="hold"/>
                                        <p:tgtEl>
                                          <p:spTgt spid="30"/>
                                        </p:tgtEl>
                                        <p:attrNameLst>
                                          <p:attrName>ppt_x</p:attrName>
                                        </p:attrNameLst>
                                      </p:cBhvr>
                                      <p:tavLst>
                                        <p:tav tm="0">
                                          <p:val>
                                            <p:strVal val="#ppt_x"/>
                                          </p:val>
                                        </p:tav>
                                        <p:tav tm="100000">
                                          <p:val>
                                            <p:strVal val="#ppt_x"/>
                                          </p:val>
                                        </p:tav>
                                      </p:tavLst>
                                    </p:anim>
                                    <p:anim calcmode="lin" valueType="num">
                                      <p:cBhvr>
                                        <p:cTn id="1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880A9-A891-CD98-6E4A-AE28F703E3B5}"/>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2FCAEC34-2F20-78C7-0EE3-9D98039D9075}"/>
              </a:ext>
            </a:extLst>
          </p:cNvPr>
          <p:cNvSpPr/>
          <p:nvPr/>
        </p:nvSpPr>
        <p:spPr>
          <a:xfrm rot="18802443">
            <a:off x="8446953" y="-7929856"/>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085BAF5A-048D-95EE-752B-30A14E37E0FA}"/>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A1BE1760-46FF-B6D7-50DC-84AE3556BFF9}"/>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157B1889-002D-9431-310D-388C14BA4BEA}"/>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EB2C3748-19EE-7878-15AE-CB136401387C}"/>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0760DCD1-554C-BCF9-A51A-7136A4CE8599}"/>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8B80D20B-9B31-00E7-4684-B502824D81CF}"/>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614ACAB2-FADB-A269-0BB8-A6B3972B4B7E}"/>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90CA38A3-7CF5-0D48-CDEA-8F3390D50588}"/>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78324CEB-76D7-383C-56EE-ACB8B872C85E}"/>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C2CC9F0C-CD39-A4BD-4DDE-D72ECB607470}"/>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822CFB9D-3AB7-5282-48E2-4B74A75A4DDD}"/>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Graphique 54">
            <a:extLst>
              <a:ext uri="{FF2B5EF4-FFF2-40B4-BE49-F238E27FC236}">
                <a16:creationId xmlns:a16="http://schemas.microsoft.com/office/drawing/2014/main" id="{DE377F39-E768-B42D-A612-822B9D70E3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3240059"/>
            <a:ext cx="891352" cy="939438"/>
          </a:xfrm>
          <a:prstGeom prst="rect">
            <a:avLst/>
          </a:prstGeom>
        </p:spPr>
      </p:pic>
      <p:pic>
        <p:nvPicPr>
          <p:cNvPr id="9" name="Graphique 56">
            <a:extLst>
              <a:ext uri="{FF2B5EF4-FFF2-40B4-BE49-F238E27FC236}">
                <a16:creationId xmlns:a16="http://schemas.microsoft.com/office/drawing/2014/main" id="{42A2F530-3B3F-A57A-800F-B80C66BBB9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4691034"/>
            <a:ext cx="891352" cy="939438"/>
          </a:xfrm>
          <a:prstGeom prst="rect">
            <a:avLst/>
          </a:prstGeom>
        </p:spPr>
      </p:pic>
      <p:pic>
        <p:nvPicPr>
          <p:cNvPr id="11" name="Graphique 57">
            <a:extLst>
              <a:ext uri="{FF2B5EF4-FFF2-40B4-BE49-F238E27FC236}">
                <a16:creationId xmlns:a16="http://schemas.microsoft.com/office/drawing/2014/main" id="{C45E749F-ACE2-F446-30E1-BECD01535C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1789085"/>
            <a:ext cx="891352" cy="939438"/>
          </a:xfrm>
          <a:prstGeom prst="rect">
            <a:avLst/>
          </a:prstGeom>
        </p:spPr>
      </p:pic>
      <p:sp>
        <p:nvSpPr>
          <p:cNvPr id="14" name="ZoneTexte 13">
            <a:extLst>
              <a:ext uri="{FF2B5EF4-FFF2-40B4-BE49-F238E27FC236}">
                <a16:creationId xmlns:a16="http://schemas.microsoft.com/office/drawing/2014/main" id="{A3EAEAD4-1BAF-D9CE-3CF2-3CBD5E261D94}"/>
              </a:ext>
            </a:extLst>
          </p:cNvPr>
          <p:cNvSpPr txBox="1"/>
          <p:nvPr/>
        </p:nvSpPr>
        <p:spPr>
          <a:xfrm>
            <a:off x="1357956" y="-4265284"/>
            <a:ext cx="8429780" cy="707886"/>
          </a:xfrm>
          <a:prstGeom prst="rect">
            <a:avLst/>
          </a:prstGeom>
          <a:noFill/>
        </p:spPr>
        <p:txBody>
          <a:bodyPr wrap="square" rtlCol="0">
            <a:spAutoFit/>
          </a:bodyPr>
          <a:lstStyle/>
          <a:p>
            <a:pPr algn="ctr"/>
            <a:r>
              <a:rPr lang="fr-FR" sz="4000" cap="small" dirty="0"/>
              <a:t>Stockage &amp; sauvegarde</a:t>
            </a:r>
          </a:p>
        </p:txBody>
      </p:sp>
      <p:sp>
        <p:nvSpPr>
          <p:cNvPr id="15" name="ZoneTexte 14">
            <a:extLst>
              <a:ext uri="{FF2B5EF4-FFF2-40B4-BE49-F238E27FC236}">
                <a16:creationId xmlns:a16="http://schemas.microsoft.com/office/drawing/2014/main" id="{7ACFC743-F00C-B5EC-DAD8-19790A036942}"/>
              </a:ext>
            </a:extLst>
          </p:cNvPr>
          <p:cNvSpPr txBox="1"/>
          <p:nvPr/>
        </p:nvSpPr>
        <p:spPr>
          <a:xfrm>
            <a:off x="3954184" y="-3260623"/>
            <a:ext cx="968764" cy="307777"/>
          </a:xfrm>
          <a:prstGeom prst="rect">
            <a:avLst/>
          </a:prstGeom>
          <a:noFill/>
        </p:spPr>
        <p:txBody>
          <a:bodyPr wrap="square" rtlCol="0">
            <a:spAutoFit/>
          </a:bodyPr>
          <a:lstStyle/>
          <a:p>
            <a:r>
              <a:rPr lang="fr-FR" sz="1400" cap="small" dirty="0"/>
              <a:t>PCA - PRA</a:t>
            </a:r>
          </a:p>
        </p:txBody>
      </p:sp>
      <p:cxnSp>
        <p:nvCxnSpPr>
          <p:cNvPr id="21" name="Connecteur droit 20">
            <a:extLst>
              <a:ext uri="{FF2B5EF4-FFF2-40B4-BE49-F238E27FC236}">
                <a16:creationId xmlns:a16="http://schemas.microsoft.com/office/drawing/2014/main" id="{A9B4AFE8-0388-2AC9-6756-F40E6C4BF381}"/>
              </a:ext>
            </a:extLst>
          </p:cNvPr>
          <p:cNvCxnSpPr>
            <a:cxnSpLocks/>
          </p:cNvCxnSpPr>
          <p:nvPr/>
        </p:nvCxnSpPr>
        <p:spPr>
          <a:xfrm flipH="1">
            <a:off x="3618145" y="-3021702"/>
            <a:ext cx="409575" cy="24333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 name="Connecteur droit 26">
            <a:extLst>
              <a:ext uri="{FF2B5EF4-FFF2-40B4-BE49-F238E27FC236}">
                <a16:creationId xmlns:a16="http://schemas.microsoft.com/office/drawing/2014/main" id="{B2FEE564-FEBA-9E75-F206-82B40E2AE500}"/>
              </a:ext>
            </a:extLst>
          </p:cNvPr>
          <p:cNvCxnSpPr>
            <a:cxnSpLocks/>
          </p:cNvCxnSpPr>
          <p:nvPr/>
        </p:nvCxnSpPr>
        <p:spPr>
          <a:xfrm>
            <a:off x="4788651" y="-3022951"/>
            <a:ext cx="2021266" cy="32101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2" name="ZoneTexte 31">
            <a:extLst>
              <a:ext uri="{FF2B5EF4-FFF2-40B4-BE49-F238E27FC236}">
                <a16:creationId xmlns:a16="http://schemas.microsoft.com/office/drawing/2014/main" id="{40812BD9-8A5F-D65E-A43B-20687A3F9318}"/>
              </a:ext>
            </a:extLst>
          </p:cNvPr>
          <p:cNvSpPr txBox="1"/>
          <p:nvPr/>
        </p:nvSpPr>
        <p:spPr>
          <a:xfrm>
            <a:off x="1673503" y="-2830318"/>
            <a:ext cx="2667122" cy="307777"/>
          </a:xfrm>
          <a:prstGeom prst="rect">
            <a:avLst/>
          </a:prstGeom>
          <a:noFill/>
        </p:spPr>
        <p:txBody>
          <a:bodyPr wrap="square" rtlCol="0">
            <a:spAutoFit/>
          </a:bodyPr>
          <a:lstStyle/>
          <a:p>
            <a:r>
              <a:rPr lang="fr-FR" sz="1400" cap="small" dirty="0"/>
              <a:t>Plan de Continuité d’Activité</a:t>
            </a:r>
          </a:p>
        </p:txBody>
      </p:sp>
      <p:sp>
        <p:nvSpPr>
          <p:cNvPr id="33" name="ZoneTexte 32">
            <a:extLst>
              <a:ext uri="{FF2B5EF4-FFF2-40B4-BE49-F238E27FC236}">
                <a16:creationId xmlns:a16="http://schemas.microsoft.com/office/drawing/2014/main" id="{39FD119C-7E54-4FC8-06B3-716CCB1D66D0}"/>
              </a:ext>
            </a:extLst>
          </p:cNvPr>
          <p:cNvSpPr txBox="1"/>
          <p:nvPr/>
        </p:nvSpPr>
        <p:spPr>
          <a:xfrm>
            <a:off x="5601562" y="187201"/>
            <a:ext cx="4186173" cy="461665"/>
          </a:xfrm>
          <a:prstGeom prst="rect">
            <a:avLst/>
          </a:prstGeom>
          <a:noFill/>
        </p:spPr>
        <p:txBody>
          <a:bodyPr wrap="square" rtlCol="0">
            <a:spAutoFit/>
          </a:bodyPr>
          <a:lstStyle/>
          <a:p>
            <a:r>
              <a:rPr lang="fr-FR" sz="2400" cap="small" dirty="0"/>
              <a:t>Plan de Reprise d’Activité</a:t>
            </a:r>
          </a:p>
        </p:txBody>
      </p:sp>
      <p:pic>
        <p:nvPicPr>
          <p:cNvPr id="4" name="Image 3">
            <a:extLst>
              <a:ext uri="{FF2B5EF4-FFF2-40B4-BE49-F238E27FC236}">
                <a16:creationId xmlns:a16="http://schemas.microsoft.com/office/drawing/2014/main" id="{3B959CB0-FA36-A894-7727-C7D046C27019}"/>
              </a:ext>
            </a:extLst>
          </p:cNvPr>
          <p:cNvPicPr>
            <a:picLocks noChangeAspect="1"/>
          </p:cNvPicPr>
          <p:nvPr/>
        </p:nvPicPr>
        <p:blipFill>
          <a:blip r:embed="rId3"/>
          <a:stretch>
            <a:fillRect/>
          </a:stretch>
        </p:blipFill>
        <p:spPr>
          <a:xfrm>
            <a:off x="836028" y="-2384932"/>
            <a:ext cx="3602538" cy="1834833"/>
          </a:xfrm>
          <a:prstGeom prst="rect">
            <a:avLst/>
          </a:prstGeom>
        </p:spPr>
      </p:pic>
      <p:grpSp>
        <p:nvGrpSpPr>
          <p:cNvPr id="34" name="Groupe 33">
            <a:extLst>
              <a:ext uri="{FF2B5EF4-FFF2-40B4-BE49-F238E27FC236}">
                <a16:creationId xmlns:a16="http://schemas.microsoft.com/office/drawing/2014/main" id="{2B917123-502C-FC51-CF88-93D6640261F8}"/>
              </a:ext>
            </a:extLst>
          </p:cNvPr>
          <p:cNvGrpSpPr/>
          <p:nvPr/>
        </p:nvGrpSpPr>
        <p:grpSpPr>
          <a:xfrm>
            <a:off x="5162675" y="683510"/>
            <a:ext cx="3495187" cy="1122090"/>
            <a:chOff x="5162675" y="683510"/>
            <a:chExt cx="3495187" cy="1122090"/>
          </a:xfrm>
        </p:grpSpPr>
        <p:cxnSp>
          <p:nvCxnSpPr>
            <p:cNvPr id="5" name="Connecteur droit 4">
              <a:extLst>
                <a:ext uri="{FF2B5EF4-FFF2-40B4-BE49-F238E27FC236}">
                  <a16:creationId xmlns:a16="http://schemas.microsoft.com/office/drawing/2014/main" id="{F2610E2D-406A-38A7-D18F-D73F2DA46348}"/>
                </a:ext>
              </a:extLst>
            </p:cNvPr>
            <p:cNvCxnSpPr>
              <a:cxnSpLocks/>
            </p:cNvCxnSpPr>
            <p:nvPr/>
          </p:nvCxnSpPr>
          <p:spPr>
            <a:xfrm>
              <a:off x="6818479" y="683510"/>
              <a:ext cx="0" cy="83775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 name="ZoneTexte 5">
              <a:extLst>
                <a:ext uri="{FF2B5EF4-FFF2-40B4-BE49-F238E27FC236}">
                  <a16:creationId xmlns:a16="http://schemas.microsoft.com/office/drawing/2014/main" id="{49A2063C-2C1C-08E8-9F3D-55D0A4433C48}"/>
                </a:ext>
              </a:extLst>
            </p:cNvPr>
            <p:cNvSpPr txBox="1"/>
            <p:nvPr/>
          </p:nvSpPr>
          <p:spPr>
            <a:xfrm>
              <a:off x="5162675" y="1497823"/>
              <a:ext cx="3495187" cy="307777"/>
            </a:xfrm>
            <a:prstGeom prst="rect">
              <a:avLst/>
            </a:prstGeom>
            <a:noFill/>
          </p:spPr>
          <p:txBody>
            <a:bodyPr wrap="square" rtlCol="0">
              <a:spAutoFit/>
            </a:bodyPr>
            <a:lstStyle/>
            <a:p>
              <a:r>
                <a:rPr lang="fr-FR" sz="1400" cap="small" dirty="0"/>
                <a:t>Reprendre l’activité en cas d’incident majeur</a:t>
              </a:r>
            </a:p>
          </p:txBody>
        </p:sp>
      </p:grpSp>
      <p:grpSp>
        <p:nvGrpSpPr>
          <p:cNvPr id="2" name="Groupe 1">
            <a:extLst>
              <a:ext uri="{FF2B5EF4-FFF2-40B4-BE49-F238E27FC236}">
                <a16:creationId xmlns:a16="http://schemas.microsoft.com/office/drawing/2014/main" id="{F265F86F-BD0B-80AE-1E98-03E378C1B088}"/>
              </a:ext>
            </a:extLst>
          </p:cNvPr>
          <p:cNvGrpSpPr/>
          <p:nvPr/>
        </p:nvGrpSpPr>
        <p:grpSpPr>
          <a:xfrm>
            <a:off x="6294476" y="2753114"/>
            <a:ext cx="2125772" cy="533892"/>
            <a:chOff x="6294476" y="2753114"/>
            <a:chExt cx="2125772" cy="533892"/>
          </a:xfrm>
        </p:grpSpPr>
        <p:pic>
          <p:nvPicPr>
            <p:cNvPr id="5122" name="Picture 2" descr="Veeam - Votre solution de sauvegarde - Aes Dana">
              <a:extLst>
                <a:ext uri="{FF2B5EF4-FFF2-40B4-BE49-F238E27FC236}">
                  <a16:creationId xmlns:a16="http://schemas.microsoft.com/office/drawing/2014/main" id="{A0F3AD6B-F4D3-CADA-69DE-0460D355F8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0041" y="2753114"/>
              <a:ext cx="1430207" cy="533892"/>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Connecteur droit avec flèche 30">
              <a:extLst>
                <a:ext uri="{FF2B5EF4-FFF2-40B4-BE49-F238E27FC236}">
                  <a16:creationId xmlns:a16="http://schemas.microsoft.com/office/drawing/2014/main" id="{3FCB9213-6C4F-7920-A428-B8AA0D1A3975}"/>
                </a:ext>
              </a:extLst>
            </p:cNvPr>
            <p:cNvCxnSpPr/>
            <p:nvPr/>
          </p:nvCxnSpPr>
          <p:spPr>
            <a:xfrm>
              <a:off x="6294476" y="3034858"/>
              <a:ext cx="6211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6" name="Image 25" descr="Une image contenant dessin humoristique, capture d’écran, mammifère, Graphique&#10;&#10;Description générée automatiquement">
            <a:extLst>
              <a:ext uri="{FF2B5EF4-FFF2-40B4-BE49-F238E27FC236}">
                <a16:creationId xmlns:a16="http://schemas.microsoft.com/office/drawing/2014/main" id="{CDFB663C-CE31-8BE0-FACC-B20CD52C1F86}"/>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0249246" y="-4117290"/>
            <a:ext cx="1521440" cy="856667"/>
          </a:xfrm>
          <a:prstGeom prst="rect">
            <a:avLst/>
          </a:prstGeom>
        </p:spPr>
      </p:pic>
      <p:grpSp>
        <p:nvGrpSpPr>
          <p:cNvPr id="35" name="Groupe 34">
            <a:extLst>
              <a:ext uri="{FF2B5EF4-FFF2-40B4-BE49-F238E27FC236}">
                <a16:creationId xmlns:a16="http://schemas.microsoft.com/office/drawing/2014/main" id="{E36BF556-5211-7449-DA81-EA3447201C8F}"/>
              </a:ext>
            </a:extLst>
          </p:cNvPr>
          <p:cNvGrpSpPr/>
          <p:nvPr/>
        </p:nvGrpSpPr>
        <p:grpSpPr>
          <a:xfrm>
            <a:off x="4173768" y="1757246"/>
            <a:ext cx="2192336" cy="1952532"/>
            <a:chOff x="5713749" y="1789085"/>
            <a:chExt cx="2192336" cy="1952532"/>
          </a:xfrm>
        </p:grpSpPr>
        <p:grpSp>
          <p:nvGrpSpPr>
            <p:cNvPr id="36" name="Groupe 35">
              <a:extLst>
                <a:ext uri="{FF2B5EF4-FFF2-40B4-BE49-F238E27FC236}">
                  <a16:creationId xmlns:a16="http://schemas.microsoft.com/office/drawing/2014/main" id="{99644E50-2E67-0BAD-1B45-53100100206F}"/>
                </a:ext>
              </a:extLst>
            </p:cNvPr>
            <p:cNvGrpSpPr/>
            <p:nvPr/>
          </p:nvGrpSpPr>
          <p:grpSpPr>
            <a:xfrm>
              <a:off x="5713749" y="2187554"/>
              <a:ext cx="2192336" cy="1554063"/>
              <a:chOff x="3817941" y="4682098"/>
              <a:chExt cx="2192336" cy="1554063"/>
            </a:xfrm>
          </p:grpSpPr>
          <p:sp>
            <p:nvSpPr>
              <p:cNvPr id="38" name="Rectangle 37">
                <a:extLst>
                  <a:ext uri="{FF2B5EF4-FFF2-40B4-BE49-F238E27FC236}">
                    <a16:creationId xmlns:a16="http://schemas.microsoft.com/office/drawing/2014/main" id="{E3421BE4-CB9A-14C8-2E45-8F0A07B0489D}"/>
                  </a:ext>
                </a:extLst>
              </p:cNvPr>
              <p:cNvSpPr/>
              <p:nvPr/>
            </p:nvSpPr>
            <p:spPr>
              <a:xfrm>
                <a:off x="5205348" y="5422653"/>
                <a:ext cx="511389" cy="52616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3611A994-3842-A834-659E-651A04A86D97}"/>
                  </a:ext>
                </a:extLst>
              </p:cNvPr>
              <p:cNvSpPr/>
              <p:nvPr/>
            </p:nvSpPr>
            <p:spPr>
              <a:xfrm>
                <a:off x="4121626" y="5889984"/>
                <a:ext cx="519095" cy="45719"/>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 name="Image 39" descr="Une image contenant capture d’écran, Graphique, conception&#10;&#10;Description générée automatiquement">
                <a:extLst>
                  <a:ext uri="{FF2B5EF4-FFF2-40B4-BE49-F238E27FC236}">
                    <a16:creationId xmlns:a16="http://schemas.microsoft.com/office/drawing/2014/main" id="{0E0391B0-0A44-32B5-0292-E33EA1EE4A11}"/>
                  </a:ext>
                </a:extLst>
              </p:cNvPr>
              <p:cNvPicPr>
                <a:picLocks noChangeAspect="1"/>
              </p:cNvPicPr>
              <p:nvPr/>
            </p:nvPicPr>
            <p:blipFill rotWithShape="1">
              <a:blip r:embed="rId6">
                <a:extLst>
                  <a:ext uri="{28A0092B-C50C-407E-A947-70E740481C1C}">
                    <a14:useLocalDpi xmlns:a14="http://schemas.microsoft.com/office/drawing/2010/main" val="0"/>
                  </a:ext>
                </a:extLst>
              </a:blip>
              <a:srcRect t="25758" r="42352" b="-1949"/>
              <a:stretch/>
            </p:blipFill>
            <p:spPr>
              <a:xfrm flipV="1">
                <a:off x="3838139" y="4682098"/>
                <a:ext cx="902293" cy="1276465"/>
              </a:xfrm>
              <a:prstGeom prst="rect">
                <a:avLst/>
              </a:prstGeom>
            </p:spPr>
          </p:pic>
          <p:pic>
            <p:nvPicPr>
              <p:cNvPr id="41" name="Image 40" descr="Une image contenant capture d’écran, Graphique, conception&#10;&#10;Description générée automatiquement">
                <a:extLst>
                  <a:ext uri="{FF2B5EF4-FFF2-40B4-BE49-F238E27FC236}">
                    <a16:creationId xmlns:a16="http://schemas.microsoft.com/office/drawing/2014/main" id="{B7186161-F5F6-586C-8AC0-2F7A0C6AE9EA}"/>
                  </a:ext>
                </a:extLst>
              </p:cNvPr>
              <p:cNvPicPr>
                <a:picLocks noChangeAspect="1"/>
              </p:cNvPicPr>
              <p:nvPr/>
            </p:nvPicPr>
            <p:blipFill rotWithShape="1">
              <a:blip r:embed="rId6">
                <a:extLst>
                  <a:ext uri="{28A0092B-C50C-407E-A947-70E740481C1C}">
                    <a14:useLocalDpi xmlns:a14="http://schemas.microsoft.com/office/drawing/2010/main" val="0"/>
                  </a:ext>
                </a:extLst>
              </a:blip>
              <a:srcRect t="25758" r="42352" b="-1949"/>
              <a:stretch/>
            </p:blipFill>
            <p:spPr>
              <a:xfrm flipV="1">
                <a:off x="4924208" y="4689121"/>
                <a:ext cx="902293" cy="1276465"/>
              </a:xfrm>
              <a:prstGeom prst="rect">
                <a:avLst/>
              </a:prstGeom>
            </p:spPr>
          </p:pic>
          <p:sp>
            <p:nvSpPr>
              <p:cNvPr id="42" name="ZoneTexte 41">
                <a:extLst>
                  <a:ext uri="{FF2B5EF4-FFF2-40B4-BE49-F238E27FC236}">
                    <a16:creationId xmlns:a16="http://schemas.microsoft.com/office/drawing/2014/main" id="{0EE1C2E2-E2E1-0BE8-E20A-8419BB0A9E50}"/>
                  </a:ext>
                </a:extLst>
              </p:cNvPr>
              <p:cNvSpPr txBox="1"/>
              <p:nvPr/>
            </p:nvSpPr>
            <p:spPr>
              <a:xfrm>
                <a:off x="4389987" y="4690311"/>
                <a:ext cx="1367303" cy="307777"/>
              </a:xfrm>
              <a:prstGeom prst="rect">
                <a:avLst/>
              </a:prstGeom>
              <a:noFill/>
            </p:spPr>
            <p:txBody>
              <a:bodyPr wrap="square" rtlCol="0">
                <a:spAutoFit/>
              </a:bodyPr>
              <a:lstStyle/>
              <a:p>
                <a:r>
                  <a:rPr lang="fr-FR" sz="1400" cap="small" dirty="0"/>
                  <a:t>Sauvegardes</a:t>
                </a:r>
              </a:p>
            </p:txBody>
          </p:sp>
          <p:sp>
            <p:nvSpPr>
              <p:cNvPr id="43" name="ZoneTexte 42">
                <a:extLst>
                  <a:ext uri="{FF2B5EF4-FFF2-40B4-BE49-F238E27FC236}">
                    <a16:creationId xmlns:a16="http://schemas.microsoft.com/office/drawing/2014/main" id="{594C2551-9F31-0F9F-69A8-82178F449D4C}"/>
                  </a:ext>
                </a:extLst>
              </p:cNvPr>
              <p:cNvSpPr txBox="1"/>
              <p:nvPr/>
            </p:nvSpPr>
            <p:spPr>
              <a:xfrm>
                <a:off x="3817941" y="5912843"/>
                <a:ext cx="1529104" cy="307777"/>
              </a:xfrm>
              <a:prstGeom prst="rect">
                <a:avLst/>
              </a:prstGeom>
              <a:noFill/>
            </p:spPr>
            <p:txBody>
              <a:bodyPr wrap="square" rtlCol="0">
                <a:spAutoFit/>
              </a:bodyPr>
              <a:lstStyle/>
              <a:p>
                <a:r>
                  <a:rPr lang="fr-FR" sz="1400" cap="small" dirty="0"/>
                  <a:t>Différentielle</a:t>
                </a:r>
              </a:p>
            </p:txBody>
          </p:sp>
          <p:sp>
            <p:nvSpPr>
              <p:cNvPr id="44" name="ZoneTexte 43">
                <a:extLst>
                  <a:ext uri="{FF2B5EF4-FFF2-40B4-BE49-F238E27FC236}">
                    <a16:creationId xmlns:a16="http://schemas.microsoft.com/office/drawing/2014/main" id="{0896DB16-12CE-6AF0-25F2-4284EE4CD331}"/>
                  </a:ext>
                </a:extLst>
              </p:cNvPr>
              <p:cNvSpPr txBox="1"/>
              <p:nvPr/>
            </p:nvSpPr>
            <p:spPr>
              <a:xfrm>
                <a:off x="5073639" y="5928384"/>
                <a:ext cx="936638" cy="307777"/>
              </a:xfrm>
              <a:prstGeom prst="rect">
                <a:avLst/>
              </a:prstGeom>
              <a:noFill/>
            </p:spPr>
            <p:txBody>
              <a:bodyPr wrap="square" rtlCol="0">
                <a:spAutoFit/>
              </a:bodyPr>
              <a:lstStyle/>
              <a:p>
                <a:r>
                  <a:rPr lang="fr-FR" sz="1400" cap="small" dirty="0"/>
                  <a:t>Complète</a:t>
                </a:r>
              </a:p>
            </p:txBody>
          </p:sp>
        </p:grpSp>
        <p:cxnSp>
          <p:nvCxnSpPr>
            <p:cNvPr id="37" name="Connecteur droit 36">
              <a:extLst>
                <a:ext uri="{FF2B5EF4-FFF2-40B4-BE49-F238E27FC236}">
                  <a16:creationId xmlns:a16="http://schemas.microsoft.com/office/drawing/2014/main" id="{C68BC70C-9154-2707-4E9D-7293A8EFA658}"/>
                </a:ext>
              </a:extLst>
            </p:cNvPr>
            <p:cNvCxnSpPr>
              <a:cxnSpLocks/>
            </p:cNvCxnSpPr>
            <p:nvPr/>
          </p:nvCxnSpPr>
          <p:spPr>
            <a:xfrm>
              <a:off x="6809917" y="1789085"/>
              <a:ext cx="0" cy="43539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097002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4DB95-689A-FE00-97A7-A76F521E6F7B}"/>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8F36401D-D3C9-10F9-2840-2A7C7E30F0EF}"/>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53429FDE-C2E1-D20C-EF9C-4AD6EA79FD62}"/>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780ED1B5-1208-A575-0F61-3CEBC8854272}"/>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9EBA7588-D852-A7F0-B10F-BF5ED18C619F}"/>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F08B954E-D75D-5291-3FD9-3B6F27DF2345}"/>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70D2D8D9-4A22-14C9-3C65-CEA6F9627DA9}"/>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BD2E0DAC-2828-183A-DFB1-A209B9DE90FD}"/>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2C485FB8-C58B-2B76-F3F2-5327C3E884A1}"/>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2BA8DF8B-F5BE-87E0-5C40-06C7B14281BC}"/>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3ADAD9C4-845A-A086-B444-6875BB243AC2}"/>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924EEBEB-EB53-A1C2-7E90-3CC7E6D2CE55}"/>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9E3084E3-AAF0-0862-4342-96578DEC9CD1}"/>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Graphique 54">
            <a:extLst>
              <a:ext uri="{FF2B5EF4-FFF2-40B4-BE49-F238E27FC236}">
                <a16:creationId xmlns:a16="http://schemas.microsoft.com/office/drawing/2014/main" id="{E599F5E7-0411-82DE-92E1-1AF8E5B21F8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3240059"/>
            <a:ext cx="891352" cy="939438"/>
          </a:xfrm>
          <a:prstGeom prst="rect">
            <a:avLst/>
          </a:prstGeom>
        </p:spPr>
      </p:pic>
      <p:pic>
        <p:nvPicPr>
          <p:cNvPr id="9" name="Graphique 56">
            <a:extLst>
              <a:ext uri="{FF2B5EF4-FFF2-40B4-BE49-F238E27FC236}">
                <a16:creationId xmlns:a16="http://schemas.microsoft.com/office/drawing/2014/main" id="{96A930E1-DDEA-3D97-D0CD-9B3FC8F8F8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4691034"/>
            <a:ext cx="891352" cy="939438"/>
          </a:xfrm>
          <a:prstGeom prst="rect">
            <a:avLst/>
          </a:prstGeom>
        </p:spPr>
      </p:pic>
      <p:pic>
        <p:nvPicPr>
          <p:cNvPr id="11" name="Graphique 57">
            <a:extLst>
              <a:ext uri="{FF2B5EF4-FFF2-40B4-BE49-F238E27FC236}">
                <a16:creationId xmlns:a16="http://schemas.microsoft.com/office/drawing/2014/main" id="{DCC4CD7F-96E2-3C8A-0AFC-80A560D473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1789085"/>
            <a:ext cx="891352" cy="939438"/>
          </a:xfrm>
          <a:prstGeom prst="rect">
            <a:avLst/>
          </a:prstGeom>
        </p:spPr>
      </p:pic>
      <p:sp>
        <p:nvSpPr>
          <p:cNvPr id="14" name="ZoneTexte 13">
            <a:extLst>
              <a:ext uri="{FF2B5EF4-FFF2-40B4-BE49-F238E27FC236}">
                <a16:creationId xmlns:a16="http://schemas.microsoft.com/office/drawing/2014/main" id="{433A2AD8-C659-CBBA-4163-C84F1F08B5CB}"/>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Stockage &amp; sauvegarde</a:t>
            </a:r>
          </a:p>
        </p:txBody>
      </p:sp>
      <p:sp>
        <p:nvSpPr>
          <p:cNvPr id="15" name="ZoneTexte 14">
            <a:extLst>
              <a:ext uri="{FF2B5EF4-FFF2-40B4-BE49-F238E27FC236}">
                <a16:creationId xmlns:a16="http://schemas.microsoft.com/office/drawing/2014/main" id="{E1FFB30C-48AB-0B47-FAB7-2498B9A69975}"/>
              </a:ext>
            </a:extLst>
          </p:cNvPr>
          <p:cNvSpPr txBox="1"/>
          <p:nvPr/>
        </p:nvSpPr>
        <p:spPr>
          <a:xfrm>
            <a:off x="5803511" y="1327734"/>
            <a:ext cx="968764" cy="307777"/>
          </a:xfrm>
          <a:prstGeom prst="rect">
            <a:avLst/>
          </a:prstGeom>
          <a:noFill/>
        </p:spPr>
        <p:txBody>
          <a:bodyPr wrap="square" rtlCol="0">
            <a:spAutoFit/>
          </a:bodyPr>
          <a:lstStyle/>
          <a:p>
            <a:r>
              <a:rPr lang="fr-FR" sz="1400" cap="small" dirty="0"/>
              <a:t>PCA - PRA</a:t>
            </a:r>
          </a:p>
        </p:txBody>
      </p:sp>
      <p:cxnSp>
        <p:nvCxnSpPr>
          <p:cNvPr id="21" name="Connecteur droit 20">
            <a:extLst>
              <a:ext uri="{FF2B5EF4-FFF2-40B4-BE49-F238E27FC236}">
                <a16:creationId xmlns:a16="http://schemas.microsoft.com/office/drawing/2014/main" id="{E3841386-10CD-389D-8EB3-A11790C7EF85}"/>
              </a:ext>
            </a:extLst>
          </p:cNvPr>
          <p:cNvCxnSpPr>
            <a:cxnSpLocks/>
          </p:cNvCxnSpPr>
          <p:nvPr/>
        </p:nvCxnSpPr>
        <p:spPr>
          <a:xfrm flipH="1">
            <a:off x="5467472" y="1566655"/>
            <a:ext cx="409575" cy="24333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 name="Connecteur droit 26">
            <a:extLst>
              <a:ext uri="{FF2B5EF4-FFF2-40B4-BE49-F238E27FC236}">
                <a16:creationId xmlns:a16="http://schemas.microsoft.com/office/drawing/2014/main" id="{7A63CA31-1C0B-3E54-9830-B800A6DC8E47}"/>
              </a:ext>
            </a:extLst>
          </p:cNvPr>
          <p:cNvCxnSpPr>
            <a:cxnSpLocks/>
          </p:cNvCxnSpPr>
          <p:nvPr/>
        </p:nvCxnSpPr>
        <p:spPr>
          <a:xfrm>
            <a:off x="6637978" y="1565406"/>
            <a:ext cx="425194" cy="20342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2" name="ZoneTexte 31">
            <a:extLst>
              <a:ext uri="{FF2B5EF4-FFF2-40B4-BE49-F238E27FC236}">
                <a16:creationId xmlns:a16="http://schemas.microsoft.com/office/drawing/2014/main" id="{B98CBBDE-2130-BD05-CF0B-708618910DD7}"/>
              </a:ext>
            </a:extLst>
          </p:cNvPr>
          <p:cNvSpPr txBox="1"/>
          <p:nvPr/>
        </p:nvSpPr>
        <p:spPr>
          <a:xfrm>
            <a:off x="3522830" y="1758039"/>
            <a:ext cx="2667122" cy="307777"/>
          </a:xfrm>
          <a:prstGeom prst="rect">
            <a:avLst/>
          </a:prstGeom>
          <a:noFill/>
        </p:spPr>
        <p:txBody>
          <a:bodyPr wrap="square" rtlCol="0">
            <a:spAutoFit/>
          </a:bodyPr>
          <a:lstStyle/>
          <a:p>
            <a:r>
              <a:rPr lang="fr-FR" sz="1400" cap="small" dirty="0"/>
              <a:t>Plan de Continuité d’Activité</a:t>
            </a:r>
          </a:p>
        </p:txBody>
      </p:sp>
      <p:sp>
        <p:nvSpPr>
          <p:cNvPr id="33" name="ZoneTexte 32">
            <a:extLst>
              <a:ext uri="{FF2B5EF4-FFF2-40B4-BE49-F238E27FC236}">
                <a16:creationId xmlns:a16="http://schemas.microsoft.com/office/drawing/2014/main" id="{1DE0A9B4-4775-F8B8-E529-A21855B52714}"/>
              </a:ext>
            </a:extLst>
          </p:cNvPr>
          <p:cNvSpPr txBox="1"/>
          <p:nvPr/>
        </p:nvSpPr>
        <p:spPr>
          <a:xfrm>
            <a:off x="6850575" y="1758038"/>
            <a:ext cx="2667122" cy="307777"/>
          </a:xfrm>
          <a:prstGeom prst="rect">
            <a:avLst/>
          </a:prstGeom>
          <a:noFill/>
        </p:spPr>
        <p:txBody>
          <a:bodyPr wrap="square" rtlCol="0">
            <a:spAutoFit/>
          </a:bodyPr>
          <a:lstStyle/>
          <a:p>
            <a:r>
              <a:rPr lang="fr-FR" sz="1400" cap="small" dirty="0"/>
              <a:t>Plan de Reprise d’Activité</a:t>
            </a:r>
          </a:p>
        </p:txBody>
      </p:sp>
      <p:pic>
        <p:nvPicPr>
          <p:cNvPr id="4" name="Image 3">
            <a:extLst>
              <a:ext uri="{FF2B5EF4-FFF2-40B4-BE49-F238E27FC236}">
                <a16:creationId xmlns:a16="http://schemas.microsoft.com/office/drawing/2014/main" id="{73A9BB1B-0D40-D355-5913-13C732C6E6A9}"/>
              </a:ext>
            </a:extLst>
          </p:cNvPr>
          <p:cNvPicPr>
            <a:picLocks noChangeAspect="1"/>
          </p:cNvPicPr>
          <p:nvPr/>
        </p:nvPicPr>
        <p:blipFill>
          <a:blip r:embed="rId3"/>
          <a:stretch>
            <a:fillRect/>
          </a:stretch>
        </p:blipFill>
        <p:spPr>
          <a:xfrm>
            <a:off x="2685355" y="2203425"/>
            <a:ext cx="3602538" cy="1834833"/>
          </a:xfrm>
          <a:prstGeom prst="rect">
            <a:avLst/>
          </a:prstGeom>
        </p:spPr>
      </p:pic>
      <p:pic>
        <p:nvPicPr>
          <p:cNvPr id="5" name="Image 4">
            <a:extLst>
              <a:ext uri="{FF2B5EF4-FFF2-40B4-BE49-F238E27FC236}">
                <a16:creationId xmlns:a16="http://schemas.microsoft.com/office/drawing/2014/main" id="{CC2877AA-E589-C141-D56F-122670425C78}"/>
              </a:ext>
            </a:extLst>
          </p:cNvPr>
          <p:cNvPicPr>
            <a:picLocks noChangeAspect="1"/>
          </p:cNvPicPr>
          <p:nvPr/>
        </p:nvPicPr>
        <p:blipFill>
          <a:blip r:embed="rId4"/>
          <a:stretch>
            <a:fillRect/>
          </a:stretch>
        </p:blipFill>
        <p:spPr>
          <a:xfrm>
            <a:off x="7172398" y="2049756"/>
            <a:ext cx="1523911" cy="1083433"/>
          </a:xfrm>
          <a:prstGeom prst="rect">
            <a:avLst/>
          </a:prstGeom>
        </p:spPr>
      </p:pic>
      <p:pic>
        <p:nvPicPr>
          <p:cNvPr id="2" name="Image 1" descr="Une image contenant dessin humoristique, capture d’écran, mammifère, Graphique&#10;&#10;Description générée automatiquement">
            <a:extLst>
              <a:ext uri="{FF2B5EF4-FFF2-40B4-BE49-F238E27FC236}">
                <a16:creationId xmlns:a16="http://schemas.microsoft.com/office/drawing/2014/main" id="{5AE4EAC0-07EA-A513-2CB3-09FC94997CF5}"/>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815005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73A0E-D1AA-B4BB-0241-A974820701BA}"/>
            </a:ext>
          </a:extLst>
        </p:cNvPr>
        <p:cNvGrpSpPr/>
        <p:nvPr/>
      </p:nvGrpSpPr>
      <p:grpSpPr>
        <a:xfrm>
          <a:off x="0" y="0"/>
          <a:ext cx="0" cy="0"/>
          <a:chOff x="0" y="0"/>
          <a:chExt cx="0" cy="0"/>
        </a:xfrm>
      </p:grpSpPr>
      <p:sp>
        <p:nvSpPr>
          <p:cNvPr id="12" name="ZoneTexte 11">
            <a:extLst>
              <a:ext uri="{FF2B5EF4-FFF2-40B4-BE49-F238E27FC236}">
                <a16:creationId xmlns:a16="http://schemas.microsoft.com/office/drawing/2014/main" id="{7A59E499-08F5-66EF-44FC-510FAE418CA2}"/>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Les avantages </a:t>
            </a:r>
            <a:r>
              <a:rPr lang="fr-FR" sz="4000" cap="small" dirty="0" err="1"/>
              <a:t>Bober</a:t>
            </a:r>
            <a:r>
              <a:rPr lang="fr-FR" sz="4000" cap="small" dirty="0"/>
              <a:t>-IT</a:t>
            </a:r>
          </a:p>
        </p:txBody>
      </p:sp>
      <p:sp>
        <p:nvSpPr>
          <p:cNvPr id="17" name="Hexagone 16">
            <a:extLst>
              <a:ext uri="{FF2B5EF4-FFF2-40B4-BE49-F238E27FC236}">
                <a16:creationId xmlns:a16="http://schemas.microsoft.com/office/drawing/2014/main" id="{6093C4A8-C88C-9415-466F-3B232BD60B89}"/>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CEC23751-64CF-4F46-207A-E061D4D359B3}"/>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11" name="ZoneTexte 10">
            <a:extLst>
              <a:ext uri="{FF2B5EF4-FFF2-40B4-BE49-F238E27FC236}">
                <a16:creationId xmlns:a16="http://schemas.microsoft.com/office/drawing/2014/main" id="{F4541EF9-E83B-A367-D7E1-39A142D23972}"/>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EB0E7588-A8DF-2E27-3A82-D4730D99F2CD}"/>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3AC19B5D-FA02-0898-92BC-AE9267721753}"/>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CF7B38B8-EC71-A5DC-753A-9B5225236CE4}"/>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1BC0B30A-8EFF-5F98-691B-800CD984D5A3}"/>
              </a:ext>
            </a:extLst>
          </p:cNvPr>
          <p:cNvSpPr txBox="1"/>
          <p:nvPr/>
        </p:nvSpPr>
        <p:spPr>
          <a:xfrm>
            <a:off x="-2556010" y="3480822"/>
            <a:ext cx="2265077" cy="369332"/>
          </a:xfrm>
          <a:prstGeom prst="rect">
            <a:avLst/>
          </a:prstGeom>
          <a:noFill/>
        </p:spPr>
        <p:txBody>
          <a:bodyPr wrap="square" rtlCol="0">
            <a:spAutoFit/>
          </a:bodyPr>
          <a:lstStyle/>
          <a:p>
            <a:pPr algn="ctr"/>
            <a:r>
              <a:rPr lang="fr-FR" b="1" dirty="0">
                <a:solidFill>
                  <a:schemeClr val="bg1"/>
                </a:solidFill>
              </a:rPr>
              <a:t>Fichiers config</a:t>
            </a:r>
          </a:p>
        </p:txBody>
      </p:sp>
      <p:sp>
        <p:nvSpPr>
          <p:cNvPr id="28" name="Rectangle : coins arrondis 27">
            <a:extLst>
              <a:ext uri="{FF2B5EF4-FFF2-40B4-BE49-F238E27FC236}">
                <a16:creationId xmlns:a16="http://schemas.microsoft.com/office/drawing/2014/main" id="{6A4A7D56-1537-0C79-7546-DA1306B0636E}"/>
              </a:ext>
            </a:extLst>
          </p:cNvPr>
          <p:cNvSpPr/>
          <p:nvPr/>
        </p:nvSpPr>
        <p:spPr>
          <a:xfrm>
            <a:off x="916243"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8BB95F26-BF8D-AF34-9F35-94EB6980AC15}"/>
              </a:ext>
            </a:extLst>
          </p:cNvPr>
          <p:cNvSpPr txBox="1"/>
          <p:nvPr/>
        </p:nvSpPr>
        <p:spPr>
          <a:xfrm>
            <a:off x="-3090441" y="4971868"/>
            <a:ext cx="2654909" cy="369332"/>
          </a:xfrm>
          <a:prstGeom prst="rect">
            <a:avLst/>
          </a:prstGeom>
          <a:noFill/>
        </p:spPr>
        <p:txBody>
          <a:bodyPr wrap="square" rtlCol="0">
            <a:spAutoFit/>
          </a:bodyPr>
          <a:lstStyle/>
          <a:p>
            <a:pPr algn="ctr"/>
            <a:r>
              <a:rPr lang="fr-FR" b="1" dirty="0">
                <a:solidFill>
                  <a:schemeClr val="bg1"/>
                </a:solidFill>
              </a:rPr>
              <a:t>Perspective d’évolution</a:t>
            </a:r>
          </a:p>
        </p:txBody>
      </p:sp>
      <p:sp>
        <p:nvSpPr>
          <p:cNvPr id="48" name="ZoneTexte 47">
            <a:extLst>
              <a:ext uri="{FF2B5EF4-FFF2-40B4-BE49-F238E27FC236}">
                <a16:creationId xmlns:a16="http://schemas.microsoft.com/office/drawing/2014/main" id="{70838A4C-FE8F-3E7A-B4BC-0F16020DCD0E}"/>
              </a:ext>
            </a:extLst>
          </p:cNvPr>
          <p:cNvSpPr txBox="1"/>
          <p:nvPr/>
        </p:nvSpPr>
        <p:spPr>
          <a:xfrm>
            <a:off x="-2471331" y="1989776"/>
            <a:ext cx="2265077" cy="369332"/>
          </a:xfrm>
          <a:prstGeom prst="rect">
            <a:avLst/>
          </a:prstGeom>
          <a:noFill/>
        </p:spPr>
        <p:txBody>
          <a:bodyPr wrap="square" rtlCol="0">
            <a:spAutoFit/>
          </a:bodyPr>
          <a:lstStyle/>
          <a:p>
            <a:pPr algn="ctr"/>
            <a:r>
              <a:rPr lang="fr-FR" b="1" dirty="0">
                <a:solidFill>
                  <a:schemeClr val="bg1"/>
                </a:solidFill>
              </a:rPr>
              <a:t>Procédures</a:t>
            </a:r>
          </a:p>
        </p:txBody>
      </p:sp>
      <p:sp>
        <p:nvSpPr>
          <p:cNvPr id="49" name="Rectangle 48">
            <a:extLst>
              <a:ext uri="{FF2B5EF4-FFF2-40B4-BE49-F238E27FC236}">
                <a16:creationId xmlns:a16="http://schemas.microsoft.com/office/drawing/2014/main" id="{6AF9D480-436C-25C0-F001-FC5614CD2575}"/>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BB8D54B9-EF7B-9C63-D76A-D0AC7892E62D}"/>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E9995DE6-0979-1A8A-E522-F2581E004DA0}"/>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6FEBBC9F-C393-3636-38A5-ECC7D01D81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565" y="3362138"/>
            <a:ext cx="547445" cy="547445"/>
          </a:xfrm>
          <a:prstGeom prst="rect">
            <a:avLst/>
          </a:prstGeom>
        </p:spPr>
      </p:pic>
      <p:sp>
        <p:nvSpPr>
          <p:cNvPr id="56" name="Ellipse 55">
            <a:extLst>
              <a:ext uri="{FF2B5EF4-FFF2-40B4-BE49-F238E27FC236}">
                <a16:creationId xmlns:a16="http://schemas.microsoft.com/office/drawing/2014/main" id="{841D681A-17B3-BBDC-0D52-5A0595725099}"/>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1C4DDF1B-F92A-B5BC-75F5-0121FC0E4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565" y="4813113"/>
            <a:ext cx="547445" cy="547445"/>
          </a:xfrm>
          <a:prstGeom prst="rect">
            <a:avLst/>
          </a:prstGeom>
        </p:spPr>
      </p:pic>
      <p:pic>
        <p:nvPicPr>
          <p:cNvPr id="58" name="Graphique 57">
            <a:extLst>
              <a:ext uri="{FF2B5EF4-FFF2-40B4-BE49-F238E27FC236}">
                <a16:creationId xmlns:a16="http://schemas.microsoft.com/office/drawing/2014/main" id="{DE11EC04-A378-9DE7-9F39-9CE98C8AD8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565" y="1911164"/>
            <a:ext cx="547445" cy="547445"/>
          </a:xfrm>
          <a:prstGeom prst="rect">
            <a:avLst/>
          </a:prstGeom>
        </p:spPr>
      </p:pic>
      <p:pic>
        <p:nvPicPr>
          <p:cNvPr id="2" name="Image 1" descr="Une image contenant dessin humoristique, capture d’écran, mammifère, Graphique&#10;&#10;Description générée automatiquement">
            <a:extLst>
              <a:ext uri="{FF2B5EF4-FFF2-40B4-BE49-F238E27FC236}">
                <a16:creationId xmlns:a16="http://schemas.microsoft.com/office/drawing/2014/main" id="{5DAC3FD8-B4AD-D3D4-5A9B-1395B71AD3FB}"/>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31651550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EEAED-DDD1-52D2-FA89-30A1DDDB12A7}"/>
            </a:ext>
          </a:extLst>
        </p:cNvPr>
        <p:cNvGrpSpPr/>
        <p:nvPr/>
      </p:nvGrpSpPr>
      <p:grpSpPr>
        <a:xfrm>
          <a:off x="0" y="0"/>
          <a:ext cx="0" cy="0"/>
          <a:chOff x="0" y="0"/>
          <a:chExt cx="0" cy="0"/>
        </a:xfrm>
      </p:grpSpPr>
      <p:pic>
        <p:nvPicPr>
          <p:cNvPr id="8" name="Graphique 57">
            <a:extLst>
              <a:ext uri="{FF2B5EF4-FFF2-40B4-BE49-F238E27FC236}">
                <a16:creationId xmlns:a16="http://schemas.microsoft.com/office/drawing/2014/main" id="{A0DEC808-3910-A51E-9C6D-85D8E02CE5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3004529">
            <a:off x="1373483" y="1215383"/>
            <a:ext cx="329148" cy="329148"/>
          </a:xfrm>
          <a:prstGeom prst="rect">
            <a:avLst/>
          </a:prstGeom>
        </p:spPr>
      </p:pic>
      <p:cxnSp>
        <p:nvCxnSpPr>
          <p:cNvPr id="44" name="Connecteur droit 43">
            <a:extLst>
              <a:ext uri="{FF2B5EF4-FFF2-40B4-BE49-F238E27FC236}">
                <a16:creationId xmlns:a16="http://schemas.microsoft.com/office/drawing/2014/main" id="{F724884F-8C6D-054D-1A59-E8D1CB6CB4BE}"/>
              </a:ext>
            </a:extLst>
          </p:cNvPr>
          <p:cNvCxnSpPr>
            <a:cxnSpLocks/>
          </p:cNvCxnSpPr>
          <p:nvPr/>
        </p:nvCxnSpPr>
        <p:spPr>
          <a:xfrm>
            <a:off x="5399284" y="5201642"/>
            <a:ext cx="1480155" cy="403249"/>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6" name="Connecteur droit 45">
            <a:extLst>
              <a:ext uri="{FF2B5EF4-FFF2-40B4-BE49-F238E27FC236}">
                <a16:creationId xmlns:a16="http://schemas.microsoft.com/office/drawing/2014/main" id="{CF879005-EA43-FFDE-FBB9-931A3C1EE634}"/>
              </a:ext>
            </a:extLst>
          </p:cNvPr>
          <p:cNvCxnSpPr>
            <a:cxnSpLocks/>
          </p:cNvCxnSpPr>
          <p:nvPr/>
        </p:nvCxnSpPr>
        <p:spPr>
          <a:xfrm>
            <a:off x="5399284" y="3558864"/>
            <a:ext cx="1859269" cy="140889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0" name="Connecteur droit 49">
            <a:extLst>
              <a:ext uri="{FF2B5EF4-FFF2-40B4-BE49-F238E27FC236}">
                <a16:creationId xmlns:a16="http://schemas.microsoft.com/office/drawing/2014/main" id="{CD7D6055-A8DA-3B01-71A3-866692A4878C}"/>
              </a:ext>
            </a:extLst>
          </p:cNvPr>
          <p:cNvCxnSpPr>
            <a:cxnSpLocks/>
          </p:cNvCxnSpPr>
          <p:nvPr/>
        </p:nvCxnSpPr>
        <p:spPr>
          <a:xfrm>
            <a:off x="7371577" y="3526251"/>
            <a:ext cx="39376" cy="159390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2" name="Connecteur droit 51">
            <a:extLst>
              <a:ext uri="{FF2B5EF4-FFF2-40B4-BE49-F238E27FC236}">
                <a16:creationId xmlns:a16="http://schemas.microsoft.com/office/drawing/2014/main" id="{4D41F7F5-D590-4B35-8DA9-78038C968369}"/>
              </a:ext>
            </a:extLst>
          </p:cNvPr>
          <p:cNvCxnSpPr>
            <a:cxnSpLocks/>
          </p:cNvCxnSpPr>
          <p:nvPr/>
        </p:nvCxnSpPr>
        <p:spPr>
          <a:xfrm flipH="1">
            <a:off x="7563353" y="3526251"/>
            <a:ext cx="2119127" cy="174630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43" name="Groupe 42">
            <a:extLst>
              <a:ext uri="{FF2B5EF4-FFF2-40B4-BE49-F238E27FC236}">
                <a16:creationId xmlns:a16="http://schemas.microsoft.com/office/drawing/2014/main" id="{9D9BB2EA-113C-AAEA-FE01-E1BC8AF20607}"/>
              </a:ext>
            </a:extLst>
          </p:cNvPr>
          <p:cNvGrpSpPr/>
          <p:nvPr/>
        </p:nvGrpSpPr>
        <p:grpSpPr>
          <a:xfrm>
            <a:off x="4802756" y="1799014"/>
            <a:ext cx="5660524" cy="4160001"/>
            <a:chOff x="5515223" y="1799014"/>
            <a:chExt cx="5660524" cy="4160001"/>
          </a:xfrm>
        </p:grpSpPr>
        <p:grpSp>
          <p:nvGrpSpPr>
            <p:cNvPr id="40" name="Groupe 39">
              <a:extLst>
                <a:ext uri="{FF2B5EF4-FFF2-40B4-BE49-F238E27FC236}">
                  <a16:creationId xmlns:a16="http://schemas.microsoft.com/office/drawing/2014/main" id="{812A0FEA-082B-3A73-A071-1A768FC824D3}"/>
                </a:ext>
              </a:extLst>
            </p:cNvPr>
            <p:cNvGrpSpPr/>
            <p:nvPr/>
          </p:nvGrpSpPr>
          <p:grpSpPr>
            <a:xfrm>
              <a:off x="5517228" y="4181619"/>
              <a:ext cx="578772" cy="1777396"/>
              <a:chOff x="5517228" y="4181619"/>
              <a:chExt cx="578772" cy="1777396"/>
            </a:xfrm>
          </p:grpSpPr>
          <p:pic>
            <p:nvPicPr>
              <p:cNvPr id="23" name="Image 22">
                <a:extLst>
                  <a:ext uri="{FF2B5EF4-FFF2-40B4-BE49-F238E27FC236}">
                    <a16:creationId xmlns:a16="http://schemas.microsoft.com/office/drawing/2014/main" id="{FFEB6896-8772-18F4-667E-FD1D4D5819E1}"/>
                  </a:ext>
                </a:extLst>
              </p:cNvPr>
              <p:cNvPicPr>
                <a:picLocks noChangeAspect="1"/>
              </p:cNvPicPr>
              <p:nvPr/>
            </p:nvPicPr>
            <p:blipFill>
              <a:blip r:embed="rId3"/>
              <a:stretch>
                <a:fillRect/>
              </a:stretch>
            </p:blipFill>
            <p:spPr>
              <a:xfrm>
                <a:off x="5517228" y="4181619"/>
                <a:ext cx="578772" cy="818751"/>
              </a:xfrm>
              <a:prstGeom prst="rect">
                <a:avLst/>
              </a:prstGeom>
              <a:ln>
                <a:solidFill>
                  <a:schemeClr val="tx1"/>
                </a:solidFill>
              </a:ln>
            </p:spPr>
          </p:pic>
          <p:pic>
            <p:nvPicPr>
              <p:cNvPr id="26" name="Image 25">
                <a:extLst>
                  <a:ext uri="{FF2B5EF4-FFF2-40B4-BE49-F238E27FC236}">
                    <a16:creationId xmlns:a16="http://schemas.microsoft.com/office/drawing/2014/main" id="{5101C3B2-C8C3-6DCB-F258-89891F6C7E38}"/>
                  </a:ext>
                </a:extLst>
              </p:cNvPr>
              <p:cNvPicPr>
                <a:picLocks noChangeAspect="1"/>
              </p:cNvPicPr>
              <p:nvPr/>
            </p:nvPicPr>
            <p:blipFill>
              <a:blip r:embed="rId4"/>
              <a:stretch>
                <a:fillRect/>
              </a:stretch>
            </p:blipFill>
            <p:spPr>
              <a:xfrm>
                <a:off x="5517228" y="5140264"/>
                <a:ext cx="576767" cy="818751"/>
              </a:xfrm>
              <a:prstGeom prst="rect">
                <a:avLst/>
              </a:prstGeom>
              <a:ln>
                <a:solidFill>
                  <a:schemeClr val="tx1"/>
                </a:solidFill>
              </a:ln>
            </p:spPr>
          </p:pic>
        </p:grpSp>
        <p:grpSp>
          <p:nvGrpSpPr>
            <p:cNvPr id="39" name="Groupe 38">
              <a:extLst>
                <a:ext uri="{FF2B5EF4-FFF2-40B4-BE49-F238E27FC236}">
                  <a16:creationId xmlns:a16="http://schemas.microsoft.com/office/drawing/2014/main" id="{E6FAC4B5-630B-DA0D-4ABE-39F6C06CD9D3}"/>
                </a:ext>
              </a:extLst>
            </p:cNvPr>
            <p:cNvGrpSpPr/>
            <p:nvPr/>
          </p:nvGrpSpPr>
          <p:grpSpPr>
            <a:xfrm>
              <a:off x="5515223" y="1799014"/>
              <a:ext cx="590758" cy="1761991"/>
              <a:chOff x="5515223" y="1799014"/>
              <a:chExt cx="590758" cy="1761991"/>
            </a:xfrm>
          </p:grpSpPr>
          <p:pic>
            <p:nvPicPr>
              <p:cNvPr id="30" name="Image 29">
                <a:extLst>
                  <a:ext uri="{FF2B5EF4-FFF2-40B4-BE49-F238E27FC236}">
                    <a16:creationId xmlns:a16="http://schemas.microsoft.com/office/drawing/2014/main" id="{FABE0604-D086-3034-AB8D-D39CE03096ED}"/>
                  </a:ext>
                </a:extLst>
              </p:cNvPr>
              <p:cNvPicPr>
                <a:picLocks noChangeAspect="1"/>
              </p:cNvPicPr>
              <p:nvPr/>
            </p:nvPicPr>
            <p:blipFill>
              <a:blip r:embed="rId5"/>
              <a:stretch>
                <a:fillRect/>
              </a:stretch>
            </p:blipFill>
            <p:spPr>
              <a:xfrm>
                <a:off x="5515223" y="1799014"/>
                <a:ext cx="578772" cy="822280"/>
              </a:xfrm>
              <a:prstGeom prst="rect">
                <a:avLst/>
              </a:prstGeom>
              <a:ln>
                <a:solidFill>
                  <a:schemeClr val="tx1"/>
                </a:solidFill>
              </a:ln>
            </p:spPr>
          </p:pic>
          <p:pic>
            <p:nvPicPr>
              <p:cNvPr id="32" name="Image 31">
                <a:extLst>
                  <a:ext uri="{FF2B5EF4-FFF2-40B4-BE49-F238E27FC236}">
                    <a16:creationId xmlns:a16="http://schemas.microsoft.com/office/drawing/2014/main" id="{8461679E-0715-9804-DC3A-82B566240C32}"/>
                  </a:ext>
                </a:extLst>
              </p:cNvPr>
              <p:cNvPicPr>
                <a:picLocks noChangeAspect="1"/>
              </p:cNvPicPr>
              <p:nvPr/>
            </p:nvPicPr>
            <p:blipFill>
              <a:blip r:embed="rId6"/>
              <a:stretch>
                <a:fillRect/>
              </a:stretch>
            </p:blipFill>
            <p:spPr>
              <a:xfrm>
                <a:off x="5526376" y="2742254"/>
                <a:ext cx="579605" cy="818751"/>
              </a:xfrm>
              <a:prstGeom prst="rect">
                <a:avLst/>
              </a:prstGeom>
              <a:ln>
                <a:solidFill>
                  <a:schemeClr val="tx1"/>
                </a:solidFill>
              </a:ln>
            </p:spPr>
          </p:pic>
        </p:grpSp>
        <p:grpSp>
          <p:nvGrpSpPr>
            <p:cNvPr id="42" name="Groupe 41">
              <a:extLst>
                <a:ext uri="{FF2B5EF4-FFF2-40B4-BE49-F238E27FC236}">
                  <a16:creationId xmlns:a16="http://schemas.microsoft.com/office/drawing/2014/main" id="{371D6212-6FDE-16F3-EC83-CAAA67290E6B}"/>
                </a:ext>
              </a:extLst>
            </p:cNvPr>
            <p:cNvGrpSpPr/>
            <p:nvPr/>
          </p:nvGrpSpPr>
          <p:grpSpPr>
            <a:xfrm>
              <a:off x="7975936" y="1800191"/>
              <a:ext cx="578772" cy="1776218"/>
              <a:chOff x="7975936" y="1800191"/>
              <a:chExt cx="578772" cy="1776218"/>
            </a:xfrm>
          </p:grpSpPr>
          <p:pic>
            <p:nvPicPr>
              <p:cNvPr id="34" name="Image 33">
                <a:extLst>
                  <a:ext uri="{FF2B5EF4-FFF2-40B4-BE49-F238E27FC236}">
                    <a16:creationId xmlns:a16="http://schemas.microsoft.com/office/drawing/2014/main" id="{ADAA3FDF-6F8D-64CA-61E6-03092682F265}"/>
                  </a:ext>
                </a:extLst>
              </p:cNvPr>
              <p:cNvPicPr>
                <a:picLocks noChangeAspect="1"/>
              </p:cNvPicPr>
              <p:nvPr/>
            </p:nvPicPr>
            <p:blipFill>
              <a:blip r:embed="rId7"/>
              <a:stretch>
                <a:fillRect/>
              </a:stretch>
            </p:blipFill>
            <p:spPr>
              <a:xfrm>
                <a:off x="7975936" y="1800191"/>
                <a:ext cx="578772" cy="821103"/>
              </a:xfrm>
              <a:prstGeom prst="rect">
                <a:avLst/>
              </a:prstGeom>
              <a:ln>
                <a:solidFill>
                  <a:schemeClr val="tx1"/>
                </a:solidFill>
              </a:ln>
            </p:spPr>
          </p:pic>
          <p:pic>
            <p:nvPicPr>
              <p:cNvPr id="36" name="Image 35">
                <a:extLst>
                  <a:ext uri="{FF2B5EF4-FFF2-40B4-BE49-F238E27FC236}">
                    <a16:creationId xmlns:a16="http://schemas.microsoft.com/office/drawing/2014/main" id="{751D8CDF-9F26-48A2-BC10-51E57CEAFE73}"/>
                  </a:ext>
                </a:extLst>
              </p:cNvPr>
              <p:cNvPicPr>
                <a:picLocks noChangeAspect="1"/>
              </p:cNvPicPr>
              <p:nvPr/>
            </p:nvPicPr>
            <p:blipFill>
              <a:blip r:embed="rId8"/>
              <a:stretch>
                <a:fillRect/>
              </a:stretch>
            </p:blipFill>
            <p:spPr>
              <a:xfrm>
                <a:off x="7975936" y="2757658"/>
                <a:ext cx="578772" cy="818751"/>
              </a:xfrm>
              <a:prstGeom prst="rect">
                <a:avLst/>
              </a:prstGeom>
              <a:ln>
                <a:solidFill>
                  <a:schemeClr val="tx1"/>
                </a:solidFill>
              </a:ln>
            </p:spPr>
          </p:pic>
        </p:grpSp>
        <p:pic>
          <p:nvPicPr>
            <p:cNvPr id="38" name="Image 37">
              <a:extLst>
                <a:ext uri="{FF2B5EF4-FFF2-40B4-BE49-F238E27FC236}">
                  <a16:creationId xmlns:a16="http://schemas.microsoft.com/office/drawing/2014/main" id="{BCF107A7-C814-8ADA-720E-4CF024DA1C0B}"/>
                </a:ext>
              </a:extLst>
            </p:cNvPr>
            <p:cNvPicPr>
              <a:picLocks noChangeAspect="1"/>
            </p:cNvPicPr>
            <p:nvPr/>
          </p:nvPicPr>
          <p:blipFill>
            <a:blip r:embed="rId9"/>
            <a:stretch>
              <a:fillRect/>
            </a:stretch>
          </p:blipFill>
          <p:spPr>
            <a:xfrm>
              <a:off x="10595798" y="1800778"/>
              <a:ext cx="579949" cy="818751"/>
            </a:xfrm>
            <a:prstGeom prst="rect">
              <a:avLst/>
            </a:prstGeom>
            <a:ln>
              <a:solidFill>
                <a:schemeClr val="tx1"/>
              </a:solidFill>
            </a:ln>
          </p:spPr>
        </p:pic>
      </p:grpSp>
      <p:sp>
        <p:nvSpPr>
          <p:cNvPr id="17" name="Hexagone 16">
            <a:extLst>
              <a:ext uri="{FF2B5EF4-FFF2-40B4-BE49-F238E27FC236}">
                <a16:creationId xmlns:a16="http://schemas.microsoft.com/office/drawing/2014/main" id="{2AEC4CE2-4E6B-E353-B135-85C60A43DA54}"/>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3BFA7503-4E66-946A-7BA2-885F9B6A69D1}"/>
              </a:ext>
            </a:extLst>
          </p:cNvPr>
          <p:cNvSpPr txBox="1"/>
          <p:nvPr/>
        </p:nvSpPr>
        <p:spPr>
          <a:xfrm>
            <a:off x="3484599" y="2064266"/>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ACB7851A-8007-CB59-C3E2-A416B5EAE447}"/>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667BB1E5-816E-2CB0-5F53-E24DD034E651}"/>
              </a:ext>
            </a:extLst>
          </p:cNvPr>
          <p:cNvSpPr/>
          <p:nvPr/>
        </p:nvSpPr>
        <p:spPr>
          <a:xfrm>
            <a:off x="916243" y="1799016"/>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5EB40997-AD5A-07A0-368F-0ABFAF757EF9}"/>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4276DC9F-9FCA-DCD0-A905-DEF1E7526933}"/>
              </a:ext>
            </a:extLst>
          </p:cNvPr>
          <p:cNvSpPr txBox="1"/>
          <p:nvPr/>
        </p:nvSpPr>
        <p:spPr>
          <a:xfrm>
            <a:off x="-2556010" y="3480822"/>
            <a:ext cx="2265077" cy="369332"/>
          </a:xfrm>
          <a:prstGeom prst="rect">
            <a:avLst/>
          </a:prstGeom>
          <a:noFill/>
        </p:spPr>
        <p:txBody>
          <a:bodyPr wrap="square" rtlCol="0">
            <a:spAutoFit/>
          </a:bodyPr>
          <a:lstStyle/>
          <a:p>
            <a:pPr algn="ctr"/>
            <a:r>
              <a:rPr lang="fr-FR" b="1" dirty="0">
                <a:solidFill>
                  <a:schemeClr val="bg1"/>
                </a:solidFill>
              </a:rPr>
              <a:t>Fichiers config</a:t>
            </a:r>
          </a:p>
        </p:txBody>
      </p:sp>
      <p:sp>
        <p:nvSpPr>
          <p:cNvPr id="28" name="Rectangle : coins arrondis 27">
            <a:extLst>
              <a:ext uri="{FF2B5EF4-FFF2-40B4-BE49-F238E27FC236}">
                <a16:creationId xmlns:a16="http://schemas.microsoft.com/office/drawing/2014/main" id="{A752764A-9373-11D9-2AC5-EF366E3AC2A4}"/>
              </a:ext>
            </a:extLst>
          </p:cNvPr>
          <p:cNvSpPr/>
          <p:nvPr/>
        </p:nvSpPr>
        <p:spPr>
          <a:xfrm>
            <a:off x="916243"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FE8A1C05-C7F0-4564-C4FB-E676C77DA427}"/>
              </a:ext>
            </a:extLst>
          </p:cNvPr>
          <p:cNvSpPr txBox="1"/>
          <p:nvPr/>
        </p:nvSpPr>
        <p:spPr>
          <a:xfrm>
            <a:off x="-3267736" y="4832310"/>
            <a:ext cx="2593938" cy="369332"/>
          </a:xfrm>
          <a:prstGeom prst="rect">
            <a:avLst/>
          </a:prstGeom>
          <a:noFill/>
        </p:spPr>
        <p:txBody>
          <a:bodyPr wrap="square" rtlCol="0">
            <a:spAutoFit/>
          </a:bodyPr>
          <a:lstStyle/>
          <a:p>
            <a:pPr algn="ctr"/>
            <a:r>
              <a:rPr lang="fr-FR" b="1" dirty="0">
                <a:solidFill>
                  <a:schemeClr val="bg1"/>
                </a:solidFill>
              </a:rPr>
              <a:t>Perspective d’évolution</a:t>
            </a:r>
          </a:p>
        </p:txBody>
      </p:sp>
      <p:sp>
        <p:nvSpPr>
          <p:cNvPr id="48" name="ZoneTexte 47">
            <a:extLst>
              <a:ext uri="{FF2B5EF4-FFF2-40B4-BE49-F238E27FC236}">
                <a16:creationId xmlns:a16="http://schemas.microsoft.com/office/drawing/2014/main" id="{2CBB61DB-A742-8BEE-BF8E-3C0BBF008A51}"/>
              </a:ext>
            </a:extLst>
          </p:cNvPr>
          <p:cNvSpPr txBox="1"/>
          <p:nvPr/>
        </p:nvSpPr>
        <p:spPr>
          <a:xfrm>
            <a:off x="1306227" y="2002888"/>
            <a:ext cx="2265077" cy="369332"/>
          </a:xfrm>
          <a:prstGeom prst="rect">
            <a:avLst/>
          </a:prstGeom>
          <a:noFill/>
        </p:spPr>
        <p:txBody>
          <a:bodyPr wrap="square" rtlCol="0">
            <a:spAutoFit/>
          </a:bodyPr>
          <a:lstStyle/>
          <a:p>
            <a:pPr algn="ctr"/>
            <a:r>
              <a:rPr lang="fr-FR" b="1" dirty="0">
                <a:solidFill>
                  <a:schemeClr val="bg1"/>
                </a:solidFill>
              </a:rPr>
              <a:t>Procédures</a:t>
            </a:r>
          </a:p>
        </p:txBody>
      </p:sp>
      <p:sp>
        <p:nvSpPr>
          <p:cNvPr id="49" name="Rectangle 48">
            <a:extLst>
              <a:ext uri="{FF2B5EF4-FFF2-40B4-BE49-F238E27FC236}">
                <a16:creationId xmlns:a16="http://schemas.microsoft.com/office/drawing/2014/main" id="{3F2061EB-5E7A-F1BB-D909-DB0291CB5A34}"/>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B9557C97-950D-651D-8512-646C3C67CC1A}"/>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FA08F0C-D791-1112-B28F-325CBB04472D}"/>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09802C4A-0EB2-59B4-F61A-20765F9D396D}"/>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7E6335A0-A0AB-DBD3-5639-231BF7C4B48C}"/>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Les avantages </a:t>
            </a:r>
            <a:r>
              <a:rPr lang="fr-FR" sz="4000" cap="small" dirty="0" err="1"/>
              <a:t>Bober</a:t>
            </a:r>
            <a:r>
              <a:rPr lang="fr-FR" sz="4000" cap="small" dirty="0"/>
              <a:t>-IT</a:t>
            </a:r>
          </a:p>
        </p:txBody>
      </p:sp>
      <p:pic>
        <p:nvPicPr>
          <p:cNvPr id="5" name="Image 4" descr="Une image contenant dessin humoristique, capture d’écran, mammifère, Graphique&#10;&#10;Description générée automatiquement">
            <a:extLst>
              <a:ext uri="{FF2B5EF4-FFF2-40B4-BE49-F238E27FC236}">
                <a16:creationId xmlns:a16="http://schemas.microsoft.com/office/drawing/2014/main" id="{6A9466F7-84DF-EF3B-9E5F-04ED44207065}"/>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pic>
        <p:nvPicPr>
          <p:cNvPr id="10" name="Image 9" descr="Une image contenant mammifère, dessin humoristique, chapeau&#10;&#10;Description générée automatiquement">
            <a:extLst>
              <a:ext uri="{FF2B5EF4-FFF2-40B4-BE49-F238E27FC236}">
                <a16:creationId xmlns:a16="http://schemas.microsoft.com/office/drawing/2014/main" id="{C7AC46D7-719A-31C6-A92F-B935CD6AF10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13603" y="4497994"/>
            <a:ext cx="1960096" cy="1960096"/>
          </a:xfrm>
          <a:prstGeom prst="rect">
            <a:avLst/>
          </a:prstGeom>
        </p:spPr>
      </p:pic>
      <p:pic>
        <p:nvPicPr>
          <p:cNvPr id="12" name="Image 11">
            <a:extLst>
              <a:ext uri="{FF2B5EF4-FFF2-40B4-BE49-F238E27FC236}">
                <a16:creationId xmlns:a16="http://schemas.microsoft.com/office/drawing/2014/main" id="{A0F0E158-0205-73E8-9384-5BEB3D03ECD1}"/>
              </a:ext>
            </a:extLst>
          </p:cNvPr>
          <p:cNvPicPr>
            <a:picLocks noChangeAspect="1"/>
          </p:cNvPicPr>
          <p:nvPr/>
        </p:nvPicPr>
        <p:blipFill>
          <a:blip r:embed="rId12"/>
          <a:stretch>
            <a:fillRect/>
          </a:stretch>
        </p:blipFill>
        <p:spPr>
          <a:xfrm>
            <a:off x="4139552" y="1799015"/>
            <a:ext cx="1259732" cy="1777395"/>
          </a:xfrm>
          <a:prstGeom prst="rect">
            <a:avLst/>
          </a:prstGeom>
          <a:ln>
            <a:solidFill>
              <a:schemeClr val="tx1"/>
            </a:solidFill>
          </a:ln>
        </p:spPr>
      </p:pic>
      <p:pic>
        <p:nvPicPr>
          <p:cNvPr id="15" name="Image 14">
            <a:extLst>
              <a:ext uri="{FF2B5EF4-FFF2-40B4-BE49-F238E27FC236}">
                <a16:creationId xmlns:a16="http://schemas.microsoft.com/office/drawing/2014/main" id="{F9BB2DA8-62EF-6763-34D7-3ED146302E2C}"/>
              </a:ext>
            </a:extLst>
          </p:cNvPr>
          <p:cNvPicPr>
            <a:picLocks noChangeAspect="1"/>
          </p:cNvPicPr>
          <p:nvPr/>
        </p:nvPicPr>
        <p:blipFill>
          <a:blip r:embed="rId13"/>
          <a:stretch>
            <a:fillRect/>
          </a:stretch>
        </p:blipFill>
        <p:spPr>
          <a:xfrm>
            <a:off x="6576681" y="1799016"/>
            <a:ext cx="1259732" cy="1790820"/>
          </a:xfrm>
          <a:prstGeom prst="rect">
            <a:avLst/>
          </a:prstGeom>
          <a:ln>
            <a:solidFill>
              <a:schemeClr val="tx1"/>
            </a:solidFill>
          </a:ln>
        </p:spPr>
      </p:pic>
      <p:pic>
        <p:nvPicPr>
          <p:cNvPr id="19" name="Image 18">
            <a:extLst>
              <a:ext uri="{FF2B5EF4-FFF2-40B4-BE49-F238E27FC236}">
                <a16:creationId xmlns:a16="http://schemas.microsoft.com/office/drawing/2014/main" id="{FA06D741-7CB4-E83A-AB6D-8CB76F980D8A}"/>
              </a:ext>
            </a:extLst>
          </p:cNvPr>
          <p:cNvPicPr>
            <a:picLocks noChangeAspect="1"/>
          </p:cNvPicPr>
          <p:nvPr/>
        </p:nvPicPr>
        <p:blipFill>
          <a:blip r:embed="rId14"/>
          <a:stretch>
            <a:fillRect/>
          </a:stretch>
        </p:blipFill>
        <p:spPr>
          <a:xfrm>
            <a:off x="9201738" y="1799014"/>
            <a:ext cx="1261542" cy="1777395"/>
          </a:xfrm>
          <a:prstGeom prst="rect">
            <a:avLst/>
          </a:prstGeom>
          <a:ln>
            <a:solidFill>
              <a:schemeClr val="tx1"/>
            </a:solidFill>
          </a:ln>
        </p:spPr>
      </p:pic>
      <p:pic>
        <p:nvPicPr>
          <p:cNvPr id="21" name="Image 20">
            <a:extLst>
              <a:ext uri="{FF2B5EF4-FFF2-40B4-BE49-F238E27FC236}">
                <a16:creationId xmlns:a16="http://schemas.microsoft.com/office/drawing/2014/main" id="{B2F2DD57-648E-940C-AA03-019DD1960FC0}"/>
              </a:ext>
            </a:extLst>
          </p:cNvPr>
          <p:cNvPicPr>
            <a:picLocks noChangeAspect="1"/>
          </p:cNvPicPr>
          <p:nvPr/>
        </p:nvPicPr>
        <p:blipFill>
          <a:blip r:embed="rId15"/>
          <a:stretch>
            <a:fillRect/>
          </a:stretch>
        </p:blipFill>
        <p:spPr>
          <a:xfrm>
            <a:off x="4154672" y="4181619"/>
            <a:ext cx="1249532" cy="1777396"/>
          </a:xfrm>
          <a:prstGeom prst="rect">
            <a:avLst/>
          </a:prstGeom>
          <a:ln>
            <a:solidFill>
              <a:schemeClr val="tx1"/>
            </a:solidFill>
          </a:ln>
        </p:spPr>
      </p:pic>
      <p:pic>
        <p:nvPicPr>
          <p:cNvPr id="11" name="Graphique 54">
            <a:extLst>
              <a:ext uri="{FF2B5EF4-FFF2-40B4-BE49-F238E27FC236}">
                <a16:creationId xmlns:a16="http://schemas.microsoft.com/office/drawing/2014/main" id="{F21E860B-0CA7-3553-A001-A216A376B1DE}"/>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23565" y="3362138"/>
            <a:ext cx="547445" cy="547445"/>
          </a:xfrm>
          <a:prstGeom prst="rect">
            <a:avLst/>
          </a:prstGeom>
        </p:spPr>
      </p:pic>
      <p:pic>
        <p:nvPicPr>
          <p:cNvPr id="14" name="Graphique 56">
            <a:extLst>
              <a:ext uri="{FF2B5EF4-FFF2-40B4-BE49-F238E27FC236}">
                <a16:creationId xmlns:a16="http://schemas.microsoft.com/office/drawing/2014/main" id="{7D083AEE-BABE-471F-4AA6-17A0D5F39953}"/>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23565" y="4813113"/>
            <a:ext cx="547445" cy="547445"/>
          </a:xfrm>
          <a:prstGeom prst="rect">
            <a:avLst/>
          </a:prstGeom>
        </p:spPr>
      </p:pic>
      <p:pic>
        <p:nvPicPr>
          <p:cNvPr id="18" name="Graphique 57">
            <a:extLst>
              <a:ext uri="{FF2B5EF4-FFF2-40B4-BE49-F238E27FC236}">
                <a16:creationId xmlns:a16="http://schemas.microsoft.com/office/drawing/2014/main" id="{5EABA3CB-EB1E-F750-49F5-98D7577ED4E8}"/>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23565" y="1911164"/>
            <a:ext cx="547445" cy="547445"/>
          </a:xfrm>
          <a:prstGeom prst="rect">
            <a:avLst/>
          </a:prstGeom>
        </p:spPr>
      </p:pic>
    </p:spTree>
    <p:extLst>
      <p:ext uri="{BB962C8B-B14F-4D97-AF65-F5344CB8AC3E}">
        <p14:creationId xmlns:p14="http://schemas.microsoft.com/office/powerpoint/2010/main" val="2986516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44DFA-F024-5E8F-57A7-233BE9FFF905}"/>
            </a:ext>
          </a:extLst>
        </p:cNvPr>
        <p:cNvGrpSpPr/>
        <p:nvPr/>
      </p:nvGrpSpPr>
      <p:grpSpPr>
        <a:xfrm>
          <a:off x="0" y="0"/>
          <a:ext cx="0" cy="0"/>
          <a:chOff x="0" y="0"/>
          <a:chExt cx="0" cy="0"/>
        </a:xfrm>
      </p:grpSpPr>
      <p:pic>
        <p:nvPicPr>
          <p:cNvPr id="4" name="Graphique 3" descr="Ordinateur contour">
            <a:extLst>
              <a:ext uri="{FF2B5EF4-FFF2-40B4-BE49-F238E27FC236}">
                <a16:creationId xmlns:a16="http://schemas.microsoft.com/office/drawing/2014/main" id="{58BF408A-3201-5243-D1B7-84F86F8E6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3375" y="3302000"/>
            <a:ext cx="1444726" cy="1444726"/>
          </a:xfrm>
          <a:prstGeom prst="rect">
            <a:avLst/>
          </a:prstGeom>
        </p:spPr>
      </p:pic>
      <p:pic>
        <p:nvPicPr>
          <p:cNvPr id="5" name="Graphique 4" descr="Mur de briques en construction contour">
            <a:extLst>
              <a:ext uri="{FF2B5EF4-FFF2-40B4-BE49-F238E27FC236}">
                <a16:creationId xmlns:a16="http://schemas.microsoft.com/office/drawing/2014/main" id="{A746DBF4-AB44-BFB9-2B12-5753BABC5A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3376" y="3302000"/>
            <a:ext cx="1444726" cy="1444726"/>
          </a:xfrm>
          <a:prstGeom prst="rect">
            <a:avLst/>
          </a:prstGeom>
        </p:spPr>
      </p:pic>
      <p:pic>
        <p:nvPicPr>
          <p:cNvPr id="6" name="Graphique 5" descr="Routeur sans fil contour">
            <a:extLst>
              <a:ext uri="{FF2B5EF4-FFF2-40B4-BE49-F238E27FC236}">
                <a16:creationId xmlns:a16="http://schemas.microsoft.com/office/drawing/2014/main" id="{77EB79FE-6400-3C98-6D03-4A739DFCD9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02281" y="3302000"/>
            <a:ext cx="1444726" cy="1444726"/>
          </a:xfrm>
          <a:prstGeom prst="rect">
            <a:avLst/>
          </a:prstGeom>
        </p:spPr>
      </p:pic>
      <p:cxnSp>
        <p:nvCxnSpPr>
          <p:cNvPr id="10" name="Connecteur droit 9">
            <a:extLst>
              <a:ext uri="{FF2B5EF4-FFF2-40B4-BE49-F238E27FC236}">
                <a16:creationId xmlns:a16="http://schemas.microsoft.com/office/drawing/2014/main" id="{80E6DDE2-684F-B9FC-29FF-F2E136048441}"/>
              </a:ext>
            </a:extLst>
          </p:cNvPr>
          <p:cNvCxnSpPr/>
          <p:nvPr/>
        </p:nvCxnSpPr>
        <p:spPr>
          <a:xfrm>
            <a:off x="-303784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D011B136-D054-7494-9DD2-F9CE31960656}"/>
              </a:ext>
            </a:extLst>
          </p:cNvPr>
          <p:cNvSpPr txBox="1"/>
          <p:nvPr/>
        </p:nvSpPr>
        <p:spPr>
          <a:xfrm>
            <a:off x="1881110" y="213360"/>
            <a:ext cx="8429780" cy="707886"/>
          </a:xfrm>
          <a:prstGeom prst="rect">
            <a:avLst/>
          </a:prstGeom>
          <a:noFill/>
        </p:spPr>
        <p:txBody>
          <a:bodyPr wrap="square" rtlCol="0">
            <a:spAutoFit/>
          </a:bodyPr>
          <a:lstStyle/>
          <a:p>
            <a:pPr algn="ctr"/>
            <a:r>
              <a:rPr lang="fr-FR" sz="4000" cap="small" dirty="0"/>
              <a:t>Besoins du client</a:t>
            </a:r>
          </a:p>
        </p:txBody>
      </p:sp>
      <p:sp>
        <p:nvSpPr>
          <p:cNvPr id="13" name="ZoneTexte 12">
            <a:extLst>
              <a:ext uri="{FF2B5EF4-FFF2-40B4-BE49-F238E27FC236}">
                <a16:creationId xmlns:a16="http://schemas.microsoft.com/office/drawing/2014/main" id="{2CBEE9ED-F068-2CDA-2D28-2F537705E560}"/>
              </a:ext>
            </a:extLst>
          </p:cNvPr>
          <p:cNvSpPr txBox="1"/>
          <p:nvPr/>
        </p:nvSpPr>
        <p:spPr>
          <a:xfrm>
            <a:off x="-8629891" y="4562060"/>
            <a:ext cx="2397758" cy="369332"/>
          </a:xfrm>
          <a:prstGeom prst="rect">
            <a:avLst/>
          </a:prstGeom>
          <a:noFill/>
        </p:spPr>
        <p:txBody>
          <a:bodyPr wrap="square" rtlCol="0">
            <a:spAutoFit/>
          </a:bodyPr>
          <a:lstStyle/>
          <a:p>
            <a:pPr algn="ctr"/>
            <a:r>
              <a:rPr lang="fr-FR" dirty="0"/>
              <a:t>Poste de travail</a:t>
            </a:r>
          </a:p>
        </p:txBody>
      </p:sp>
      <p:sp>
        <p:nvSpPr>
          <p:cNvPr id="14" name="ZoneTexte 13">
            <a:extLst>
              <a:ext uri="{FF2B5EF4-FFF2-40B4-BE49-F238E27FC236}">
                <a16:creationId xmlns:a16="http://schemas.microsoft.com/office/drawing/2014/main" id="{EE387F55-ACA5-9A45-5097-DC412C3D1C68}"/>
              </a:ext>
            </a:extLst>
          </p:cNvPr>
          <p:cNvSpPr txBox="1"/>
          <p:nvPr/>
        </p:nvSpPr>
        <p:spPr>
          <a:xfrm>
            <a:off x="-5776986" y="4562060"/>
            <a:ext cx="2397758" cy="646331"/>
          </a:xfrm>
          <a:prstGeom prst="rect">
            <a:avLst/>
          </a:prstGeom>
          <a:noFill/>
        </p:spPr>
        <p:txBody>
          <a:bodyPr wrap="square" rtlCol="0">
            <a:spAutoFit/>
          </a:bodyPr>
          <a:lstStyle/>
          <a:p>
            <a:pPr algn="ctr"/>
            <a:r>
              <a:rPr lang="fr-FR" dirty="0"/>
              <a:t>Conception du réseau</a:t>
            </a:r>
          </a:p>
          <a:p>
            <a:pPr algn="ctr"/>
            <a:r>
              <a:rPr lang="fr-FR" dirty="0"/>
              <a:t>Et sécurité</a:t>
            </a:r>
          </a:p>
        </p:txBody>
      </p:sp>
      <p:sp>
        <p:nvSpPr>
          <p:cNvPr id="15" name="ZoneTexte 14">
            <a:extLst>
              <a:ext uri="{FF2B5EF4-FFF2-40B4-BE49-F238E27FC236}">
                <a16:creationId xmlns:a16="http://schemas.microsoft.com/office/drawing/2014/main" id="{F7D97076-8403-F0C5-4C75-815303BCF971}"/>
              </a:ext>
            </a:extLst>
          </p:cNvPr>
          <p:cNvSpPr txBox="1"/>
          <p:nvPr/>
        </p:nvSpPr>
        <p:spPr>
          <a:xfrm>
            <a:off x="-2796508" y="4673600"/>
            <a:ext cx="2397758" cy="369332"/>
          </a:xfrm>
          <a:prstGeom prst="rect">
            <a:avLst/>
          </a:prstGeom>
          <a:noFill/>
        </p:spPr>
        <p:txBody>
          <a:bodyPr wrap="square" rtlCol="0">
            <a:spAutoFit/>
          </a:bodyPr>
          <a:lstStyle/>
          <a:p>
            <a:pPr algn="ctr"/>
            <a:r>
              <a:rPr lang="fr-FR" dirty="0"/>
              <a:t>Equipements réseaux</a:t>
            </a:r>
          </a:p>
        </p:txBody>
      </p:sp>
      <p:sp>
        <p:nvSpPr>
          <p:cNvPr id="16" name="ZoneTexte 15">
            <a:extLst>
              <a:ext uri="{FF2B5EF4-FFF2-40B4-BE49-F238E27FC236}">
                <a16:creationId xmlns:a16="http://schemas.microsoft.com/office/drawing/2014/main" id="{5E677381-FD6E-49FD-4154-398438859190}"/>
              </a:ext>
            </a:extLst>
          </p:cNvPr>
          <p:cNvSpPr txBox="1"/>
          <p:nvPr/>
        </p:nvSpPr>
        <p:spPr>
          <a:xfrm>
            <a:off x="4991071" y="3042920"/>
            <a:ext cx="2397758" cy="369332"/>
          </a:xfrm>
          <a:prstGeom prst="rect">
            <a:avLst/>
          </a:prstGeom>
          <a:noFill/>
        </p:spPr>
        <p:txBody>
          <a:bodyPr wrap="square" rtlCol="0">
            <a:spAutoFit/>
          </a:bodyPr>
          <a:lstStyle/>
          <a:p>
            <a:pPr algn="ctr"/>
            <a:r>
              <a:rPr lang="fr-FR" dirty="0"/>
              <a:t>Infrastructure serveurs</a:t>
            </a:r>
          </a:p>
        </p:txBody>
      </p:sp>
      <p:pic>
        <p:nvPicPr>
          <p:cNvPr id="2" name="Graphique 1">
            <a:extLst>
              <a:ext uri="{FF2B5EF4-FFF2-40B4-BE49-F238E27FC236}">
                <a16:creationId xmlns:a16="http://schemas.microsoft.com/office/drawing/2014/main" id="{2314F34E-D844-6A13-3F0F-A30331754A7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373637" y="1799608"/>
            <a:ext cx="1444726" cy="1444726"/>
          </a:xfrm>
          <a:prstGeom prst="rect">
            <a:avLst/>
          </a:prstGeom>
        </p:spPr>
      </p:pic>
      <p:pic>
        <p:nvPicPr>
          <p:cNvPr id="3" name="Graphique 2" descr="Curseur contour">
            <a:extLst>
              <a:ext uri="{FF2B5EF4-FFF2-40B4-BE49-F238E27FC236}">
                <a16:creationId xmlns:a16="http://schemas.microsoft.com/office/drawing/2014/main" id="{26D00F45-6592-3879-8415-E3CB5FF936A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26528" y="3188775"/>
            <a:ext cx="1138311" cy="1138311"/>
          </a:xfrm>
          <a:prstGeom prst="rect">
            <a:avLst/>
          </a:prstGeom>
        </p:spPr>
      </p:pic>
      <p:pic>
        <p:nvPicPr>
          <p:cNvPr id="18" name="Graphique 17">
            <a:extLst>
              <a:ext uri="{FF2B5EF4-FFF2-40B4-BE49-F238E27FC236}">
                <a16:creationId xmlns:a16="http://schemas.microsoft.com/office/drawing/2014/main" id="{8C985EDC-63D6-262C-E2AD-C9119E92BE7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6570070" y="3462406"/>
            <a:ext cx="914402" cy="914402"/>
          </a:xfrm>
          <a:prstGeom prst="rect">
            <a:avLst/>
          </a:prstGeom>
        </p:spPr>
      </p:pic>
      <p:pic>
        <p:nvPicPr>
          <p:cNvPr id="19" name="Graphique 18">
            <a:extLst>
              <a:ext uri="{FF2B5EF4-FFF2-40B4-BE49-F238E27FC236}">
                <a16:creationId xmlns:a16="http://schemas.microsoft.com/office/drawing/2014/main" id="{ED332770-D384-3D5B-6850-A663F72EADD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531994" y="3443477"/>
            <a:ext cx="914401" cy="914401"/>
          </a:xfrm>
          <a:prstGeom prst="rect">
            <a:avLst/>
          </a:prstGeom>
        </p:spPr>
      </p:pic>
      <p:pic>
        <p:nvPicPr>
          <p:cNvPr id="20" name="Graphique 19">
            <a:extLst>
              <a:ext uri="{FF2B5EF4-FFF2-40B4-BE49-F238E27FC236}">
                <a16:creationId xmlns:a16="http://schemas.microsoft.com/office/drawing/2014/main" id="{29327734-14CB-0513-8848-FA1941B0446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5141207" y="3453937"/>
            <a:ext cx="914401" cy="914401"/>
          </a:xfrm>
          <a:prstGeom prst="rect">
            <a:avLst/>
          </a:prstGeom>
        </p:spPr>
      </p:pic>
      <p:sp>
        <p:nvSpPr>
          <p:cNvPr id="22" name="ZoneTexte 21">
            <a:extLst>
              <a:ext uri="{FF2B5EF4-FFF2-40B4-BE49-F238E27FC236}">
                <a16:creationId xmlns:a16="http://schemas.microsoft.com/office/drawing/2014/main" id="{CF047D88-A021-1CCC-A869-60F52214A1FC}"/>
              </a:ext>
            </a:extLst>
          </p:cNvPr>
          <p:cNvSpPr txBox="1"/>
          <p:nvPr/>
        </p:nvSpPr>
        <p:spPr>
          <a:xfrm>
            <a:off x="3373722" y="4321247"/>
            <a:ext cx="1128853" cy="646331"/>
          </a:xfrm>
          <a:prstGeom prst="rect">
            <a:avLst/>
          </a:prstGeom>
          <a:noFill/>
        </p:spPr>
        <p:txBody>
          <a:bodyPr wrap="square" rtlCol="0">
            <a:spAutoFit/>
          </a:bodyPr>
          <a:lstStyle/>
          <a:p>
            <a:pPr algn="ctr"/>
            <a:r>
              <a:rPr lang="fr-FR" dirty="0"/>
              <a:t>Active Directory</a:t>
            </a:r>
          </a:p>
        </p:txBody>
      </p:sp>
      <p:sp>
        <p:nvSpPr>
          <p:cNvPr id="23" name="ZoneTexte 22">
            <a:extLst>
              <a:ext uri="{FF2B5EF4-FFF2-40B4-BE49-F238E27FC236}">
                <a16:creationId xmlns:a16="http://schemas.microsoft.com/office/drawing/2014/main" id="{F74B5CBE-577D-8619-D460-905DCDA0502A}"/>
              </a:ext>
            </a:extLst>
          </p:cNvPr>
          <p:cNvSpPr txBox="1"/>
          <p:nvPr/>
        </p:nvSpPr>
        <p:spPr>
          <a:xfrm>
            <a:off x="4996655" y="4321247"/>
            <a:ext cx="1128853" cy="646331"/>
          </a:xfrm>
          <a:prstGeom prst="rect">
            <a:avLst/>
          </a:prstGeom>
          <a:noFill/>
        </p:spPr>
        <p:txBody>
          <a:bodyPr wrap="square" rtlCol="0">
            <a:spAutoFit/>
          </a:bodyPr>
          <a:lstStyle/>
          <a:p>
            <a:pPr algn="ctr"/>
            <a:r>
              <a:rPr lang="fr-FR" dirty="0"/>
              <a:t>Serveur DHCP</a:t>
            </a:r>
          </a:p>
        </p:txBody>
      </p:sp>
      <p:sp>
        <p:nvSpPr>
          <p:cNvPr id="25" name="ZoneTexte 24">
            <a:extLst>
              <a:ext uri="{FF2B5EF4-FFF2-40B4-BE49-F238E27FC236}">
                <a16:creationId xmlns:a16="http://schemas.microsoft.com/office/drawing/2014/main" id="{E06D5ECB-6167-83EC-6691-1FE250DB2A6F}"/>
              </a:ext>
            </a:extLst>
          </p:cNvPr>
          <p:cNvSpPr txBox="1"/>
          <p:nvPr/>
        </p:nvSpPr>
        <p:spPr>
          <a:xfrm>
            <a:off x="6436419" y="4321247"/>
            <a:ext cx="1128853" cy="646331"/>
          </a:xfrm>
          <a:prstGeom prst="rect">
            <a:avLst/>
          </a:prstGeom>
          <a:noFill/>
        </p:spPr>
        <p:txBody>
          <a:bodyPr wrap="square" rtlCol="0">
            <a:spAutoFit/>
          </a:bodyPr>
          <a:lstStyle/>
          <a:p>
            <a:pPr algn="ctr"/>
            <a:r>
              <a:rPr lang="fr-FR" dirty="0"/>
              <a:t>Serveur de fichier</a:t>
            </a:r>
          </a:p>
        </p:txBody>
      </p:sp>
      <p:sp>
        <p:nvSpPr>
          <p:cNvPr id="26" name="ZoneTexte 25">
            <a:extLst>
              <a:ext uri="{FF2B5EF4-FFF2-40B4-BE49-F238E27FC236}">
                <a16:creationId xmlns:a16="http://schemas.microsoft.com/office/drawing/2014/main" id="{D7FED29D-ADB5-49AF-AD60-2DEADAD74D2F}"/>
              </a:ext>
            </a:extLst>
          </p:cNvPr>
          <p:cNvSpPr txBox="1"/>
          <p:nvPr/>
        </p:nvSpPr>
        <p:spPr>
          <a:xfrm>
            <a:off x="8040224" y="4329893"/>
            <a:ext cx="1128853" cy="646331"/>
          </a:xfrm>
          <a:prstGeom prst="rect">
            <a:avLst/>
          </a:prstGeom>
          <a:noFill/>
        </p:spPr>
        <p:txBody>
          <a:bodyPr wrap="square" rtlCol="0">
            <a:spAutoFit/>
          </a:bodyPr>
          <a:lstStyle/>
          <a:p>
            <a:pPr algn="ctr"/>
            <a:r>
              <a:rPr lang="fr-FR" b="1" dirty="0">
                <a:solidFill>
                  <a:srgbClr val="779AD0"/>
                </a:solidFill>
              </a:rPr>
              <a:t>Serveur web</a:t>
            </a:r>
          </a:p>
        </p:txBody>
      </p:sp>
      <p:sp>
        <p:nvSpPr>
          <p:cNvPr id="7" name="Hexagone 6">
            <a:extLst>
              <a:ext uri="{FF2B5EF4-FFF2-40B4-BE49-F238E27FC236}">
                <a16:creationId xmlns:a16="http://schemas.microsoft.com/office/drawing/2014/main" id="{DC3DCC1A-2B51-869C-F32F-A448F93A5F2D}"/>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descr="Une image contenant dessin humoristique, capture d’écran, mammifère, Graphique&#10;&#10;Description générée automatiquement">
            <a:extLst>
              <a:ext uri="{FF2B5EF4-FFF2-40B4-BE49-F238E27FC236}">
                <a16:creationId xmlns:a16="http://schemas.microsoft.com/office/drawing/2014/main" id="{EC05B072-B76B-C493-F83B-22EFD937A5A1}"/>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grpSp>
        <p:nvGrpSpPr>
          <p:cNvPr id="17" name="Groupe 16">
            <a:extLst>
              <a:ext uri="{FF2B5EF4-FFF2-40B4-BE49-F238E27FC236}">
                <a16:creationId xmlns:a16="http://schemas.microsoft.com/office/drawing/2014/main" id="{A9A8EEA5-DC98-DD55-E580-D9E550DB8DF6}"/>
              </a:ext>
            </a:extLst>
          </p:cNvPr>
          <p:cNvGrpSpPr/>
          <p:nvPr/>
        </p:nvGrpSpPr>
        <p:grpSpPr>
          <a:xfrm>
            <a:off x="-7532817" y="-730228"/>
            <a:ext cx="1498600" cy="5374640"/>
            <a:chOff x="1630680" y="-701040"/>
            <a:chExt cx="1498600" cy="5374640"/>
          </a:xfrm>
        </p:grpSpPr>
        <p:cxnSp>
          <p:nvCxnSpPr>
            <p:cNvPr id="21" name="Connecteur droit 20">
              <a:extLst>
                <a:ext uri="{FF2B5EF4-FFF2-40B4-BE49-F238E27FC236}">
                  <a16:creationId xmlns:a16="http://schemas.microsoft.com/office/drawing/2014/main" id="{F3F07865-641E-D55F-A584-00F9EF1C05DB}"/>
                </a:ext>
              </a:extLst>
            </p:cNvPr>
            <p:cNvCxnSpPr/>
            <p:nvPr/>
          </p:nvCxnSpPr>
          <p:spPr>
            <a:xfrm>
              <a:off x="312928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Ellipse 23">
              <a:extLst>
                <a:ext uri="{FF2B5EF4-FFF2-40B4-BE49-F238E27FC236}">
                  <a16:creationId xmlns:a16="http://schemas.microsoft.com/office/drawing/2014/main" id="{D3CD8683-65F3-90A8-5D61-18EFDE49D19E}"/>
                </a:ext>
              </a:extLst>
            </p:cNvPr>
            <p:cNvSpPr/>
            <p:nvPr/>
          </p:nvSpPr>
          <p:spPr>
            <a:xfrm>
              <a:off x="1630680" y="-701040"/>
              <a:ext cx="929640" cy="9144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7" name="Groupe 26">
            <a:extLst>
              <a:ext uri="{FF2B5EF4-FFF2-40B4-BE49-F238E27FC236}">
                <a16:creationId xmlns:a16="http://schemas.microsoft.com/office/drawing/2014/main" id="{785D1174-55B8-B1C8-CD7E-FBA0C5010D47}"/>
              </a:ext>
            </a:extLst>
          </p:cNvPr>
          <p:cNvGrpSpPr/>
          <p:nvPr/>
        </p:nvGrpSpPr>
        <p:grpSpPr>
          <a:xfrm>
            <a:off x="-2254272" y="-1146792"/>
            <a:ext cx="2037080" cy="5892800"/>
            <a:chOff x="6873240" y="-1219200"/>
            <a:chExt cx="2037080" cy="5892800"/>
          </a:xfrm>
        </p:grpSpPr>
        <p:cxnSp>
          <p:nvCxnSpPr>
            <p:cNvPr id="28" name="Connecteur droit 27">
              <a:extLst>
                <a:ext uri="{FF2B5EF4-FFF2-40B4-BE49-F238E27FC236}">
                  <a16:creationId xmlns:a16="http://schemas.microsoft.com/office/drawing/2014/main" id="{F796CCBE-54CB-2454-6F07-B32B92839CF2}"/>
                </a:ext>
              </a:extLst>
            </p:cNvPr>
            <p:cNvCxnSpPr/>
            <p:nvPr/>
          </p:nvCxnSpPr>
          <p:spPr>
            <a:xfrm>
              <a:off x="891032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3327721-38D2-04F0-098E-803995223BF4}"/>
                </a:ext>
              </a:extLst>
            </p:cNvPr>
            <p:cNvSpPr/>
            <p:nvPr/>
          </p:nvSpPr>
          <p:spPr>
            <a:xfrm>
              <a:off x="6873240" y="-1219200"/>
              <a:ext cx="731520" cy="2590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802517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A0F8B-A4FC-9A38-8369-CFC499BBA481}"/>
            </a:ext>
          </a:extLst>
        </p:cNvPr>
        <p:cNvGrpSpPr/>
        <p:nvPr/>
      </p:nvGrpSpPr>
      <p:grpSpPr>
        <a:xfrm>
          <a:off x="0" y="0"/>
          <a:ext cx="0" cy="0"/>
          <a:chOff x="0" y="0"/>
          <a:chExt cx="0" cy="0"/>
        </a:xfrm>
      </p:grpSpPr>
      <p:pic>
        <p:nvPicPr>
          <p:cNvPr id="8" name="Graphique 57">
            <a:extLst>
              <a:ext uri="{FF2B5EF4-FFF2-40B4-BE49-F238E27FC236}">
                <a16:creationId xmlns:a16="http://schemas.microsoft.com/office/drawing/2014/main" id="{F64EDD11-D706-9CFC-AFCA-6CF7D52DC2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3004529">
            <a:off x="1557890" y="1084291"/>
            <a:ext cx="329148" cy="329148"/>
          </a:xfrm>
          <a:prstGeom prst="rect">
            <a:avLst/>
          </a:prstGeom>
        </p:spPr>
      </p:pic>
      <p:cxnSp>
        <p:nvCxnSpPr>
          <p:cNvPr id="44" name="Connecteur droit 43">
            <a:extLst>
              <a:ext uri="{FF2B5EF4-FFF2-40B4-BE49-F238E27FC236}">
                <a16:creationId xmlns:a16="http://schemas.microsoft.com/office/drawing/2014/main" id="{7F50E0E3-1E6A-D791-6530-127613BD9487}"/>
              </a:ext>
            </a:extLst>
          </p:cNvPr>
          <p:cNvCxnSpPr>
            <a:cxnSpLocks/>
          </p:cNvCxnSpPr>
          <p:nvPr/>
        </p:nvCxnSpPr>
        <p:spPr>
          <a:xfrm>
            <a:off x="5399284" y="5201642"/>
            <a:ext cx="1480155" cy="403249"/>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6" name="Connecteur droit 45">
            <a:extLst>
              <a:ext uri="{FF2B5EF4-FFF2-40B4-BE49-F238E27FC236}">
                <a16:creationId xmlns:a16="http://schemas.microsoft.com/office/drawing/2014/main" id="{7005E49A-280D-97CB-4184-4A5D539C14C1}"/>
              </a:ext>
            </a:extLst>
          </p:cNvPr>
          <p:cNvCxnSpPr>
            <a:cxnSpLocks/>
          </p:cNvCxnSpPr>
          <p:nvPr/>
        </p:nvCxnSpPr>
        <p:spPr>
          <a:xfrm>
            <a:off x="5399284" y="3558864"/>
            <a:ext cx="1859269" cy="140889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0" name="Connecteur droit 49">
            <a:extLst>
              <a:ext uri="{FF2B5EF4-FFF2-40B4-BE49-F238E27FC236}">
                <a16:creationId xmlns:a16="http://schemas.microsoft.com/office/drawing/2014/main" id="{7DA1821D-7F71-007A-BB4F-77813B0B141F}"/>
              </a:ext>
            </a:extLst>
          </p:cNvPr>
          <p:cNvCxnSpPr>
            <a:cxnSpLocks/>
          </p:cNvCxnSpPr>
          <p:nvPr/>
        </p:nvCxnSpPr>
        <p:spPr>
          <a:xfrm>
            <a:off x="7371577" y="3526251"/>
            <a:ext cx="39376" cy="159390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2" name="Connecteur droit 51">
            <a:extLst>
              <a:ext uri="{FF2B5EF4-FFF2-40B4-BE49-F238E27FC236}">
                <a16:creationId xmlns:a16="http://schemas.microsoft.com/office/drawing/2014/main" id="{E4A044D9-74AA-DC41-F0CB-0CDA09212067}"/>
              </a:ext>
            </a:extLst>
          </p:cNvPr>
          <p:cNvCxnSpPr>
            <a:cxnSpLocks/>
          </p:cNvCxnSpPr>
          <p:nvPr/>
        </p:nvCxnSpPr>
        <p:spPr>
          <a:xfrm flipH="1">
            <a:off x="7563353" y="3526251"/>
            <a:ext cx="2119127" cy="174630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43" name="Groupe 42">
            <a:extLst>
              <a:ext uri="{FF2B5EF4-FFF2-40B4-BE49-F238E27FC236}">
                <a16:creationId xmlns:a16="http://schemas.microsoft.com/office/drawing/2014/main" id="{515F0B64-9FEF-E31F-1642-1F794EBC90EB}"/>
              </a:ext>
            </a:extLst>
          </p:cNvPr>
          <p:cNvGrpSpPr/>
          <p:nvPr/>
        </p:nvGrpSpPr>
        <p:grpSpPr>
          <a:xfrm>
            <a:off x="5495506" y="1799014"/>
            <a:ext cx="5660524" cy="4160001"/>
            <a:chOff x="5515223" y="1799014"/>
            <a:chExt cx="5660524" cy="4160001"/>
          </a:xfrm>
        </p:grpSpPr>
        <p:grpSp>
          <p:nvGrpSpPr>
            <p:cNvPr id="40" name="Groupe 39">
              <a:extLst>
                <a:ext uri="{FF2B5EF4-FFF2-40B4-BE49-F238E27FC236}">
                  <a16:creationId xmlns:a16="http://schemas.microsoft.com/office/drawing/2014/main" id="{745CC7AD-8482-8A83-95F7-9C044DA52613}"/>
                </a:ext>
              </a:extLst>
            </p:cNvPr>
            <p:cNvGrpSpPr/>
            <p:nvPr/>
          </p:nvGrpSpPr>
          <p:grpSpPr>
            <a:xfrm>
              <a:off x="5517228" y="4181619"/>
              <a:ext cx="578772" cy="1777396"/>
              <a:chOff x="5517228" y="4181619"/>
              <a:chExt cx="578772" cy="1777396"/>
            </a:xfrm>
          </p:grpSpPr>
          <p:pic>
            <p:nvPicPr>
              <p:cNvPr id="23" name="Image 22">
                <a:extLst>
                  <a:ext uri="{FF2B5EF4-FFF2-40B4-BE49-F238E27FC236}">
                    <a16:creationId xmlns:a16="http://schemas.microsoft.com/office/drawing/2014/main" id="{95F4A006-CCE9-EE96-CC3B-313C467F5E5A}"/>
                  </a:ext>
                </a:extLst>
              </p:cNvPr>
              <p:cNvPicPr>
                <a:picLocks noChangeAspect="1"/>
              </p:cNvPicPr>
              <p:nvPr/>
            </p:nvPicPr>
            <p:blipFill>
              <a:blip r:embed="rId3"/>
              <a:stretch>
                <a:fillRect/>
              </a:stretch>
            </p:blipFill>
            <p:spPr>
              <a:xfrm>
                <a:off x="5517228" y="4181619"/>
                <a:ext cx="578772" cy="818751"/>
              </a:xfrm>
              <a:prstGeom prst="rect">
                <a:avLst/>
              </a:prstGeom>
              <a:ln>
                <a:solidFill>
                  <a:schemeClr val="tx1"/>
                </a:solidFill>
              </a:ln>
            </p:spPr>
          </p:pic>
          <p:pic>
            <p:nvPicPr>
              <p:cNvPr id="26" name="Image 25">
                <a:extLst>
                  <a:ext uri="{FF2B5EF4-FFF2-40B4-BE49-F238E27FC236}">
                    <a16:creationId xmlns:a16="http://schemas.microsoft.com/office/drawing/2014/main" id="{0083F571-446A-617F-6854-6687ECE98E5A}"/>
                  </a:ext>
                </a:extLst>
              </p:cNvPr>
              <p:cNvPicPr>
                <a:picLocks noChangeAspect="1"/>
              </p:cNvPicPr>
              <p:nvPr/>
            </p:nvPicPr>
            <p:blipFill>
              <a:blip r:embed="rId4"/>
              <a:stretch>
                <a:fillRect/>
              </a:stretch>
            </p:blipFill>
            <p:spPr>
              <a:xfrm>
                <a:off x="5517228" y="5140264"/>
                <a:ext cx="576767" cy="818751"/>
              </a:xfrm>
              <a:prstGeom prst="rect">
                <a:avLst/>
              </a:prstGeom>
              <a:ln>
                <a:solidFill>
                  <a:schemeClr val="tx1"/>
                </a:solidFill>
              </a:ln>
            </p:spPr>
          </p:pic>
        </p:grpSp>
        <p:grpSp>
          <p:nvGrpSpPr>
            <p:cNvPr id="39" name="Groupe 38">
              <a:extLst>
                <a:ext uri="{FF2B5EF4-FFF2-40B4-BE49-F238E27FC236}">
                  <a16:creationId xmlns:a16="http://schemas.microsoft.com/office/drawing/2014/main" id="{C0ED0036-F57F-9ED3-0D18-12EB95C6B808}"/>
                </a:ext>
              </a:extLst>
            </p:cNvPr>
            <p:cNvGrpSpPr/>
            <p:nvPr/>
          </p:nvGrpSpPr>
          <p:grpSpPr>
            <a:xfrm>
              <a:off x="5515223" y="1799014"/>
              <a:ext cx="590758" cy="1761991"/>
              <a:chOff x="5515223" y="1799014"/>
              <a:chExt cx="590758" cy="1761991"/>
            </a:xfrm>
          </p:grpSpPr>
          <p:pic>
            <p:nvPicPr>
              <p:cNvPr id="30" name="Image 29">
                <a:extLst>
                  <a:ext uri="{FF2B5EF4-FFF2-40B4-BE49-F238E27FC236}">
                    <a16:creationId xmlns:a16="http://schemas.microsoft.com/office/drawing/2014/main" id="{BF59F3EC-0713-0394-FA2D-3B16C8425C47}"/>
                  </a:ext>
                </a:extLst>
              </p:cNvPr>
              <p:cNvPicPr>
                <a:picLocks noChangeAspect="1"/>
              </p:cNvPicPr>
              <p:nvPr/>
            </p:nvPicPr>
            <p:blipFill>
              <a:blip r:embed="rId5"/>
              <a:stretch>
                <a:fillRect/>
              </a:stretch>
            </p:blipFill>
            <p:spPr>
              <a:xfrm>
                <a:off x="5515223" y="1799014"/>
                <a:ext cx="578772" cy="822280"/>
              </a:xfrm>
              <a:prstGeom prst="rect">
                <a:avLst/>
              </a:prstGeom>
              <a:ln>
                <a:solidFill>
                  <a:schemeClr val="tx1"/>
                </a:solidFill>
              </a:ln>
            </p:spPr>
          </p:pic>
          <p:pic>
            <p:nvPicPr>
              <p:cNvPr id="32" name="Image 31">
                <a:extLst>
                  <a:ext uri="{FF2B5EF4-FFF2-40B4-BE49-F238E27FC236}">
                    <a16:creationId xmlns:a16="http://schemas.microsoft.com/office/drawing/2014/main" id="{CED77738-137C-80E3-68C2-50DA1B9E1B68}"/>
                  </a:ext>
                </a:extLst>
              </p:cNvPr>
              <p:cNvPicPr>
                <a:picLocks noChangeAspect="1"/>
              </p:cNvPicPr>
              <p:nvPr/>
            </p:nvPicPr>
            <p:blipFill>
              <a:blip r:embed="rId6"/>
              <a:stretch>
                <a:fillRect/>
              </a:stretch>
            </p:blipFill>
            <p:spPr>
              <a:xfrm>
                <a:off x="5526376" y="2742254"/>
                <a:ext cx="579605" cy="818751"/>
              </a:xfrm>
              <a:prstGeom prst="rect">
                <a:avLst/>
              </a:prstGeom>
              <a:ln>
                <a:solidFill>
                  <a:schemeClr val="tx1"/>
                </a:solidFill>
              </a:ln>
            </p:spPr>
          </p:pic>
        </p:grpSp>
        <p:grpSp>
          <p:nvGrpSpPr>
            <p:cNvPr id="42" name="Groupe 41">
              <a:extLst>
                <a:ext uri="{FF2B5EF4-FFF2-40B4-BE49-F238E27FC236}">
                  <a16:creationId xmlns:a16="http://schemas.microsoft.com/office/drawing/2014/main" id="{E165C348-CCBE-6F7F-D3E2-6F1C3118E077}"/>
                </a:ext>
              </a:extLst>
            </p:cNvPr>
            <p:cNvGrpSpPr/>
            <p:nvPr/>
          </p:nvGrpSpPr>
          <p:grpSpPr>
            <a:xfrm>
              <a:off x="7975936" y="1800191"/>
              <a:ext cx="578772" cy="1776218"/>
              <a:chOff x="7975936" y="1800191"/>
              <a:chExt cx="578772" cy="1776218"/>
            </a:xfrm>
          </p:grpSpPr>
          <p:pic>
            <p:nvPicPr>
              <p:cNvPr id="34" name="Image 33">
                <a:extLst>
                  <a:ext uri="{FF2B5EF4-FFF2-40B4-BE49-F238E27FC236}">
                    <a16:creationId xmlns:a16="http://schemas.microsoft.com/office/drawing/2014/main" id="{F99B9B35-E96E-6E4B-4DA5-9AE4C7A3AC56}"/>
                  </a:ext>
                </a:extLst>
              </p:cNvPr>
              <p:cNvPicPr>
                <a:picLocks noChangeAspect="1"/>
              </p:cNvPicPr>
              <p:nvPr/>
            </p:nvPicPr>
            <p:blipFill>
              <a:blip r:embed="rId7"/>
              <a:stretch>
                <a:fillRect/>
              </a:stretch>
            </p:blipFill>
            <p:spPr>
              <a:xfrm>
                <a:off x="7975936" y="1800191"/>
                <a:ext cx="578772" cy="821103"/>
              </a:xfrm>
              <a:prstGeom prst="rect">
                <a:avLst/>
              </a:prstGeom>
              <a:ln>
                <a:solidFill>
                  <a:schemeClr val="tx1"/>
                </a:solidFill>
              </a:ln>
            </p:spPr>
          </p:pic>
          <p:pic>
            <p:nvPicPr>
              <p:cNvPr id="36" name="Image 35">
                <a:extLst>
                  <a:ext uri="{FF2B5EF4-FFF2-40B4-BE49-F238E27FC236}">
                    <a16:creationId xmlns:a16="http://schemas.microsoft.com/office/drawing/2014/main" id="{4B45841A-E5C8-AA78-C8FF-D6B9460B0FC2}"/>
                  </a:ext>
                </a:extLst>
              </p:cNvPr>
              <p:cNvPicPr>
                <a:picLocks noChangeAspect="1"/>
              </p:cNvPicPr>
              <p:nvPr/>
            </p:nvPicPr>
            <p:blipFill>
              <a:blip r:embed="rId8"/>
              <a:stretch>
                <a:fillRect/>
              </a:stretch>
            </p:blipFill>
            <p:spPr>
              <a:xfrm>
                <a:off x="7975936" y="2757658"/>
                <a:ext cx="578772" cy="818751"/>
              </a:xfrm>
              <a:prstGeom prst="rect">
                <a:avLst/>
              </a:prstGeom>
              <a:ln>
                <a:solidFill>
                  <a:schemeClr val="tx1"/>
                </a:solidFill>
              </a:ln>
            </p:spPr>
          </p:pic>
        </p:grpSp>
        <p:pic>
          <p:nvPicPr>
            <p:cNvPr id="38" name="Image 37">
              <a:extLst>
                <a:ext uri="{FF2B5EF4-FFF2-40B4-BE49-F238E27FC236}">
                  <a16:creationId xmlns:a16="http://schemas.microsoft.com/office/drawing/2014/main" id="{BA7C8196-D9F3-95E8-9099-C63A4211B5F8}"/>
                </a:ext>
              </a:extLst>
            </p:cNvPr>
            <p:cNvPicPr>
              <a:picLocks noChangeAspect="1"/>
            </p:cNvPicPr>
            <p:nvPr/>
          </p:nvPicPr>
          <p:blipFill>
            <a:blip r:embed="rId9"/>
            <a:stretch>
              <a:fillRect/>
            </a:stretch>
          </p:blipFill>
          <p:spPr>
            <a:xfrm>
              <a:off x="10595798" y="1800778"/>
              <a:ext cx="579949" cy="818751"/>
            </a:xfrm>
            <a:prstGeom prst="rect">
              <a:avLst/>
            </a:prstGeom>
            <a:ln>
              <a:solidFill>
                <a:schemeClr val="tx1"/>
              </a:solidFill>
            </a:ln>
          </p:spPr>
        </p:pic>
      </p:grpSp>
      <p:sp>
        <p:nvSpPr>
          <p:cNvPr id="17" name="Hexagone 16">
            <a:extLst>
              <a:ext uri="{FF2B5EF4-FFF2-40B4-BE49-F238E27FC236}">
                <a16:creationId xmlns:a16="http://schemas.microsoft.com/office/drawing/2014/main" id="{50CE555F-8920-4663-71E3-FA17E0C1B1BC}"/>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C849C013-0D8E-8370-CD8E-C659CA0C369A}"/>
              </a:ext>
            </a:extLst>
          </p:cNvPr>
          <p:cNvSpPr txBox="1"/>
          <p:nvPr/>
        </p:nvSpPr>
        <p:spPr>
          <a:xfrm>
            <a:off x="3484599" y="2064266"/>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325093E6-993E-6354-4E92-CF00ABD405A1}"/>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8EE05CC9-F93F-EE86-22CF-08FA2ABDBE63}"/>
              </a:ext>
            </a:extLst>
          </p:cNvPr>
          <p:cNvSpPr/>
          <p:nvPr/>
        </p:nvSpPr>
        <p:spPr>
          <a:xfrm>
            <a:off x="916243" y="1799016"/>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50C90F14-71CF-93C7-3025-64612B2918E3}"/>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48A9CB11-F074-3066-22AA-F76BE64E2760}"/>
              </a:ext>
            </a:extLst>
          </p:cNvPr>
          <p:cNvSpPr txBox="1"/>
          <p:nvPr/>
        </p:nvSpPr>
        <p:spPr>
          <a:xfrm>
            <a:off x="-2556010" y="3480822"/>
            <a:ext cx="2265077" cy="369332"/>
          </a:xfrm>
          <a:prstGeom prst="rect">
            <a:avLst/>
          </a:prstGeom>
          <a:noFill/>
        </p:spPr>
        <p:txBody>
          <a:bodyPr wrap="square" rtlCol="0">
            <a:spAutoFit/>
          </a:bodyPr>
          <a:lstStyle/>
          <a:p>
            <a:pPr algn="ctr"/>
            <a:r>
              <a:rPr lang="fr-FR" b="1" dirty="0">
                <a:solidFill>
                  <a:schemeClr val="bg1"/>
                </a:solidFill>
              </a:rPr>
              <a:t>Fichiers config</a:t>
            </a:r>
          </a:p>
        </p:txBody>
      </p:sp>
      <p:sp>
        <p:nvSpPr>
          <p:cNvPr id="28" name="Rectangle : coins arrondis 27">
            <a:extLst>
              <a:ext uri="{FF2B5EF4-FFF2-40B4-BE49-F238E27FC236}">
                <a16:creationId xmlns:a16="http://schemas.microsoft.com/office/drawing/2014/main" id="{8A364018-AD00-23BD-FED2-3FDF3D8025E5}"/>
              </a:ext>
            </a:extLst>
          </p:cNvPr>
          <p:cNvSpPr/>
          <p:nvPr/>
        </p:nvSpPr>
        <p:spPr>
          <a:xfrm>
            <a:off x="916243"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E3CA99FA-0F54-1802-55FA-290560D38080}"/>
              </a:ext>
            </a:extLst>
          </p:cNvPr>
          <p:cNvSpPr txBox="1"/>
          <p:nvPr/>
        </p:nvSpPr>
        <p:spPr>
          <a:xfrm>
            <a:off x="-3267736" y="4832310"/>
            <a:ext cx="2593938" cy="369332"/>
          </a:xfrm>
          <a:prstGeom prst="rect">
            <a:avLst/>
          </a:prstGeom>
          <a:noFill/>
        </p:spPr>
        <p:txBody>
          <a:bodyPr wrap="square" rtlCol="0">
            <a:spAutoFit/>
          </a:bodyPr>
          <a:lstStyle/>
          <a:p>
            <a:pPr algn="ctr"/>
            <a:r>
              <a:rPr lang="fr-FR" b="1" dirty="0">
                <a:solidFill>
                  <a:schemeClr val="bg1"/>
                </a:solidFill>
              </a:rPr>
              <a:t>Perspective d’évolution</a:t>
            </a:r>
          </a:p>
        </p:txBody>
      </p:sp>
      <p:sp>
        <p:nvSpPr>
          <p:cNvPr id="48" name="ZoneTexte 47">
            <a:extLst>
              <a:ext uri="{FF2B5EF4-FFF2-40B4-BE49-F238E27FC236}">
                <a16:creationId xmlns:a16="http://schemas.microsoft.com/office/drawing/2014/main" id="{DD90F1F0-0190-0FD3-D650-BBA6AB31115A}"/>
              </a:ext>
            </a:extLst>
          </p:cNvPr>
          <p:cNvSpPr txBox="1"/>
          <p:nvPr/>
        </p:nvSpPr>
        <p:spPr>
          <a:xfrm>
            <a:off x="1306227" y="2002888"/>
            <a:ext cx="2265077" cy="369332"/>
          </a:xfrm>
          <a:prstGeom prst="rect">
            <a:avLst/>
          </a:prstGeom>
          <a:noFill/>
        </p:spPr>
        <p:txBody>
          <a:bodyPr wrap="square" rtlCol="0">
            <a:spAutoFit/>
          </a:bodyPr>
          <a:lstStyle/>
          <a:p>
            <a:pPr algn="ctr"/>
            <a:r>
              <a:rPr lang="fr-FR" b="1" dirty="0">
                <a:solidFill>
                  <a:schemeClr val="bg1"/>
                </a:solidFill>
              </a:rPr>
              <a:t>Procédures</a:t>
            </a:r>
          </a:p>
        </p:txBody>
      </p:sp>
      <p:sp>
        <p:nvSpPr>
          <p:cNvPr id="49" name="Rectangle 48">
            <a:extLst>
              <a:ext uri="{FF2B5EF4-FFF2-40B4-BE49-F238E27FC236}">
                <a16:creationId xmlns:a16="http://schemas.microsoft.com/office/drawing/2014/main" id="{B218191B-F857-A158-7B5B-6A13D67A6F3B}"/>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5B1B8F25-0454-3A63-EAC4-BBA10448A5B0}"/>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DF6BB126-623E-586E-73C8-C43B71E0951B}"/>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83C3466C-69C7-A7D1-0659-F2917E59C02B}"/>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0E91F4E9-8763-B074-B46D-963038B61E01}"/>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Les avantages </a:t>
            </a:r>
            <a:r>
              <a:rPr lang="fr-FR" sz="4000" cap="small" dirty="0" err="1"/>
              <a:t>Bober</a:t>
            </a:r>
            <a:r>
              <a:rPr lang="fr-FR" sz="4000" cap="small" dirty="0"/>
              <a:t>-IT</a:t>
            </a:r>
          </a:p>
        </p:txBody>
      </p:sp>
      <p:pic>
        <p:nvPicPr>
          <p:cNvPr id="5" name="Image 4" descr="Une image contenant dessin humoristique, capture d’écran, mammifère, Graphique&#10;&#10;Description générée automatiquement">
            <a:extLst>
              <a:ext uri="{FF2B5EF4-FFF2-40B4-BE49-F238E27FC236}">
                <a16:creationId xmlns:a16="http://schemas.microsoft.com/office/drawing/2014/main" id="{4B91AE1A-1DCD-A1F5-D2E6-4625CAC34AE4}"/>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pic>
        <p:nvPicPr>
          <p:cNvPr id="10" name="Image 9" descr="Une image contenant mammifère, dessin humoristique, chapeau&#10;&#10;Description générée automatiquement">
            <a:extLst>
              <a:ext uri="{FF2B5EF4-FFF2-40B4-BE49-F238E27FC236}">
                <a16:creationId xmlns:a16="http://schemas.microsoft.com/office/drawing/2014/main" id="{B0151630-588C-E7F5-8B40-328E16025DC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13603" y="4497994"/>
            <a:ext cx="1960096" cy="1960096"/>
          </a:xfrm>
          <a:prstGeom prst="rect">
            <a:avLst/>
          </a:prstGeom>
        </p:spPr>
      </p:pic>
      <p:pic>
        <p:nvPicPr>
          <p:cNvPr id="12" name="Image 11">
            <a:extLst>
              <a:ext uri="{FF2B5EF4-FFF2-40B4-BE49-F238E27FC236}">
                <a16:creationId xmlns:a16="http://schemas.microsoft.com/office/drawing/2014/main" id="{9ACDE105-B21C-6C41-E96A-CB5DBFEFBC49}"/>
              </a:ext>
            </a:extLst>
          </p:cNvPr>
          <p:cNvPicPr>
            <a:picLocks noChangeAspect="1"/>
          </p:cNvPicPr>
          <p:nvPr/>
        </p:nvPicPr>
        <p:blipFill>
          <a:blip r:embed="rId12"/>
          <a:stretch>
            <a:fillRect/>
          </a:stretch>
        </p:blipFill>
        <p:spPr>
          <a:xfrm>
            <a:off x="4139552" y="1799015"/>
            <a:ext cx="1259732" cy="1777395"/>
          </a:xfrm>
          <a:prstGeom prst="rect">
            <a:avLst/>
          </a:prstGeom>
          <a:ln>
            <a:solidFill>
              <a:schemeClr val="tx1"/>
            </a:solidFill>
          </a:ln>
        </p:spPr>
      </p:pic>
      <p:pic>
        <p:nvPicPr>
          <p:cNvPr id="15" name="Image 14">
            <a:extLst>
              <a:ext uri="{FF2B5EF4-FFF2-40B4-BE49-F238E27FC236}">
                <a16:creationId xmlns:a16="http://schemas.microsoft.com/office/drawing/2014/main" id="{B7E2BA7A-856C-FD9A-5AC8-469EE317BEC0}"/>
              </a:ext>
            </a:extLst>
          </p:cNvPr>
          <p:cNvPicPr>
            <a:picLocks noChangeAspect="1"/>
          </p:cNvPicPr>
          <p:nvPr/>
        </p:nvPicPr>
        <p:blipFill>
          <a:blip r:embed="rId13"/>
          <a:stretch>
            <a:fillRect/>
          </a:stretch>
        </p:blipFill>
        <p:spPr>
          <a:xfrm>
            <a:off x="6576681" y="1799016"/>
            <a:ext cx="1259732" cy="1790820"/>
          </a:xfrm>
          <a:prstGeom prst="rect">
            <a:avLst/>
          </a:prstGeom>
          <a:ln>
            <a:solidFill>
              <a:schemeClr val="tx1"/>
            </a:solidFill>
          </a:ln>
        </p:spPr>
      </p:pic>
      <p:pic>
        <p:nvPicPr>
          <p:cNvPr id="19" name="Image 18">
            <a:extLst>
              <a:ext uri="{FF2B5EF4-FFF2-40B4-BE49-F238E27FC236}">
                <a16:creationId xmlns:a16="http://schemas.microsoft.com/office/drawing/2014/main" id="{90B0C074-5344-FCB1-2464-EAC98ABDFD26}"/>
              </a:ext>
            </a:extLst>
          </p:cNvPr>
          <p:cNvPicPr>
            <a:picLocks noChangeAspect="1"/>
          </p:cNvPicPr>
          <p:nvPr/>
        </p:nvPicPr>
        <p:blipFill>
          <a:blip r:embed="rId14"/>
          <a:stretch>
            <a:fillRect/>
          </a:stretch>
        </p:blipFill>
        <p:spPr>
          <a:xfrm>
            <a:off x="9201738" y="1799014"/>
            <a:ext cx="1261542" cy="1777395"/>
          </a:xfrm>
          <a:prstGeom prst="rect">
            <a:avLst/>
          </a:prstGeom>
          <a:ln>
            <a:solidFill>
              <a:schemeClr val="tx1"/>
            </a:solidFill>
          </a:ln>
        </p:spPr>
      </p:pic>
      <p:pic>
        <p:nvPicPr>
          <p:cNvPr id="21" name="Image 20">
            <a:extLst>
              <a:ext uri="{FF2B5EF4-FFF2-40B4-BE49-F238E27FC236}">
                <a16:creationId xmlns:a16="http://schemas.microsoft.com/office/drawing/2014/main" id="{76CC45E7-2C24-F30D-97FF-F05329B82F36}"/>
              </a:ext>
            </a:extLst>
          </p:cNvPr>
          <p:cNvPicPr>
            <a:picLocks noChangeAspect="1"/>
          </p:cNvPicPr>
          <p:nvPr/>
        </p:nvPicPr>
        <p:blipFill>
          <a:blip r:embed="rId15"/>
          <a:stretch>
            <a:fillRect/>
          </a:stretch>
        </p:blipFill>
        <p:spPr>
          <a:xfrm>
            <a:off x="4154672" y="4181619"/>
            <a:ext cx="1249532" cy="1777396"/>
          </a:xfrm>
          <a:prstGeom prst="rect">
            <a:avLst/>
          </a:prstGeom>
          <a:ln>
            <a:solidFill>
              <a:schemeClr val="tx1"/>
            </a:solidFill>
          </a:ln>
        </p:spPr>
      </p:pic>
      <p:pic>
        <p:nvPicPr>
          <p:cNvPr id="11" name="Graphique 54">
            <a:extLst>
              <a:ext uri="{FF2B5EF4-FFF2-40B4-BE49-F238E27FC236}">
                <a16:creationId xmlns:a16="http://schemas.microsoft.com/office/drawing/2014/main" id="{15161A18-5B5B-F3A8-02B6-7D2A828FF7B2}"/>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23565" y="3362138"/>
            <a:ext cx="547445" cy="547445"/>
          </a:xfrm>
          <a:prstGeom prst="rect">
            <a:avLst/>
          </a:prstGeom>
        </p:spPr>
      </p:pic>
      <p:pic>
        <p:nvPicPr>
          <p:cNvPr id="14" name="Graphique 56">
            <a:extLst>
              <a:ext uri="{FF2B5EF4-FFF2-40B4-BE49-F238E27FC236}">
                <a16:creationId xmlns:a16="http://schemas.microsoft.com/office/drawing/2014/main" id="{6F9F5670-2F5D-15F3-331C-A1F8054D950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23565" y="4813113"/>
            <a:ext cx="547445" cy="547445"/>
          </a:xfrm>
          <a:prstGeom prst="rect">
            <a:avLst/>
          </a:prstGeom>
        </p:spPr>
      </p:pic>
      <p:pic>
        <p:nvPicPr>
          <p:cNvPr id="18" name="Graphique 57">
            <a:extLst>
              <a:ext uri="{FF2B5EF4-FFF2-40B4-BE49-F238E27FC236}">
                <a16:creationId xmlns:a16="http://schemas.microsoft.com/office/drawing/2014/main" id="{A02E1F88-7E42-82DF-F7AB-E274B99D4475}"/>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23565" y="1911164"/>
            <a:ext cx="547445" cy="547445"/>
          </a:xfrm>
          <a:prstGeom prst="rect">
            <a:avLst/>
          </a:prstGeom>
        </p:spPr>
      </p:pic>
    </p:spTree>
    <p:extLst>
      <p:ext uri="{BB962C8B-B14F-4D97-AF65-F5344CB8AC3E}">
        <p14:creationId xmlns:p14="http://schemas.microsoft.com/office/powerpoint/2010/main" val="3779571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3F141-6D4E-ABAB-E4DC-BCDB24D81AE9}"/>
            </a:ext>
          </a:extLst>
        </p:cNvPr>
        <p:cNvGrpSpPr/>
        <p:nvPr/>
      </p:nvGrpSpPr>
      <p:grpSpPr>
        <a:xfrm>
          <a:off x="0" y="0"/>
          <a:ext cx="0" cy="0"/>
          <a:chOff x="0" y="0"/>
          <a:chExt cx="0" cy="0"/>
        </a:xfrm>
      </p:grpSpPr>
      <p:pic>
        <p:nvPicPr>
          <p:cNvPr id="41" name="Graphique 57">
            <a:extLst>
              <a:ext uri="{FF2B5EF4-FFF2-40B4-BE49-F238E27FC236}">
                <a16:creationId xmlns:a16="http://schemas.microsoft.com/office/drawing/2014/main" id="{52B5A925-FC27-8BDA-07DC-AD26052122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9192670">
            <a:off x="4583186" y="1560961"/>
            <a:ext cx="402133" cy="402133"/>
          </a:xfrm>
          <a:prstGeom prst="rect">
            <a:avLst/>
          </a:prstGeom>
        </p:spPr>
      </p:pic>
      <p:pic>
        <p:nvPicPr>
          <p:cNvPr id="8" name="Image 7">
            <a:extLst>
              <a:ext uri="{FF2B5EF4-FFF2-40B4-BE49-F238E27FC236}">
                <a16:creationId xmlns:a16="http://schemas.microsoft.com/office/drawing/2014/main" id="{CA94D442-B61C-1FBB-709D-CF58F52EDC9C}"/>
              </a:ext>
            </a:extLst>
          </p:cNvPr>
          <p:cNvPicPr>
            <a:picLocks noChangeAspect="1"/>
          </p:cNvPicPr>
          <p:nvPr/>
        </p:nvPicPr>
        <p:blipFill>
          <a:blip r:embed="rId3"/>
          <a:stretch>
            <a:fillRect/>
          </a:stretch>
        </p:blipFill>
        <p:spPr>
          <a:xfrm>
            <a:off x="5048914" y="1474550"/>
            <a:ext cx="578287" cy="818751"/>
          </a:xfrm>
          <a:prstGeom prst="rect">
            <a:avLst/>
          </a:prstGeom>
          <a:ln>
            <a:solidFill>
              <a:schemeClr val="tx1"/>
            </a:solidFill>
          </a:ln>
        </p:spPr>
      </p:pic>
      <p:pic>
        <p:nvPicPr>
          <p:cNvPr id="15" name="Image 14">
            <a:extLst>
              <a:ext uri="{FF2B5EF4-FFF2-40B4-BE49-F238E27FC236}">
                <a16:creationId xmlns:a16="http://schemas.microsoft.com/office/drawing/2014/main" id="{F7CB7CDA-0F1C-19A7-7E6B-99A239DBE8FD}"/>
              </a:ext>
            </a:extLst>
          </p:cNvPr>
          <p:cNvPicPr>
            <a:picLocks noChangeAspect="1"/>
          </p:cNvPicPr>
          <p:nvPr/>
        </p:nvPicPr>
        <p:blipFill>
          <a:blip r:embed="rId4"/>
          <a:stretch>
            <a:fillRect/>
          </a:stretch>
        </p:blipFill>
        <p:spPr>
          <a:xfrm>
            <a:off x="5047048" y="2424915"/>
            <a:ext cx="577596" cy="818751"/>
          </a:xfrm>
          <a:prstGeom prst="rect">
            <a:avLst/>
          </a:prstGeom>
          <a:ln>
            <a:solidFill>
              <a:schemeClr val="tx1"/>
            </a:solidFill>
          </a:ln>
        </p:spPr>
      </p:pic>
      <p:cxnSp>
        <p:nvCxnSpPr>
          <p:cNvPr id="38" name="Connecteur droit 37">
            <a:extLst>
              <a:ext uri="{FF2B5EF4-FFF2-40B4-BE49-F238E27FC236}">
                <a16:creationId xmlns:a16="http://schemas.microsoft.com/office/drawing/2014/main" id="{B1380CB3-910C-3D78-DC6E-4F05FBCD15D3}"/>
              </a:ext>
            </a:extLst>
          </p:cNvPr>
          <p:cNvCxnSpPr>
            <a:cxnSpLocks/>
          </p:cNvCxnSpPr>
          <p:nvPr/>
        </p:nvCxnSpPr>
        <p:spPr>
          <a:xfrm>
            <a:off x="5669280" y="3068475"/>
            <a:ext cx="1589273" cy="189928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23" name="Image 22" descr="Une image contenant croquis, noir, conception&#10;&#10;Description générée automatiquement">
            <a:extLst>
              <a:ext uri="{FF2B5EF4-FFF2-40B4-BE49-F238E27FC236}">
                <a16:creationId xmlns:a16="http://schemas.microsoft.com/office/drawing/2014/main" id="{E2630C36-4C1F-7189-C2CA-770EE080F7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5399" y="2000047"/>
            <a:ext cx="1269459" cy="1269459"/>
          </a:xfrm>
          <a:prstGeom prst="rect">
            <a:avLst/>
          </a:prstGeom>
        </p:spPr>
      </p:pic>
      <p:cxnSp>
        <p:nvCxnSpPr>
          <p:cNvPr id="31" name="Connecteur droit 30">
            <a:extLst>
              <a:ext uri="{FF2B5EF4-FFF2-40B4-BE49-F238E27FC236}">
                <a16:creationId xmlns:a16="http://schemas.microsoft.com/office/drawing/2014/main" id="{D218F50B-C5D6-3ACB-36EA-3ED5CF2F3B8A}"/>
              </a:ext>
            </a:extLst>
          </p:cNvPr>
          <p:cNvCxnSpPr>
            <a:cxnSpLocks/>
          </p:cNvCxnSpPr>
          <p:nvPr/>
        </p:nvCxnSpPr>
        <p:spPr>
          <a:xfrm rot="1114966" flipH="1">
            <a:off x="5142466" y="1611788"/>
            <a:ext cx="129740" cy="5471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Image 23" descr="Une image contenant croquis, noir, conception&#10;&#10;Description générée automatiquement">
            <a:extLst>
              <a:ext uri="{FF2B5EF4-FFF2-40B4-BE49-F238E27FC236}">
                <a16:creationId xmlns:a16="http://schemas.microsoft.com/office/drawing/2014/main" id="{124D8340-90D1-F3E9-4438-9DD1CE3289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5974" y="1799016"/>
            <a:ext cx="1269459" cy="1269459"/>
          </a:xfrm>
          <a:prstGeom prst="rect">
            <a:avLst/>
          </a:prstGeom>
        </p:spPr>
      </p:pic>
      <p:cxnSp>
        <p:nvCxnSpPr>
          <p:cNvPr id="32" name="Connecteur droit 31">
            <a:extLst>
              <a:ext uri="{FF2B5EF4-FFF2-40B4-BE49-F238E27FC236}">
                <a16:creationId xmlns:a16="http://schemas.microsoft.com/office/drawing/2014/main" id="{51A9F45D-6099-22C1-EA80-60ABC451FB75}"/>
              </a:ext>
            </a:extLst>
          </p:cNvPr>
          <p:cNvCxnSpPr>
            <a:cxnSpLocks/>
          </p:cNvCxnSpPr>
          <p:nvPr/>
        </p:nvCxnSpPr>
        <p:spPr>
          <a:xfrm>
            <a:off x="4745938" y="1611788"/>
            <a:ext cx="162707" cy="3431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Image 25" descr="Une image contenant croquis, noir, conception&#10;&#10;Description générée automatiquement">
            <a:extLst>
              <a:ext uri="{FF2B5EF4-FFF2-40B4-BE49-F238E27FC236}">
                <a16:creationId xmlns:a16="http://schemas.microsoft.com/office/drawing/2014/main" id="{AA1BB9D7-6A54-1DEB-FC8B-6B441F495D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4404" y="1823879"/>
            <a:ext cx="1269459" cy="1269459"/>
          </a:xfrm>
          <a:prstGeom prst="rect">
            <a:avLst/>
          </a:prstGeom>
        </p:spPr>
      </p:pic>
      <p:cxnSp>
        <p:nvCxnSpPr>
          <p:cNvPr id="33" name="Connecteur droit 32">
            <a:extLst>
              <a:ext uri="{FF2B5EF4-FFF2-40B4-BE49-F238E27FC236}">
                <a16:creationId xmlns:a16="http://schemas.microsoft.com/office/drawing/2014/main" id="{E2D2A925-7F40-949D-A69B-FDA71AA54109}"/>
              </a:ext>
            </a:extLst>
          </p:cNvPr>
          <p:cNvCxnSpPr>
            <a:cxnSpLocks/>
          </p:cNvCxnSpPr>
          <p:nvPr/>
        </p:nvCxnSpPr>
        <p:spPr>
          <a:xfrm>
            <a:off x="4635705" y="2175119"/>
            <a:ext cx="227242" cy="1729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Graphique 57">
            <a:extLst>
              <a:ext uri="{FF2B5EF4-FFF2-40B4-BE49-F238E27FC236}">
                <a16:creationId xmlns:a16="http://schemas.microsoft.com/office/drawing/2014/main" id="{F85AE1AC-3886-DF9B-65BC-BA7A4CBA63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3004529">
            <a:off x="1373483" y="1215383"/>
            <a:ext cx="329148" cy="329148"/>
          </a:xfrm>
          <a:prstGeom prst="rect">
            <a:avLst/>
          </a:prstGeom>
        </p:spPr>
      </p:pic>
      <p:sp>
        <p:nvSpPr>
          <p:cNvPr id="17" name="Hexagone 16">
            <a:extLst>
              <a:ext uri="{FF2B5EF4-FFF2-40B4-BE49-F238E27FC236}">
                <a16:creationId xmlns:a16="http://schemas.microsoft.com/office/drawing/2014/main" id="{01CBD0BD-0B5D-A800-4228-2733B90E2B43}"/>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31CD05D7-D6BA-B79D-7B0F-2DE8D50BABA3}"/>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11" name="ZoneTexte 10">
            <a:extLst>
              <a:ext uri="{FF2B5EF4-FFF2-40B4-BE49-F238E27FC236}">
                <a16:creationId xmlns:a16="http://schemas.microsoft.com/office/drawing/2014/main" id="{1CDF1BC2-6B8E-8D07-3927-75F6CB8F1306}"/>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AA65AB94-4E2C-D9AE-3042-BE62615BCE2E}"/>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90BCCA93-7374-8839-3CD0-532ECF3103F3}"/>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5E0E4B03-3589-D59B-CA9E-D275593378F6}"/>
              </a:ext>
            </a:extLst>
          </p:cNvPr>
          <p:cNvSpPr/>
          <p:nvPr/>
        </p:nvSpPr>
        <p:spPr>
          <a:xfrm>
            <a:off x="916243" y="324999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C192544D-0C08-6DB3-7BD9-C4FD221F4BDA}"/>
              </a:ext>
            </a:extLst>
          </p:cNvPr>
          <p:cNvSpPr txBox="1"/>
          <p:nvPr/>
        </p:nvSpPr>
        <p:spPr>
          <a:xfrm>
            <a:off x="1246642" y="3453725"/>
            <a:ext cx="2265077" cy="369332"/>
          </a:xfrm>
          <a:prstGeom prst="rect">
            <a:avLst/>
          </a:prstGeom>
          <a:noFill/>
        </p:spPr>
        <p:txBody>
          <a:bodyPr wrap="square" rtlCol="0">
            <a:spAutoFit/>
          </a:bodyPr>
          <a:lstStyle/>
          <a:p>
            <a:pPr algn="ctr"/>
            <a:r>
              <a:rPr lang="fr-FR" b="1" dirty="0">
                <a:solidFill>
                  <a:schemeClr val="bg1"/>
                </a:solidFill>
              </a:rPr>
              <a:t>Fichiers config</a:t>
            </a:r>
          </a:p>
        </p:txBody>
      </p:sp>
      <p:sp>
        <p:nvSpPr>
          <p:cNvPr id="28" name="Rectangle : coins arrondis 27">
            <a:extLst>
              <a:ext uri="{FF2B5EF4-FFF2-40B4-BE49-F238E27FC236}">
                <a16:creationId xmlns:a16="http://schemas.microsoft.com/office/drawing/2014/main" id="{B75C2487-034D-86D2-3631-87A806B2483E}"/>
              </a:ext>
            </a:extLst>
          </p:cNvPr>
          <p:cNvSpPr/>
          <p:nvPr/>
        </p:nvSpPr>
        <p:spPr>
          <a:xfrm>
            <a:off x="916243"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B57CE63D-46F0-3AC2-28A5-618E2A9BFB43}"/>
              </a:ext>
            </a:extLst>
          </p:cNvPr>
          <p:cNvSpPr txBox="1"/>
          <p:nvPr/>
        </p:nvSpPr>
        <p:spPr>
          <a:xfrm>
            <a:off x="-3267736" y="4832310"/>
            <a:ext cx="2570914" cy="369332"/>
          </a:xfrm>
          <a:prstGeom prst="rect">
            <a:avLst/>
          </a:prstGeom>
          <a:noFill/>
        </p:spPr>
        <p:txBody>
          <a:bodyPr wrap="square" rtlCol="0">
            <a:spAutoFit/>
          </a:bodyPr>
          <a:lstStyle/>
          <a:p>
            <a:pPr algn="ctr"/>
            <a:r>
              <a:rPr lang="fr-FR" b="1" dirty="0">
                <a:solidFill>
                  <a:schemeClr val="bg1"/>
                </a:solidFill>
              </a:rPr>
              <a:t>Perspective d’évolution</a:t>
            </a:r>
          </a:p>
        </p:txBody>
      </p:sp>
      <p:sp>
        <p:nvSpPr>
          <p:cNvPr id="48" name="ZoneTexte 47">
            <a:extLst>
              <a:ext uri="{FF2B5EF4-FFF2-40B4-BE49-F238E27FC236}">
                <a16:creationId xmlns:a16="http://schemas.microsoft.com/office/drawing/2014/main" id="{D0C7B6EC-5A7C-1D6E-B4EB-70F90AB217E6}"/>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Procédures</a:t>
            </a:r>
          </a:p>
        </p:txBody>
      </p:sp>
      <p:sp>
        <p:nvSpPr>
          <p:cNvPr id="49" name="Rectangle 48">
            <a:extLst>
              <a:ext uri="{FF2B5EF4-FFF2-40B4-BE49-F238E27FC236}">
                <a16:creationId xmlns:a16="http://schemas.microsoft.com/office/drawing/2014/main" id="{565D0760-0759-9752-BD7E-02E472E31DCC}"/>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50D5299F-B247-FFDF-F834-688D3736F150}"/>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DD9A1562-DC33-DD0A-1BE4-F66FF3CFAED8}"/>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09D20F6D-312A-30B0-8CA0-2826A5CAB2F3}"/>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a:extLst>
              <a:ext uri="{FF2B5EF4-FFF2-40B4-BE49-F238E27FC236}">
                <a16:creationId xmlns:a16="http://schemas.microsoft.com/office/drawing/2014/main" id="{E692D54F-0944-0E93-2BE5-8A8569B6838A}"/>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2" name="ZoneTexte 1">
            <a:extLst>
              <a:ext uri="{FF2B5EF4-FFF2-40B4-BE49-F238E27FC236}">
                <a16:creationId xmlns:a16="http://schemas.microsoft.com/office/drawing/2014/main" id="{241EE8BC-C7DF-A75D-5180-A8C3A4EA07CE}"/>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Les avantages </a:t>
            </a:r>
            <a:r>
              <a:rPr lang="fr-FR" sz="4000" cap="small" dirty="0" err="1"/>
              <a:t>Bober</a:t>
            </a:r>
            <a:r>
              <a:rPr lang="fr-FR" sz="4000" cap="small" dirty="0"/>
              <a:t>-IT</a:t>
            </a:r>
          </a:p>
        </p:txBody>
      </p:sp>
      <p:pic>
        <p:nvPicPr>
          <p:cNvPr id="4" name="Image 3" descr="Une image contenant dessin humoristique, capture d’écran, mammifère, Graphique&#10;&#10;Description générée automatiquement">
            <a:extLst>
              <a:ext uri="{FF2B5EF4-FFF2-40B4-BE49-F238E27FC236}">
                <a16:creationId xmlns:a16="http://schemas.microsoft.com/office/drawing/2014/main" id="{6BA40827-F2EC-815B-2046-F0527B08D0D0}"/>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pic>
        <p:nvPicPr>
          <p:cNvPr id="6" name="Graphique 54">
            <a:extLst>
              <a:ext uri="{FF2B5EF4-FFF2-40B4-BE49-F238E27FC236}">
                <a16:creationId xmlns:a16="http://schemas.microsoft.com/office/drawing/2014/main" id="{1DA00FD5-64F2-C769-7452-1A0132859C8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23565" y="3362138"/>
            <a:ext cx="547445" cy="547445"/>
          </a:xfrm>
          <a:prstGeom prst="rect">
            <a:avLst/>
          </a:prstGeom>
        </p:spPr>
      </p:pic>
      <p:pic>
        <p:nvPicPr>
          <p:cNvPr id="12" name="Graphique 56">
            <a:extLst>
              <a:ext uri="{FF2B5EF4-FFF2-40B4-BE49-F238E27FC236}">
                <a16:creationId xmlns:a16="http://schemas.microsoft.com/office/drawing/2014/main" id="{727493C4-8E3D-F039-B143-C667B9A4404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23565" y="4813113"/>
            <a:ext cx="547445" cy="547445"/>
          </a:xfrm>
          <a:prstGeom prst="rect">
            <a:avLst/>
          </a:prstGeom>
        </p:spPr>
      </p:pic>
      <p:pic>
        <p:nvPicPr>
          <p:cNvPr id="14" name="Graphique 57">
            <a:extLst>
              <a:ext uri="{FF2B5EF4-FFF2-40B4-BE49-F238E27FC236}">
                <a16:creationId xmlns:a16="http://schemas.microsoft.com/office/drawing/2014/main" id="{ABF77777-BB65-5FA5-D178-A64C3BB4D0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23565" y="1911164"/>
            <a:ext cx="547445" cy="547445"/>
          </a:xfrm>
          <a:prstGeom prst="rect">
            <a:avLst/>
          </a:prstGeom>
        </p:spPr>
      </p:pic>
      <p:pic>
        <p:nvPicPr>
          <p:cNvPr id="3" name="Image 2">
            <a:extLst>
              <a:ext uri="{FF2B5EF4-FFF2-40B4-BE49-F238E27FC236}">
                <a16:creationId xmlns:a16="http://schemas.microsoft.com/office/drawing/2014/main" id="{147B51EE-441A-7798-E31E-D7FBFB016724}"/>
              </a:ext>
            </a:extLst>
          </p:cNvPr>
          <p:cNvPicPr>
            <a:picLocks noChangeAspect="1"/>
          </p:cNvPicPr>
          <p:nvPr/>
        </p:nvPicPr>
        <p:blipFill>
          <a:blip r:embed="rId8"/>
          <a:stretch>
            <a:fillRect/>
          </a:stretch>
        </p:blipFill>
        <p:spPr>
          <a:xfrm>
            <a:off x="4570041" y="1474550"/>
            <a:ext cx="1249533" cy="1769116"/>
          </a:xfrm>
          <a:prstGeom prst="rect">
            <a:avLst/>
          </a:prstGeom>
          <a:ln>
            <a:solidFill>
              <a:schemeClr val="tx1"/>
            </a:solidFill>
          </a:ln>
        </p:spPr>
      </p:pic>
      <p:grpSp>
        <p:nvGrpSpPr>
          <p:cNvPr id="21" name="Groupe 20">
            <a:extLst>
              <a:ext uri="{FF2B5EF4-FFF2-40B4-BE49-F238E27FC236}">
                <a16:creationId xmlns:a16="http://schemas.microsoft.com/office/drawing/2014/main" id="{3EA6BE5E-ADCD-B38A-2A86-9FD365A16FA5}"/>
              </a:ext>
            </a:extLst>
          </p:cNvPr>
          <p:cNvGrpSpPr/>
          <p:nvPr/>
        </p:nvGrpSpPr>
        <p:grpSpPr>
          <a:xfrm>
            <a:off x="12479310" y="1918798"/>
            <a:ext cx="4764791" cy="3981570"/>
            <a:chOff x="6949440" y="1689307"/>
            <a:chExt cx="4764791" cy="3981570"/>
          </a:xfrm>
        </p:grpSpPr>
        <p:sp>
          <p:nvSpPr>
            <p:cNvPr id="20" name="Rectangle 19">
              <a:extLst>
                <a:ext uri="{FF2B5EF4-FFF2-40B4-BE49-F238E27FC236}">
                  <a16:creationId xmlns:a16="http://schemas.microsoft.com/office/drawing/2014/main" id="{A3D40B8C-F206-297F-71BC-60A2B17C8D8C}"/>
                </a:ext>
              </a:extLst>
            </p:cNvPr>
            <p:cNvSpPr/>
            <p:nvPr/>
          </p:nvSpPr>
          <p:spPr>
            <a:xfrm>
              <a:off x="6949440" y="1689307"/>
              <a:ext cx="4764791" cy="3981570"/>
            </a:xfrm>
            <a:prstGeom prst="rect">
              <a:avLst/>
            </a:prstGeom>
            <a:solidFill>
              <a:srgbClr val="779AD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a:extLst>
                <a:ext uri="{FF2B5EF4-FFF2-40B4-BE49-F238E27FC236}">
                  <a16:creationId xmlns:a16="http://schemas.microsoft.com/office/drawing/2014/main" id="{F027665C-059F-CB47-53BD-F13A52775395}"/>
                </a:ext>
              </a:extLst>
            </p:cNvPr>
            <p:cNvPicPr>
              <a:picLocks noChangeAspect="1"/>
            </p:cNvPicPr>
            <p:nvPr/>
          </p:nvPicPr>
          <p:blipFill>
            <a:blip r:embed="rId9"/>
            <a:stretch>
              <a:fillRect/>
            </a:stretch>
          </p:blipFill>
          <p:spPr>
            <a:xfrm>
              <a:off x="7037652" y="1799016"/>
              <a:ext cx="4590159" cy="3762152"/>
            </a:xfrm>
            <a:prstGeom prst="rect">
              <a:avLst/>
            </a:prstGeom>
          </p:spPr>
        </p:pic>
      </p:grpSp>
      <p:pic>
        <p:nvPicPr>
          <p:cNvPr id="37" name="Image 36" descr="Une image contenant mammifère, dessin humoristique, chapeau&#10;&#10;Description générée automatiquement">
            <a:extLst>
              <a:ext uri="{FF2B5EF4-FFF2-40B4-BE49-F238E27FC236}">
                <a16:creationId xmlns:a16="http://schemas.microsoft.com/office/drawing/2014/main" id="{C332A0D4-1999-1710-AD99-505E0745D1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13603" y="4497994"/>
            <a:ext cx="1960096" cy="1960096"/>
          </a:xfrm>
          <a:prstGeom prst="rect">
            <a:avLst/>
          </a:prstGeom>
        </p:spPr>
      </p:pic>
    </p:spTree>
    <p:extLst>
      <p:ext uri="{BB962C8B-B14F-4D97-AF65-F5344CB8AC3E}">
        <p14:creationId xmlns:p14="http://schemas.microsoft.com/office/powerpoint/2010/main" val="2167654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19A15-580A-78BE-22C0-ADB784B6EEBE}"/>
            </a:ext>
          </a:extLst>
        </p:cNvPr>
        <p:cNvGrpSpPr/>
        <p:nvPr/>
      </p:nvGrpSpPr>
      <p:grpSpPr>
        <a:xfrm>
          <a:off x="0" y="0"/>
          <a:ext cx="0" cy="0"/>
          <a:chOff x="0" y="0"/>
          <a:chExt cx="0" cy="0"/>
        </a:xfrm>
      </p:grpSpPr>
      <p:pic>
        <p:nvPicPr>
          <p:cNvPr id="18" name="Graphique 57">
            <a:extLst>
              <a:ext uri="{FF2B5EF4-FFF2-40B4-BE49-F238E27FC236}">
                <a16:creationId xmlns:a16="http://schemas.microsoft.com/office/drawing/2014/main" id="{5DC13A8A-A2D4-8330-E7FD-0F283D11AC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8828115">
            <a:off x="4389565" y="1607094"/>
            <a:ext cx="402133" cy="402133"/>
          </a:xfrm>
          <a:prstGeom prst="rect">
            <a:avLst/>
          </a:prstGeom>
        </p:spPr>
      </p:pic>
      <p:cxnSp>
        <p:nvCxnSpPr>
          <p:cNvPr id="38" name="Connecteur droit 37">
            <a:extLst>
              <a:ext uri="{FF2B5EF4-FFF2-40B4-BE49-F238E27FC236}">
                <a16:creationId xmlns:a16="http://schemas.microsoft.com/office/drawing/2014/main" id="{40F0AFE5-B5E2-EB8C-9BDA-DFF998064169}"/>
              </a:ext>
            </a:extLst>
          </p:cNvPr>
          <p:cNvCxnSpPr>
            <a:cxnSpLocks/>
          </p:cNvCxnSpPr>
          <p:nvPr/>
        </p:nvCxnSpPr>
        <p:spPr>
          <a:xfrm>
            <a:off x="5669280" y="3068475"/>
            <a:ext cx="1589273" cy="189928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23" name="Image 22" descr="Une image contenant croquis, noir, conception&#10;&#10;Description générée automatiquement">
            <a:extLst>
              <a:ext uri="{FF2B5EF4-FFF2-40B4-BE49-F238E27FC236}">
                <a16:creationId xmlns:a16="http://schemas.microsoft.com/office/drawing/2014/main" id="{158DB72A-AD6A-2CDC-9849-18C1C34531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399" y="2000047"/>
            <a:ext cx="1269459" cy="1269459"/>
          </a:xfrm>
          <a:prstGeom prst="rect">
            <a:avLst/>
          </a:prstGeom>
        </p:spPr>
      </p:pic>
      <p:cxnSp>
        <p:nvCxnSpPr>
          <p:cNvPr id="31" name="Connecteur droit 30">
            <a:extLst>
              <a:ext uri="{FF2B5EF4-FFF2-40B4-BE49-F238E27FC236}">
                <a16:creationId xmlns:a16="http://schemas.microsoft.com/office/drawing/2014/main" id="{CB99C242-8CD6-0AEB-2545-F5E273917E10}"/>
              </a:ext>
            </a:extLst>
          </p:cNvPr>
          <p:cNvCxnSpPr>
            <a:cxnSpLocks/>
          </p:cNvCxnSpPr>
          <p:nvPr/>
        </p:nvCxnSpPr>
        <p:spPr>
          <a:xfrm flipH="1">
            <a:off x="5142466" y="1611788"/>
            <a:ext cx="129740" cy="5471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Image 23" descr="Une image contenant croquis, noir, conception&#10;&#10;Description générée automatiquement">
            <a:extLst>
              <a:ext uri="{FF2B5EF4-FFF2-40B4-BE49-F238E27FC236}">
                <a16:creationId xmlns:a16="http://schemas.microsoft.com/office/drawing/2014/main" id="{392852E3-AB11-4561-FBD7-6CEAD10AB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5974" y="1799016"/>
            <a:ext cx="1269459" cy="1269459"/>
          </a:xfrm>
          <a:prstGeom prst="rect">
            <a:avLst/>
          </a:prstGeom>
        </p:spPr>
      </p:pic>
      <p:cxnSp>
        <p:nvCxnSpPr>
          <p:cNvPr id="32" name="Connecteur droit 31">
            <a:extLst>
              <a:ext uri="{FF2B5EF4-FFF2-40B4-BE49-F238E27FC236}">
                <a16:creationId xmlns:a16="http://schemas.microsoft.com/office/drawing/2014/main" id="{DE4BBDF2-D55F-4ECB-A866-E86EC9A10C7D}"/>
              </a:ext>
            </a:extLst>
          </p:cNvPr>
          <p:cNvCxnSpPr>
            <a:cxnSpLocks/>
          </p:cNvCxnSpPr>
          <p:nvPr/>
        </p:nvCxnSpPr>
        <p:spPr>
          <a:xfrm>
            <a:off x="4745938" y="1611788"/>
            <a:ext cx="162707" cy="3431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Image 25" descr="Une image contenant croquis, noir, conception&#10;&#10;Description générée automatiquement">
            <a:extLst>
              <a:ext uri="{FF2B5EF4-FFF2-40B4-BE49-F238E27FC236}">
                <a16:creationId xmlns:a16="http://schemas.microsoft.com/office/drawing/2014/main" id="{9F790B9E-DAF7-4DEB-0220-5201732E1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4404" y="1823879"/>
            <a:ext cx="1269459" cy="1269459"/>
          </a:xfrm>
          <a:prstGeom prst="rect">
            <a:avLst/>
          </a:prstGeom>
        </p:spPr>
      </p:pic>
      <p:cxnSp>
        <p:nvCxnSpPr>
          <p:cNvPr id="33" name="Connecteur droit 32">
            <a:extLst>
              <a:ext uri="{FF2B5EF4-FFF2-40B4-BE49-F238E27FC236}">
                <a16:creationId xmlns:a16="http://schemas.microsoft.com/office/drawing/2014/main" id="{B5C9415D-FC2A-F126-013A-4409E56FAD16}"/>
              </a:ext>
            </a:extLst>
          </p:cNvPr>
          <p:cNvCxnSpPr>
            <a:cxnSpLocks/>
          </p:cNvCxnSpPr>
          <p:nvPr/>
        </p:nvCxnSpPr>
        <p:spPr>
          <a:xfrm>
            <a:off x="4635705" y="2175119"/>
            <a:ext cx="227242" cy="1729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Graphique 57">
            <a:extLst>
              <a:ext uri="{FF2B5EF4-FFF2-40B4-BE49-F238E27FC236}">
                <a16:creationId xmlns:a16="http://schemas.microsoft.com/office/drawing/2014/main" id="{FB5A86A8-543C-52E0-B769-21752207BF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3004529">
            <a:off x="1373483" y="1215383"/>
            <a:ext cx="329148" cy="329148"/>
          </a:xfrm>
          <a:prstGeom prst="rect">
            <a:avLst/>
          </a:prstGeom>
        </p:spPr>
      </p:pic>
      <p:sp>
        <p:nvSpPr>
          <p:cNvPr id="17" name="Hexagone 16">
            <a:extLst>
              <a:ext uri="{FF2B5EF4-FFF2-40B4-BE49-F238E27FC236}">
                <a16:creationId xmlns:a16="http://schemas.microsoft.com/office/drawing/2014/main" id="{A0E741DF-9D5D-F865-E1C6-81D0C1C63FAD}"/>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65A2427C-4BF7-8716-39A4-397A4B559307}"/>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11" name="ZoneTexte 10">
            <a:extLst>
              <a:ext uri="{FF2B5EF4-FFF2-40B4-BE49-F238E27FC236}">
                <a16:creationId xmlns:a16="http://schemas.microsoft.com/office/drawing/2014/main" id="{94F14A6E-DD6B-3133-CADD-D799BB895B63}"/>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53DD4B1E-B401-19D4-AD4E-D4BDA7057A3D}"/>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56CC07B5-9B46-F00B-F6B0-B853B1BFB494}"/>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C5DFCDFA-739A-4D11-DB35-DBD7F68AB97B}"/>
              </a:ext>
            </a:extLst>
          </p:cNvPr>
          <p:cNvSpPr/>
          <p:nvPr/>
        </p:nvSpPr>
        <p:spPr>
          <a:xfrm>
            <a:off x="916243" y="324999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DA33059A-93B7-DA33-8E11-A664F9567943}"/>
              </a:ext>
            </a:extLst>
          </p:cNvPr>
          <p:cNvSpPr txBox="1"/>
          <p:nvPr/>
        </p:nvSpPr>
        <p:spPr>
          <a:xfrm>
            <a:off x="1246642" y="3453725"/>
            <a:ext cx="2265077" cy="369332"/>
          </a:xfrm>
          <a:prstGeom prst="rect">
            <a:avLst/>
          </a:prstGeom>
          <a:noFill/>
        </p:spPr>
        <p:txBody>
          <a:bodyPr wrap="square" rtlCol="0">
            <a:spAutoFit/>
          </a:bodyPr>
          <a:lstStyle/>
          <a:p>
            <a:pPr algn="ctr"/>
            <a:r>
              <a:rPr lang="fr-FR" b="1" dirty="0">
                <a:solidFill>
                  <a:schemeClr val="bg1"/>
                </a:solidFill>
              </a:rPr>
              <a:t>Fichiers config</a:t>
            </a:r>
          </a:p>
        </p:txBody>
      </p:sp>
      <p:sp>
        <p:nvSpPr>
          <p:cNvPr id="28" name="Rectangle : coins arrondis 27">
            <a:extLst>
              <a:ext uri="{FF2B5EF4-FFF2-40B4-BE49-F238E27FC236}">
                <a16:creationId xmlns:a16="http://schemas.microsoft.com/office/drawing/2014/main" id="{5BEB2CCF-504E-8C57-7959-B3377DAF4583}"/>
              </a:ext>
            </a:extLst>
          </p:cNvPr>
          <p:cNvSpPr/>
          <p:nvPr/>
        </p:nvSpPr>
        <p:spPr>
          <a:xfrm>
            <a:off x="916243"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BD738FCB-EBF5-1561-AA58-4C30E873B8BF}"/>
              </a:ext>
            </a:extLst>
          </p:cNvPr>
          <p:cNvSpPr txBox="1"/>
          <p:nvPr/>
        </p:nvSpPr>
        <p:spPr>
          <a:xfrm>
            <a:off x="-3267736" y="4832310"/>
            <a:ext cx="2570914" cy="369332"/>
          </a:xfrm>
          <a:prstGeom prst="rect">
            <a:avLst/>
          </a:prstGeom>
          <a:noFill/>
        </p:spPr>
        <p:txBody>
          <a:bodyPr wrap="square" rtlCol="0">
            <a:spAutoFit/>
          </a:bodyPr>
          <a:lstStyle/>
          <a:p>
            <a:pPr algn="ctr"/>
            <a:r>
              <a:rPr lang="fr-FR" b="1" dirty="0">
                <a:solidFill>
                  <a:schemeClr val="bg1"/>
                </a:solidFill>
              </a:rPr>
              <a:t>Perspective d’évolution</a:t>
            </a:r>
          </a:p>
        </p:txBody>
      </p:sp>
      <p:sp>
        <p:nvSpPr>
          <p:cNvPr id="48" name="ZoneTexte 47">
            <a:extLst>
              <a:ext uri="{FF2B5EF4-FFF2-40B4-BE49-F238E27FC236}">
                <a16:creationId xmlns:a16="http://schemas.microsoft.com/office/drawing/2014/main" id="{0F552F48-FA36-1C02-359B-B481A86403FD}"/>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Procédures</a:t>
            </a:r>
          </a:p>
        </p:txBody>
      </p:sp>
      <p:sp>
        <p:nvSpPr>
          <p:cNvPr id="49" name="Rectangle 48">
            <a:extLst>
              <a:ext uri="{FF2B5EF4-FFF2-40B4-BE49-F238E27FC236}">
                <a16:creationId xmlns:a16="http://schemas.microsoft.com/office/drawing/2014/main" id="{F95EA4FE-57D1-0F6B-807F-92A024628C55}"/>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A6585737-67B4-2A7A-F49B-942EA3EC08A9}"/>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F02BA86C-2FB0-EF55-D6E9-E917BDCD031A}"/>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A9FFA2FB-3E91-FF4C-DA3B-4DBDD2F82F2A}"/>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a:extLst>
              <a:ext uri="{FF2B5EF4-FFF2-40B4-BE49-F238E27FC236}">
                <a16:creationId xmlns:a16="http://schemas.microsoft.com/office/drawing/2014/main" id="{2FFF1311-A759-FC9E-85F2-6C1D68E52BF5}"/>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2" name="ZoneTexte 1">
            <a:extLst>
              <a:ext uri="{FF2B5EF4-FFF2-40B4-BE49-F238E27FC236}">
                <a16:creationId xmlns:a16="http://schemas.microsoft.com/office/drawing/2014/main" id="{2DEE287E-4EEE-B968-6391-725248AD1781}"/>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Les avantages </a:t>
            </a:r>
            <a:r>
              <a:rPr lang="fr-FR" sz="4000" cap="small" dirty="0" err="1"/>
              <a:t>Bober</a:t>
            </a:r>
            <a:r>
              <a:rPr lang="fr-FR" sz="4000" cap="small" dirty="0"/>
              <a:t>-IT</a:t>
            </a:r>
          </a:p>
        </p:txBody>
      </p:sp>
      <p:pic>
        <p:nvPicPr>
          <p:cNvPr id="4" name="Image 3" descr="Une image contenant dessin humoristique, capture d’écran, mammifère, Graphique&#10;&#10;Description générée automatiquement">
            <a:extLst>
              <a:ext uri="{FF2B5EF4-FFF2-40B4-BE49-F238E27FC236}">
                <a16:creationId xmlns:a16="http://schemas.microsoft.com/office/drawing/2014/main" id="{8FD70C1B-A616-A15D-E4B3-60A4CB45CA22}"/>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pic>
        <p:nvPicPr>
          <p:cNvPr id="6" name="Graphique 54">
            <a:extLst>
              <a:ext uri="{FF2B5EF4-FFF2-40B4-BE49-F238E27FC236}">
                <a16:creationId xmlns:a16="http://schemas.microsoft.com/office/drawing/2014/main" id="{EC6A7111-7527-DFD3-F678-96705DE66BF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3565" y="3362138"/>
            <a:ext cx="547445" cy="547445"/>
          </a:xfrm>
          <a:prstGeom prst="rect">
            <a:avLst/>
          </a:prstGeom>
        </p:spPr>
      </p:pic>
      <p:pic>
        <p:nvPicPr>
          <p:cNvPr id="12" name="Graphique 56">
            <a:extLst>
              <a:ext uri="{FF2B5EF4-FFF2-40B4-BE49-F238E27FC236}">
                <a16:creationId xmlns:a16="http://schemas.microsoft.com/office/drawing/2014/main" id="{4C764CA3-5D68-4312-7960-21A843ECDEA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3565" y="4813113"/>
            <a:ext cx="547445" cy="547445"/>
          </a:xfrm>
          <a:prstGeom prst="rect">
            <a:avLst/>
          </a:prstGeom>
        </p:spPr>
      </p:pic>
      <p:pic>
        <p:nvPicPr>
          <p:cNvPr id="14" name="Graphique 57">
            <a:extLst>
              <a:ext uri="{FF2B5EF4-FFF2-40B4-BE49-F238E27FC236}">
                <a16:creationId xmlns:a16="http://schemas.microsoft.com/office/drawing/2014/main" id="{23F33059-B3CC-D10B-5E4B-BB57D41D9E5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3565" y="1911164"/>
            <a:ext cx="547445" cy="547445"/>
          </a:xfrm>
          <a:prstGeom prst="rect">
            <a:avLst/>
          </a:prstGeom>
        </p:spPr>
      </p:pic>
      <p:pic>
        <p:nvPicPr>
          <p:cNvPr id="3" name="Image 2">
            <a:extLst>
              <a:ext uri="{FF2B5EF4-FFF2-40B4-BE49-F238E27FC236}">
                <a16:creationId xmlns:a16="http://schemas.microsoft.com/office/drawing/2014/main" id="{4380BBC6-B586-EB4F-EF37-276ED1CE9D87}"/>
              </a:ext>
            </a:extLst>
          </p:cNvPr>
          <p:cNvPicPr>
            <a:picLocks noChangeAspect="1"/>
          </p:cNvPicPr>
          <p:nvPr/>
        </p:nvPicPr>
        <p:blipFill>
          <a:blip r:embed="rId6"/>
          <a:stretch>
            <a:fillRect/>
          </a:stretch>
        </p:blipFill>
        <p:spPr>
          <a:xfrm>
            <a:off x="4570041" y="1474550"/>
            <a:ext cx="1249533" cy="1769116"/>
          </a:xfrm>
          <a:prstGeom prst="rect">
            <a:avLst/>
          </a:prstGeom>
          <a:ln>
            <a:solidFill>
              <a:schemeClr val="tx1"/>
            </a:solidFill>
          </a:ln>
        </p:spPr>
      </p:pic>
      <p:pic>
        <p:nvPicPr>
          <p:cNvPr id="8" name="Image 7">
            <a:extLst>
              <a:ext uri="{FF2B5EF4-FFF2-40B4-BE49-F238E27FC236}">
                <a16:creationId xmlns:a16="http://schemas.microsoft.com/office/drawing/2014/main" id="{E935CC95-C88F-B74F-CF1E-212B465306A9}"/>
              </a:ext>
            </a:extLst>
          </p:cNvPr>
          <p:cNvPicPr>
            <a:picLocks noChangeAspect="1"/>
          </p:cNvPicPr>
          <p:nvPr/>
        </p:nvPicPr>
        <p:blipFill>
          <a:blip r:embed="rId7"/>
          <a:stretch>
            <a:fillRect/>
          </a:stretch>
        </p:blipFill>
        <p:spPr>
          <a:xfrm>
            <a:off x="5942983" y="1474550"/>
            <a:ext cx="578287" cy="818751"/>
          </a:xfrm>
          <a:prstGeom prst="rect">
            <a:avLst/>
          </a:prstGeom>
          <a:ln>
            <a:solidFill>
              <a:schemeClr val="tx1"/>
            </a:solidFill>
          </a:ln>
        </p:spPr>
      </p:pic>
      <p:pic>
        <p:nvPicPr>
          <p:cNvPr id="15" name="Image 14">
            <a:extLst>
              <a:ext uri="{FF2B5EF4-FFF2-40B4-BE49-F238E27FC236}">
                <a16:creationId xmlns:a16="http://schemas.microsoft.com/office/drawing/2014/main" id="{A1A25D69-36FB-8794-916E-84FE5D33E0F4}"/>
              </a:ext>
            </a:extLst>
          </p:cNvPr>
          <p:cNvPicPr>
            <a:picLocks noChangeAspect="1"/>
          </p:cNvPicPr>
          <p:nvPr/>
        </p:nvPicPr>
        <p:blipFill>
          <a:blip r:embed="rId8"/>
          <a:stretch>
            <a:fillRect/>
          </a:stretch>
        </p:blipFill>
        <p:spPr>
          <a:xfrm>
            <a:off x="5941117" y="2424915"/>
            <a:ext cx="577596" cy="818751"/>
          </a:xfrm>
          <a:prstGeom prst="rect">
            <a:avLst/>
          </a:prstGeom>
          <a:ln>
            <a:solidFill>
              <a:schemeClr val="tx1"/>
            </a:solidFill>
          </a:ln>
        </p:spPr>
      </p:pic>
      <p:grpSp>
        <p:nvGrpSpPr>
          <p:cNvPr id="21" name="Groupe 20">
            <a:extLst>
              <a:ext uri="{FF2B5EF4-FFF2-40B4-BE49-F238E27FC236}">
                <a16:creationId xmlns:a16="http://schemas.microsoft.com/office/drawing/2014/main" id="{0D223F57-6565-954E-BF93-97ECBBB95BC9}"/>
              </a:ext>
            </a:extLst>
          </p:cNvPr>
          <p:cNvGrpSpPr/>
          <p:nvPr/>
        </p:nvGrpSpPr>
        <p:grpSpPr>
          <a:xfrm>
            <a:off x="12479310" y="1918798"/>
            <a:ext cx="4764791" cy="3981570"/>
            <a:chOff x="6949440" y="1689307"/>
            <a:chExt cx="4764791" cy="3981570"/>
          </a:xfrm>
        </p:grpSpPr>
        <p:sp>
          <p:nvSpPr>
            <p:cNvPr id="20" name="Rectangle 19">
              <a:extLst>
                <a:ext uri="{FF2B5EF4-FFF2-40B4-BE49-F238E27FC236}">
                  <a16:creationId xmlns:a16="http://schemas.microsoft.com/office/drawing/2014/main" id="{18399503-B116-55DD-42E1-827960D57441}"/>
                </a:ext>
              </a:extLst>
            </p:cNvPr>
            <p:cNvSpPr/>
            <p:nvPr/>
          </p:nvSpPr>
          <p:spPr>
            <a:xfrm>
              <a:off x="6949440" y="1689307"/>
              <a:ext cx="4764791" cy="3981570"/>
            </a:xfrm>
            <a:prstGeom prst="rect">
              <a:avLst/>
            </a:prstGeom>
            <a:solidFill>
              <a:srgbClr val="779AD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a:extLst>
                <a:ext uri="{FF2B5EF4-FFF2-40B4-BE49-F238E27FC236}">
                  <a16:creationId xmlns:a16="http://schemas.microsoft.com/office/drawing/2014/main" id="{4324BE27-0B70-D74A-3D4E-4087128525C9}"/>
                </a:ext>
              </a:extLst>
            </p:cNvPr>
            <p:cNvPicPr>
              <a:picLocks noChangeAspect="1"/>
            </p:cNvPicPr>
            <p:nvPr/>
          </p:nvPicPr>
          <p:blipFill>
            <a:blip r:embed="rId9"/>
            <a:stretch>
              <a:fillRect/>
            </a:stretch>
          </p:blipFill>
          <p:spPr>
            <a:xfrm>
              <a:off x="7037652" y="1799016"/>
              <a:ext cx="4590159" cy="3762152"/>
            </a:xfrm>
            <a:prstGeom prst="rect">
              <a:avLst/>
            </a:prstGeom>
          </p:spPr>
        </p:pic>
      </p:grpSp>
      <p:pic>
        <p:nvPicPr>
          <p:cNvPr id="37" name="Image 36" descr="Une image contenant mammifère, dessin humoristique, chapeau&#10;&#10;Description générée automatiquement">
            <a:extLst>
              <a:ext uri="{FF2B5EF4-FFF2-40B4-BE49-F238E27FC236}">
                <a16:creationId xmlns:a16="http://schemas.microsoft.com/office/drawing/2014/main" id="{FD7848E9-D940-1F40-AB68-8BC14D8AF1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13603" y="4497994"/>
            <a:ext cx="1960096" cy="1960096"/>
          </a:xfrm>
          <a:prstGeom prst="rect">
            <a:avLst/>
          </a:prstGeom>
        </p:spPr>
      </p:pic>
    </p:spTree>
    <p:extLst>
      <p:ext uri="{BB962C8B-B14F-4D97-AF65-F5344CB8AC3E}">
        <p14:creationId xmlns:p14="http://schemas.microsoft.com/office/powerpoint/2010/main" val="2344979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45AB6-AE10-EEA0-BF94-F279D456E33E}"/>
            </a:ext>
          </a:extLst>
        </p:cNvPr>
        <p:cNvGrpSpPr/>
        <p:nvPr/>
      </p:nvGrpSpPr>
      <p:grpSpPr>
        <a:xfrm>
          <a:off x="0" y="0"/>
          <a:ext cx="0" cy="0"/>
          <a:chOff x="0" y="0"/>
          <a:chExt cx="0" cy="0"/>
        </a:xfrm>
      </p:grpSpPr>
      <p:pic>
        <p:nvPicPr>
          <p:cNvPr id="27" name="Graphique 57">
            <a:extLst>
              <a:ext uri="{FF2B5EF4-FFF2-40B4-BE49-F238E27FC236}">
                <a16:creationId xmlns:a16="http://schemas.microsoft.com/office/drawing/2014/main" id="{9C82AC2E-884D-5C9E-F5FF-C96C64AFCB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8694973">
            <a:off x="4668868" y="1515018"/>
            <a:ext cx="402133" cy="402133"/>
          </a:xfrm>
          <a:prstGeom prst="rect">
            <a:avLst/>
          </a:prstGeom>
        </p:spPr>
      </p:pic>
      <p:pic>
        <p:nvPicPr>
          <p:cNvPr id="23" name="Image 22" descr="Une image contenant croquis, noir, conception&#10;&#10;Description générée automatiquement">
            <a:extLst>
              <a:ext uri="{FF2B5EF4-FFF2-40B4-BE49-F238E27FC236}">
                <a16:creationId xmlns:a16="http://schemas.microsoft.com/office/drawing/2014/main" id="{D1C7FD5C-1DDE-A483-E8DD-B3B734B3A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5972" y="4208583"/>
            <a:ext cx="1269459" cy="1269459"/>
          </a:xfrm>
          <a:prstGeom prst="rect">
            <a:avLst/>
          </a:prstGeom>
        </p:spPr>
      </p:pic>
      <p:cxnSp>
        <p:nvCxnSpPr>
          <p:cNvPr id="31" name="Connecteur droit 30">
            <a:extLst>
              <a:ext uri="{FF2B5EF4-FFF2-40B4-BE49-F238E27FC236}">
                <a16:creationId xmlns:a16="http://schemas.microsoft.com/office/drawing/2014/main" id="{7CF32610-42BC-7413-939A-CE1AAE58E576}"/>
              </a:ext>
            </a:extLst>
          </p:cNvPr>
          <p:cNvCxnSpPr>
            <a:cxnSpLocks/>
          </p:cNvCxnSpPr>
          <p:nvPr/>
        </p:nvCxnSpPr>
        <p:spPr>
          <a:xfrm flipH="1">
            <a:off x="4593039" y="2576093"/>
            <a:ext cx="553793" cy="17914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Image 23" descr="Une image contenant croquis, noir, conception&#10;&#10;Description générée automatiquement">
            <a:extLst>
              <a:ext uri="{FF2B5EF4-FFF2-40B4-BE49-F238E27FC236}">
                <a16:creationId xmlns:a16="http://schemas.microsoft.com/office/drawing/2014/main" id="{EC26DD20-12DF-FA36-6471-77FB6CD7D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5849" y="4091099"/>
            <a:ext cx="1269459" cy="1269459"/>
          </a:xfrm>
          <a:prstGeom prst="rect">
            <a:avLst/>
          </a:prstGeom>
        </p:spPr>
      </p:pic>
      <p:cxnSp>
        <p:nvCxnSpPr>
          <p:cNvPr id="32" name="Connecteur droit 31">
            <a:extLst>
              <a:ext uri="{FF2B5EF4-FFF2-40B4-BE49-F238E27FC236}">
                <a16:creationId xmlns:a16="http://schemas.microsoft.com/office/drawing/2014/main" id="{AB53DBFF-CF0C-32C6-513A-DE5D4B6C3FD2}"/>
              </a:ext>
            </a:extLst>
          </p:cNvPr>
          <p:cNvCxnSpPr>
            <a:cxnSpLocks/>
          </p:cNvCxnSpPr>
          <p:nvPr/>
        </p:nvCxnSpPr>
        <p:spPr>
          <a:xfrm>
            <a:off x="5359429" y="2645643"/>
            <a:ext cx="369091" cy="16014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Image 25" descr="Une image contenant croquis, noir, conception&#10;&#10;Description générée automatiquement">
            <a:extLst>
              <a:ext uri="{FF2B5EF4-FFF2-40B4-BE49-F238E27FC236}">
                <a16:creationId xmlns:a16="http://schemas.microsoft.com/office/drawing/2014/main" id="{8A12E8BE-3210-1AEE-D78D-50821A573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4209" y="3600987"/>
            <a:ext cx="1269459" cy="1269459"/>
          </a:xfrm>
          <a:prstGeom prst="rect">
            <a:avLst/>
          </a:prstGeom>
        </p:spPr>
      </p:pic>
      <p:cxnSp>
        <p:nvCxnSpPr>
          <p:cNvPr id="33" name="Connecteur droit 32">
            <a:extLst>
              <a:ext uri="{FF2B5EF4-FFF2-40B4-BE49-F238E27FC236}">
                <a16:creationId xmlns:a16="http://schemas.microsoft.com/office/drawing/2014/main" id="{CD0A8C5B-8AAC-45DF-0342-1129BFAD536D}"/>
              </a:ext>
            </a:extLst>
          </p:cNvPr>
          <p:cNvCxnSpPr/>
          <p:nvPr/>
        </p:nvCxnSpPr>
        <p:spPr>
          <a:xfrm>
            <a:off x="5427792" y="2765782"/>
            <a:ext cx="1584960" cy="13593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Graphique 57">
            <a:extLst>
              <a:ext uri="{FF2B5EF4-FFF2-40B4-BE49-F238E27FC236}">
                <a16:creationId xmlns:a16="http://schemas.microsoft.com/office/drawing/2014/main" id="{2A4ED96B-2E46-3B7E-AD81-A0B12F6D16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3004529">
            <a:off x="1373483" y="1215383"/>
            <a:ext cx="329148" cy="329148"/>
          </a:xfrm>
          <a:prstGeom prst="rect">
            <a:avLst/>
          </a:prstGeom>
        </p:spPr>
      </p:pic>
      <p:sp>
        <p:nvSpPr>
          <p:cNvPr id="17" name="Hexagone 16">
            <a:extLst>
              <a:ext uri="{FF2B5EF4-FFF2-40B4-BE49-F238E27FC236}">
                <a16:creationId xmlns:a16="http://schemas.microsoft.com/office/drawing/2014/main" id="{6269ADBB-8AEB-BC3D-D470-92A0FD163D59}"/>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DC3A92B3-8D94-2113-C7FD-A5DF92F0437E}"/>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11" name="ZoneTexte 10">
            <a:extLst>
              <a:ext uri="{FF2B5EF4-FFF2-40B4-BE49-F238E27FC236}">
                <a16:creationId xmlns:a16="http://schemas.microsoft.com/office/drawing/2014/main" id="{47648B5D-EBD4-66AC-9337-7EADBF787F12}"/>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0BD64238-565C-E8D2-94D3-7FC0381A6490}"/>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AD6F55C5-D222-489A-A578-3AB431E351EF}"/>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E6A93A91-C0A7-BF84-D13F-AA640B6556A3}"/>
              </a:ext>
            </a:extLst>
          </p:cNvPr>
          <p:cNvSpPr/>
          <p:nvPr/>
        </p:nvSpPr>
        <p:spPr>
          <a:xfrm>
            <a:off x="916243" y="324999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EB5AE695-AE55-C0F9-F9D6-9F554D73168C}"/>
              </a:ext>
            </a:extLst>
          </p:cNvPr>
          <p:cNvSpPr txBox="1"/>
          <p:nvPr/>
        </p:nvSpPr>
        <p:spPr>
          <a:xfrm>
            <a:off x="1246642" y="3453725"/>
            <a:ext cx="2265077" cy="369332"/>
          </a:xfrm>
          <a:prstGeom prst="rect">
            <a:avLst/>
          </a:prstGeom>
          <a:noFill/>
        </p:spPr>
        <p:txBody>
          <a:bodyPr wrap="square" rtlCol="0">
            <a:spAutoFit/>
          </a:bodyPr>
          <a:lstStyle/>
          <a:p>
            <a:pPr algn="ctr"/>
            <a:r>
              <a:rPr lang="fr-FR" b="1" dirty="0">
                <a:solidFill>
                  <a:schemeClr val="bg1"/>
                </a:solidFill>
              </a:rPr>
              <a:t>Fichiers config</a:t>
            </a:r>
          </a:p>
        </p:txBody>
      </p:sp>
      <p:sp>
        <p:nvSpPr>
          <p:cNvPr id="28" name="Rectangle : coins arrondis 27">
            <a:extLst>
              <a:ext uri="{FF2B5EF4-FFF2-40B4-BE49-F238E27FC236}">
                <a16:creationId xmlns:a16="http://schemas.microsoft.com/office/drawing/2014/main" id="{4B1B7F24-CF14-5CA8-9B01-4BE6A480E68C}"/>
              </a:ext>
            </a:extLst>
          </p:cNvPr>
          <p:cNvSpPr/>
          <p:nvPr/>
        </p:nvSpPr>
        <p:spPr>
          <a:xfrm>
            <a:off x="916243"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5621F27A-1FFF-1D8A-9CCD-871C31F8A01C}"/>
              </a:ext>
            </a:extLst>
          </p:cNvPr>
          <p:cNvSpPr txBox="1"/>
          <p:nvPr/>
        </p:nvSpPr>
        <p:spPr>
          <a:xfrm>
            <a:off x="-3267736" y="4832310"/>
            <a:ext cx="2570914" cy="369332"/>
          </a:xfrm>
          <a:prstGeom prst="rect">
            <a:avLst/>
          </a:prstGeom>
          <a:noFill/>
        </p:spPr>
        <p:txBody>
          <a:bodyPr wrap="square" rtlCol="0">
            <a:spAutoFit/>
          </a:bodyPr>
          <a:lstStyle/>
          <a:p>
            <a:pPr algn="ctr"/>
            <a:r>
              <a:rPr lang="fr-FR" b="1" dirty="0">
                <a:solidFill>
                  <a:schemeClr val="bg1"/>
                </a:solidFill>
              </a:rPr>
              <a:t>Perspective d’évolution</a:t>
            </a:r>
          </a:p>
        </p:txBody>
      </p:sp>
      <p:sp>
        <p:nvSpPr>
          <p:cNvPr id="48" name="ZoneTexte 47">
            <a:extLst>
              <a:ext uri="{FF2B5EF4-FFF2-40B4-BE49-F238E27FC236}">
                <a16:creationId xmlns:a16="http://schemas.microsoft.com/office/drawing/2014/main" id="{6D8F2F7A-E9AF-F404-80FD-A59AF1140666}"/>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Procédures</a:t>
            </a:r>
          </a:p>
        </p:txBody>
      </p:sp>
      <p:sp>
        <p:nvSpPr>
          <p:cNvPr id="49" name="Rectangle 48">
            <a:extLst>
              <a:ext uri="{FF2B5EF4-FFF2-40B4-BE49-F238E27FC236}">
                <a16:creationId xmlns:a16="http://schemas.microsoft.com/office/drawing/2014/main" id="{118FD680-2068-4791-8A7D-4B681778397C}"/>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7CC418FA-3DED-B765-A102-32FC337911D8}"/>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3CD6B57F-5E4D-6A5C-2D7B-983827FDCBFD}"/>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5847FB2E-193F-970F-8297-93331BB3FA7F}"/>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a:extLst>
              <a:ext uri="{FF2B5EF4-FFF2-40B4-BE49-F238E27FC236}">
                <a16:creationId xmlns:a16="http://schemas.microsoft.com/office/drawing/2014/main" id="{18A72257-6D4E-D913-B0A4-483934FA3930}"/>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2" name="ZoneTexte 1">
            <a:extLst>
              <a:ext uri="{FF2B5EF4-FFF2-40B4-BE49-F238E27FC236}">
                <a16:creationId xmlns:a16="http://schemas.microsoft.com/office/drawing/2014/main" id="{B2E49F36-3733-FC61-888F-9FC2E8A2F18A}"/>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Les avantages </a:t>
            </a:r>
            <a:r>
              <a:rPr lang="fr-FR" sz="4000" cap="small" dirty="0" err="1"/>
              <a:t>Bober</a:t>
            </a:r>
            <a:r>
              <a:rPr lang="fr-FR" sz="4000" cap="small" dirty="0"/>
              <a:t>-IT</a:t>
            </a:r>
          </a:p>
        </p:txBody>
      </p:sp>
      <p:pic>
        <p:nvPicPr>
          <p:cNvPr id="4" name="Image 3" descr="Une image contenant dessin humoristique, capture d’écran, mammifère, Graphique&#10;&#10;Description générée automatiquement">
            <a:extLst>
              <a:ext uri="{FF2B5EF4-FFF2-40B4-BE49-F238E27FC236}">
                <a16:creationId xmlns:a16="http://schemas.microsoft.com/office/drawing/2014/main" id="{8F1CD5F6-7343-A898-FC28-5EF8AF3C1E59}"/>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pic>
        <p:nvPicPr>
          <p:cNvPr id="6" name="Graphique 54">
            <a:extLst>
              <a:ext uri="{FF2B5EF4-FFF2-40B4-BE49-F238E27FC236}">
                <a16:creationId xmlns:a16="http://schemas.microsoft.com/office/drawing/2014/main" id="{AABAAD8D-17AA-90DA-817C-7ECE55CDA37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3565" y="3362138"/>
            <a:ext cx="547445" cy="547445"/>
          </a:xfrm>
          <a:prstGeom prst="rect">
            <a:avLst/>
          </a:prstGeom>
        </p:spPr>
      </p:pic>
      <p:pic>
        <p:nvPicPr>
          <p:cNvPr id="12" name="Graphique 56">
            <a:extLst>
              <a:ext uri="{FF2B5EF4-FFF2-40B4-BE49-F238E27FC236}">
                <a16:creationId xmlns:a16="http://schemas.microsoft.com/office/drawing/2014/main" id="{7A95238F-547D-B742-91DF-21AD0D27AE9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3565" y="4813113"/>
            <a:ext cx="547445" cy="547445"/>
          </a:xfrm>
          <a:prstGeom prst="rect">
            <a:avLst/>
          </a:prstGeom>
        </p:spPr>
      </p:pic>
      <p:pic>
        <p:nvPicPr>
          <p:cNvPr id="14" name="Graphique 57">
            <a:extLst>
              <a:ext uri="{FF2B5EF4-FFF2-40B4-BE49-F238E27FC236}">
                <a16:creationId xmlns:a16="http://schemas.microsoft.com/office/drawing/2014/main" id="{73265F59-215B-199D-929F-2735FECB905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3565" y="1911164"/>
            <a:ext cx="547445" cy="547445"/>
          </a:xfrm>
          <a:prstGeom prst="rect">
            <a:avLst/>
          </a:prstGeom>
        </p:spPr>
      </p:pic>
      <p:pic>
        <p:nvPicPr>
          <p:cNvPr id="3" name="Image 2">
            <a:extLst>
              <a:ext uri="{FF2B5EF4-FFF2-40B4-BE49-F238E27FC236}">
                <a16:creationId xmlns:a16="http://schemas.microsoft.com/office/drawing/2014/main" id="{348C2AC4-1730-3947-32BD-53D807FC1C90}"/>
              </a:ext>
            </a:extLst>
          </p:cNvPr>
          <p:cNvPicPr>
            <a:picLocks noChangeAspect="1"/>
          </p:cNvPicPr>
          <p:nvPr/>
        </p:nvPicPr>
        <p:blipFill>
          <a:blip r:embed="rId6"/>
          <a:stretch>
            <a:fillRect/>
          </a:stretch>
        </p:blipFill>
        <p:spPr>
          <a:xfrm>
            <a:off x="4570041" y="1474550"/>
            <a:ext cx="1249533" cy="1769116"/>
          </a:xfrm>
          <a:prstGeom prst="rect">
            <a:avLst/>
          </a:prstGeom>
          <a:ln>
            <a:solidFill>
              <a:schemeClr val="tx1"/>
            </a:solidFill>
          </a:ln>
        </p:spPr>
      </p:pic>
      <p:pic>
        <p:nvPicPr>
          <p:cNvPr id="8" name="Image 7">
            <a:extLst>
              <a:ext uri="{FF2B5EF4-FFF2-40B4-BE49-F238E27FC236}">
                <a16:creationId xmlns:a16="http://schemas.microsoft.com/office/drawing/2014/main" id="{61776E85-B534-A5AC-7718-BB3DB771BE77}"/>
              </a:ext>
            </a:extLst>
          </p:cNvPr>
          <p:cNvPicPr>
            <a:picLocks noChangeAspect="1"/>
          </p:cNvPicPr>
          <p:nvPr/>
        </p:nvPicPr>
        <p:blipFill>
          <a:blip r:embed="rId7"/>
          <a:stretch>
            <a:fillRect/>
          </a:stretch>
        </p:blipFill>
        <p:spPr>
          <a:xfrm>
            <a:off x="5942983" y="1474550"/>
            <a:ext cx="578287" cy="818751"/>
          </a:xfrm>
          <a:prstGeom prst="rect">
            <a:avLst/>
          </a:prstGeom>
          <a:ln>
            <a:solidFill>
              <a:schemeClr val="tx1"/>
            </a:solidFill>
          </a:ln>
        </p:spPr>
      </p:pic>
      <p:pic>
        <p:nvPicPr>
          <p:cNvPr id="15" name="Image 14">
            <a:extLst>
              <a:ext uri="{FF2B5EF4-FFF2-40B4-BE49-F238E27FC236}">
                <a16:creationId xmlns:a16="http://schemas.microsoft.com/office/drawing/2014/main" id="{A3FE44A6-0F24-CEDF-B4F9-6F38967B188A}"/>
              </a:ext>
            </a:extLst>
          </p:cNvPr>
          <p:cNvPicPr>
            <a:picLocks noChangeAspect="1"/>
          </p:cNvPicPr>
          <p:nvPr/>
        </p:nvPicPr>
        <p:blipFill>
          <a:blip r:embed="rId8"/>
          <a:stretch>
            <a:fillRect/>
          </a:stretch>
        </p:blipFill>
        <p:spPr>
          <a:xfrm>
            <a:off x="5941117" y="2424915"/>
            <a:ext cx="577596" cy="818751"/>
          </a:xfrm>
          <a:prstGeom prst="rect">
            <a:avLst/>
          </a:prstGeom>
          <a:ln>
            <a:solidFill>
              <a:schemeClr val="tx1"/>
            </a:solidFill>
          </a:ln>
        </p:spPr>
      </p:pic>
      <p:sp>
        <p:nvSpPr>
          <p:cNvPr id="10" name="ZoneTexte 9">
            <a:extLst>
              <a:ext uri="{FF2B5EF4-FFF2-40B4-BE49-F238E27FC236}">
                <a16:creationId xmlns:a16="http://schemas.microsoft.com/office/drawing/2014/main" id="{DB217CA1-77DF-1A4E-2215-8A92B902E21F}"/>
              </a:ext>
            </a:extLst>
          </p:cNvPr>
          <p:cNvSpPr txBox="1"/>
          <p:nvPr/>
        </p:nvSpPr>
        <p:spPr>
          <a:xfrm>
            <a:off x="4062426" y="5296598"/>
            <a:ext cx="2667122" cy="307777"/>
          </a:xfrm>
          <a:prstGeom prst="rect">
            <a:avLst/>
          </a:prstGeom>
          <a:noFill/>
        </p:spPr>
        <p:txBody>
          <a:bodyPr wrap="square" rtlCol="0">
            <a:spAutoFit/>
          </a:bodyPr>
          <a:lstStyle/>
          <a:p>
            <a:r>
              <a:rPr lang="fr-FR" sz="1400" cap="small" dirty="0"/>
              <a:t>Switch </a:t>
            </a:r>
            <a:r>
              <a:rPr lang="fr-FR" sz="1400" cap="small" dirty="0" err="1"/>
              <a:t>niv</a:t>
            </a:r>
            <a:r>
              <a:rPr lang="fr-FR" sz="1400" cap="small" dirty="0"/>
              <a:t> 2</a:t>
            </a:r>
          </a:p>
        </p:txBody>
      </p:sp>
      <p:sp>
        <p:nvSpPr>
          <p:cNvPr id="18" name="ZoneTexte 17">
            <a:extLst>
              <a:ext uri="{FF2B5EF4-FFF2-40B4-BE49-F238E27FC236}">
                <a16:creationId xmlns:a16="http://schemas.microsoft.com/office/drawing/2014/main" id="{407A331C-A58A-51E5-D1B9-F518D8D33F9B}"/>
              </a:ext>
            </a:extLst>
          </p:cNvPr>
          <p:cNvSpPr txBox="1"/>
          <p:nvPr/>
        </p:nvSpPr>
        <p:spPr>
          <a:xfrm>
            <a:off x="5574984" y="5181177"/>
            <a:ext cx="2667122" cy="307777"/>
          </a:xfrm>
          <a:prstGeom prst="rect">
            <a:avLst/>
          </a:prstGeom>
          <a:noFill/>
        </p:spPr>
        <p:txBody>
          <a:bodyPr wrap="square" rtlCol="0">
            <a:spAutoFit/>
          </a:bodyPr>
          <a:lstStyle/>
          <a:p>
            <a:r>
              <a:rPr lang="fr-FR" sz="1400" cap="small" dirty="0"/>
              <a:t>Switch </a:t>
            </a:r>
            <a:r>
              <a:rPr lang="fr-FR" sz="1400" cap="small" dirty="0" err="1"/>
              <a:t>niv</a:t>
            </a:r>
            <a:r>
              <a:rPr lang="fr-FR" sz="1400" cap="small" dirty="0"/>
              <a:t> 3</a:t>
            </a:r>
          </a:p>
        </p:txBody>
      </p:sp>
      <p:sp>
        <p:nvSpPr>
          <p:cNvPr id="22" name="ZoneTexte 21">
            <a:extLst>
              <a:ext uri="{FF2B5EF4-FFF2-40B4-BE49-F238E27FC236}">
                <a16:creationId xmlns:a16="http://schemas.microsoft.com/office/drawing/2014/main" id="{575758F4-3582-2455-78FC-1E7EF13F26FF}"/>
              </a:ext>
            </a:extLst>
          </p:cNvPr>
          <p:cNvSpPr txBox="1"/>
          <p:nvPr/>
        </p:nvSpPr>
        <p:spPr>
          <a:xfrm>
            <a:off x="7022325" y="4678421"/>
            <a:ext cx="2667122" cy="307777"/>
          </a:xfrm>
          <a:prstGeom prst="rect">
            <a:avLst/>
          </a:prstGeom>
          <a:noFill/>
        </p:spPr>
        <p:txBody>
          <a:bodyPr wrap="square" rtlCol="0">
            <a:spAutoFit/>
          </a:bodyPr>
          <a:lstStyle/>
          <a:p>
            <a:r>
              <a:rPr lang="fr-FR" sz="1400" cap="small" dirty="0" err="1"/>
              <a:t>Pfsense</a:t>
            </a:r>
            <a:endParaRPr lang="fr-FR" sz="1400" cap="small" dirty="0"/>
          </a:p>
        </p:txBody>
      </p:sp>
      <p:grpSp>
        <p:nvGrpSpPr>
          <p:cNvPr id="21" name="Groupe 20">
            <a:extLst>
              <a:ext uri="{FF2B5EF4-FFF2-40B4-BE49-F238E27FC236}">
                <a16:creationId xmlns:a16="http://schemas.microsoft.com/office/drawing/2014/main" id="{214BB557-388C-9DCE-CFA5-AC0244AAFFCA}"/>
              </a:ext>
            </a:extLst>
          </p:cNvPr>
          <p:cNvGrpSpPr/>
          <p:nvPr/>
        </p:nvGrpSpPr>
        <p:grpSpPr>
          <a:xfrm>
            <a:off x="4332912" y="1510502"/>
            <a:ext cx="4764791" cy="3981570"/>
            <a:chOff x="6949440" y="1689307"/>
            <a:chExt cx="4764791" cy="3981570"/>
          </a:xfrm>
        </p:grpSpPr>
        <p:sp>
          <p:nvSpPr>
            <p:cNvPr id="20" name="Rectangle 19">
              <a:extLst>
                <a:ext uri="{FF2B5EF4-FFF2-40B4-BE49-F238E27FC236}">
                  <a16:creationId xmlns:a16="http://schemas.microsoft.com/office/drawing/2014/main" id="{649BCA53-2371-D555-19AB-BBB50D624D96}"/>
                </a:ext>
              </a:extLst>
            </p:cNvPr>
            <p:cNvSpPr/>
            <p:nvPr/>
          </p:nvSpPr>
          <p:spPr>
            <a:xfrm>
              <a:off x="6949440" y="1689307"/>
              <a:ext cx="4764791" cy="3981570"/>
            </a:xfrm>
            <a:prstGeom prst="rect">
              <a:avLst/>
            </a:prstGeom>
            <a:solidFill>
              <a:srgbClr val="779AD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a:extLst>
                <a:ext uri="{FF2B5EF4-FFF2-40B4-BE49-F238E27FC236}">
                  <a16:creationId xmlns:a16="http://schemas.microsoft.com/office/drawing/2014/main" id="{3D844C40-720F-8F31-68FB-C60006D6B66D}"/>
                </a:ext>
              </a:extLst>
            </p:cNvPr>
            <p:cNvPicPr>
              <a:picLocks noChangeAspect="1"/>
            </p:cNvPicPr>
            <p:nvPr/>
          </p:nvPicPr>
          <p:blipFill>
            <a:blip r:embed="rId9"/>
            <a:stretch>
              <a:fillRect/>
            </a:stretch>
          </p:blipFill>
          <p:spPr>
            <a:xfrm>
              <a:off x="7037652" y="1799016"/>
              <a:ext cx="4590159" cy="3762152"/>
            </a:xfrm>
            <a:prstGeom prst="rect">
              <a:avLst/>
            </a:prstGeom>
          </p:spPr>
        </p:pic>
      </p:grpSp>
    </p:spTree>
    <p:extLst>
      <p:ext uri="{BB962C8B-B14F-4D97-AF65-F5344CB8AC3E}">
        <p14:creationId xmlns:p14="http://schemas.microsoft.com/office/powerpoint/2010/main" val="3437553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CDD77-9417-A0EF-A01E-4ACD965A5888}"/>
            </a:ext>
          </a:extLst>
        </p:cNvPr>
        <p:cNvGrpSpPr/>
        <p:nvPr/>
      </p:nvGrpSpPr>
      <p:grpSpPr>
        <a:xfrm>
          <a:off x="0" y="0"/>
          <a:ext cx="0" cy="0"/>
          <a:chOff x="0" y="0"/>
          <a:chExt cx="0" cy="0"/>
        </a:xfrm>
      </p:grpSpPr>
      <p:cxnSp>
        <p:nvCxnSpPr>
          <p:cNvPr id="23" name="Connecteur droit 22">
            <a:extLst>
              <a:ext uri="{FF2B5EF4-FFF2-40B4-BE49-F238E27FC236}">
                <a16:creationId xmlns:a16="http://schemas.microsoft.com/office/drawing/2014/main" id="{26ADDB0F-6B53-0785-C089-636CCDFEEAD7}"/>
              </a:ext>
            </a:extLst>
          </p:cNvPr>
          <p:cNvCxnSpPr/>
          <p:nvPr/>
        </p:nvCxnSpPr>
        <p:spPr>
          <a:xfrm>
            <a:off x="8034130" y="6109961"/>
            <a:ext cx="1816393" cy="0"/>
          </a:xfrm>
          <a:prstGeom prst="line">
            <a:avLst/>
          </a:prstGeom>
          <a:ln w="19050"/>
        </p:spPr>
        <p:style>
          <a:lnRef idx="1">
            <a:schemeClr val="dk1"/>
          </a:lnRef>
          <a:fillRef idx="0">
            <a:schemeClr val="dk1"/>
          </a:fillRef>
          <a:effectRef idx="0">
            <a:schemeClr val="dk1"/>
          </a:effectRef>
          <a:fontRef idx="minor">
            <a:schemeClr val="tx1"/>
          </a:fontRef>
        </p:style>
      </p:cxnSp>
      <p:pic>
        <p:nvPicPr>
          <p:cNvPr id="20" name="Image 19" descr="Une image contenant noir, bâtiment, nuit, noir et blanc&#10;&#10;Description générée automatiquement">
            <a:extLst>
              <a:ext uri="{FF2B5EF4-FFF2-40B4-BE49-F238E27FC236}">
                <a16:creationId xmlns:a16="http://schemas.microsoft.com/office/drawing/2014/main" id="{B8455CA0-561F-8E13-2187-9BA009643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0880" y="4735306"/>
            <a:ext cx="2143125" cy="2143125"/>
          </a:xfrm>
          <a:prstGeom prst="rect">
            <a:avLst/>
          </a:prstGeom>
        </p:spPr>
      </p:pic>
      <p:sp>
        <p:nvSpPr>
          <p:cNvPr id="17" name="Hexagone 16">
            <a:extLst>
              <a:ext uri="{FF2B5EF4-FFF2-40B4-BE49-F238E27FC236}">
                <a16:creationId xmlns:a16="http://schemas.microsoft.com/office/drawing/2014/main" id="{8FF83CD2-38B4-ED04-4488-36DE0D19C78D}"/>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8582DB28-13A0-90EA-879B-BBA28AD0FF64}"/>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9ABF8954-502A-903A-6AF8-73F3139A7A22}"/>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04D92B8F-0A45-42CA-AF49-B3F2923DA976}"/>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8119FA87-0BB8-3DD6-58AC-4B9F3BC12ED0}"/>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Fichiers config</a:t>
            </a:r>
          </a:p>
        </p:txBody>
      </p:sp>
      <p:sp>
        <p:nvSpPr>
          <p:cNvPr id="28" name="Rectangle : coins arrondis 27">
            <a:extLst>
              <a:ext uri="{FF2B5EF4-FFF2-40B4-BE49-F238E27FC236}">
                <a16:creationId xmlns:a16="http://schemas.microsoft.com/office/drawing/2014/main" id="{825C737B-A464-C472-5EF0-1A5AA7C1BFC2}"/>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D6FF2F54-A407-FD44-AC9B-F5B639592DD6}"/>
              </a:ext>
            </a:extLst>
          </p:cNvPr>
          <p:cNvSpPr txBox="1"/>
          <p:nvPr/>
        </p:nvSpPr>
        <p:spPr>
          <a:xfrm>
            <a:off x="1309912" y="4904837"/>
            <a:ext cx="2408648" cy="369332"/>
          </a:xfrm>
          <a:prstGeom prst="rect">
            <a:avLst/>
          </a:prstGeom>
          <a:noFill/>
        </p:spPr>
        <p:txBody>
          <a:bodyPr wrap="square" rtlCol="0">
            <a:spAutoFit/>
          </a:bodyPr>
          <a:lstStyle/>
          <a:p>
            <a:pPr algn="ctr"/>
            <a:r>
              <a:rPr lang="fr-FR" b="1" dirty="0">
                <a:solidFill>
                  <a:schemeClr val="bg1"/>
                </a:solidFill>
              </a:rPr>
              <a:t>Perspective d’évolution</a:t>
            </a:r>
          </a:p>
        </p:txBody>
      </p:sp>
      <p:sp>
        <p:nvSpPr>
          <p:cNvPr id="48" name="ZoneTexte 47">
            <a:extLst>
              <a:ext uri="{FF2B5EF4-FFF2-40B4-BE49-F238E27FC236}">
                <a16:creationId xmlns:a16="http://schemas.microsoft.com/office/drawing/2014/main" id="{F02CB1F8-4795-38A9-9A24-DC0DD8EFCCAF}"/>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Procédures</a:t>
            </a:r>
          </a:p>
        </p:txBody>
      </p:sp>
      <p:sp>
        <p:nvSpPr>
          <p:cNvPr id="49" name="Rectangle 48">
            <a:extLst>
              <a:ext uri="{FF2B5EF4-FFF2-40B4-BE49-F238E27FC236}">
                <a16:creationId xmlns:a16="http://schemas.microsoft.com/office/drawing/2014/main" id="{FB8AFBB8-073A-6AD7-E95D-866F3958E472}"/>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94BB5834-DADB-807F-F5E0-A9714165A801}"/>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F04B3F17-47D3-FA23-9FAB-8F26458DEFE9}"/>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1391AC15-E7E1-576D-DC04-6B3CD60F9CE9}"/>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8A33A377-E87B-AC12-94EE-E974CB26DD3F}"/>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Les avantages </a:t>
            </a:r>
            <a:r>
              <a:rPr lang="fr-FR" sz="4000" cap="small" dirty="0" err="1"/>
              <a:t>Bober</a:t>
            </a:r>
            <a:r>
              <a:rPr lang="fr-FR" sz="4000" cap="small" dirty="0"/>
              <a:t>-IT</a:t>
            </a:r>
          </a:p>
        </p:txBody>
      </p:sp>
      <p:pic>
        <p:nvPicPr>
          <p:cNvPr id="3" name="Image 2" descr="Une image contenant dessin humoristique, capture d’écran, mammifère, Graphique&#10;&#10;Description générée automatiquement">
            <a:extLst>
              <a:ext uri="{FF2B5EF4-FFF2-40B4-BE49-F238E27FC236}">
                <a16:creationId xmlns:a16="http://schemas.microsoft.com/office/drawing/2014/main" id="{BCD25C0F-21A1-012B-78CA-18C1B8EA0B2F}"/>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pic>
        <p:nvPicPr>
          <p:cNvPr id="4" name="Graphique 54">
            <a:extLst>
              <a:ext uri="{FF2B5EF4-FFF2-40B4-BE49-F238E27FC236}">
                <a16:creationId xmlns:a16="http://schemas.microsoft.com/office/drawing/2014/main" id="{16BA3082-1F25-C087-F025-6ED1DFFA68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3565" y="3362138"/>
            <a:ext cx="547445" cy="547445"/>
          </a:xfrm>
          <a:prstGeom prst="rect">
            <a:avLst/>
          </a:prstGeom>
        </p:spPr>
      </p:pic>
      <p:pic>
        <p:nvPicPr>
          <p:cNvPr id="5" name="Graphique 56">
            <a:extLst>
              <a:ext uri="{FF2B5EF4-FFF2-40B4-BE49-F238E27FC236}">
                <a16:creationId xmlns:a16="http://schemas.microsoft.com/office/drawing/2014/main" id="{5B18BD8A-97C6-A507-D1A0-907E5EC6BC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3565" y="4813113"/>
            <a:ext cx="547445" cy="547445"/>
          </a:xfrm>
          <a:prstGeom prst="rect">
            <a:avLst/>
          </a:prstGeom>
        </p:spPr>
      </p:pic>
      <p:pic>
        <p:nvPicPr>
          <p:cNvPr id="9" name="Graphique 57">
            <a:extLst>
              <a:ext uri="{FF2B5EF4-FFF2-40B4-BE49-F238E27FC236}">
                <a16:creationId xmlns:a16="http://schemas.microsoft.com/office/drawing/2014/main" id="{E0DF96C3-6121-FBA6-022D-E01782A910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3565" y="1911164"/>
            <a:ext cx="547445" cy="547445"/>
          </a:xfrm>
          <a:prstGeom prst="rect">
            <a:avLst/>
          </a:prstGeom>
        </p:spPr>
      </p:pic>
      <p:sp>
        <p:nvSpPr>
          <p:cNvPr id="6" name="ZoneTexte 5">
            <a:extLst>
              <a:ext uri="{FF2B5EF4-FFF2-40B4-BE49-F238E27FC236}">
                <a16:creationId xmlns:a16="http://schemas.microsoft.com/office/drawing/2014/main" id="{3F27C384-34A5-7682-69A2-9580443EC7C4}"/>
              </a:ext>
            </a:extLst>
          </p:cNvPr>
          <p:cNvSpPr txBox="1"/>
          <p:nvPr/>
        </p:nvSpPr>
        <p:spPr>
          <a:xfrm>
            <a:off x="3333875" y="1646727"/>
            <a:ext cx="3495187" cy="307777"/>
          </a:xfrm>
          <a:prstGeom prst="rect">
            <a:avLst/>
          </a:prstGeom>
          <a:noFill/>
        </p:spPr>
        <p:txBody>
          <a:bodyPr wrap="square" rtlCol="0">
            <a:spAutoFit/>
          </a:bodyPr>
          <a:lstStyle/>
          <a:p>
            <a:r>
              <a:rPr lang="fr-FR" sz="1400" cap="small" dirty="0"/>
              <a:t>Architecture réseau évolutive :</a:t>
            </a:r>
          </a:p>
        </p:txBody>
      </p:sp>
      <p:sp>
        <p:nvSpPr>
          <p:cNvPr id="8" name="ZoneTexte 7">
            <a:extLst>
              <a:ext uri="{FF2B5EF4-FFF2-40B4-BE49-F238E27FC236}">
                <a16:creationId xmlns:a16="http://schemas.microsoft.com/office/drawing/2014/main" id="{9EC62BF7-75EC-4A5A-E465-D042266BF925}"/>
              </a:ext>
            </a:extLst>
          </p:cNvPr>
          <p:cNvSpPr txBox="1"/>
          <p:nvPr/>
        </p:nvSpPr>
        <p:spPr>
          <a:xfrm>
            <a:off x="3956520" y="2004403"/>
            <a:ext cx="3495187" cy="307777"/>
          </a:xfrm>
          <a:prstGeom prst="rect">
            <a:avLst/>
          </a:prstGeom>
          <a:noFill/>
        </p:spPr>
        <p:txBody>
          <a:bodyPr wrap="square" rtlCol="0">
            <a:spAutoFit/>
          </a:bodyPr>
          <a:lstStyle/>
          <a:p>
            <a:pPr marL="285750" indent="-285750">
              <a:buFont typeface="Arial" panose="020B0604020202020204" pitchFamily="34" charset="0"/>
              <a:buChar char="•"/>
            </a:pPr>
            <a:r>
              <a:rPr lang="fr-FR" sz="1400" cap="small" dirty="0"/>
              <a:t>Intégration de nouveaux serveurs/</a:t>
            </a:r>
            <a:r>
              <a:rPr lang="fr-FR" sz="1400" cap="small" dirty="0" err="1"/>
              <a:t>Vm’s</a:t>
            </a:r>
            <a:endParaRPr lang="fr-FR" sz="1400" cap="small" dirty="0"/>
          </a:p>
        </p:txBody>
      </p:sp>
      <p:sp>
        <p:nvSpPr>
          <p:cNvPr id="10" name="ZoneTexte 9">
            <a:extLst>
              <a:ext uri="{FF2B5EF4-FFF2-40B4-BE49-F238E27FC236}">
                <a16:creationId xmlns:a16="http://schemas.microsoft.com/office/drawing/2014/main" id="{CAA36789-EC4B-3976-E1CB-7C7A1E4D9DD3}"/>
              </a:ext>
            </a:extLst>
          </p:cNvPr>
          <p:cNvSpPr txBox="1"/>
          <p:nvPr/>
        </p:nvSpPr>
        <p:spPr>
          <a:xfrm>
            <a:off x="3956519" y="2417086"/>
            <a:ext cx="3495187" cy="307777"/>
          </a:xfrm>
          <a:prstGeom prst="rect">
            <a:avLst/>
          </a:prstGeom>
          <a:noFill/>
        </p:spPr>
        <p:txBody>
          <a:bodyPr wrap="square" rtlCol="0">
            <a:spAutoFit/>
          </a:bodyPr>
          <a:lstStyle/>
          <a:p>
            <a:pPr marL="285750" indent="-285750">
              <a:buFont typeface="Arial" panose="020B0604020202020204" pitchFamily="34" charset="0"/>
              <a:buChar char="•"/>
            </a:pPr>
            <a:r>
              <a:rPr lang="fr-FR" sz="1400" cap="small" dirty="0"/>
              <a:t>Mise en place de contrôleur Wi-Fi</a:t>
            </a:r>
          </a:p>
        </p:txBody>
      </p:sp>
      <p:sp>
        <p:nvSpPr>
          <p:cNvPr id="11" name="ZoneTexte 10">
            <a:extLst>
              <a:ext uri="{FF2B5EF4-FFF2-40B4-BE49-F238E27FC236}">
                <a16:creationId xmlns:a16="http://schemas.microsoft.com/office/drawing/2014/main" id="{074DF27E-9C78-D5C7-9FCE-EA355B1404B5}"/>
              </a:ext>
            </a:extLst>
          </p:cNvPr>
          <p:cNvSpPr txBox="1"/>
          <p:nvPr/>
        </p:nvSpPr>
        <p:spPr>
          <a:xfrm>
            <a:off x="3956519" y="2829769"/>
            <a:ext cx="3495187" cy="307777"/>
          </a:xfrm>
          <a:prstGeom prst="rect">
            <a:avLst/>
          </a:prstGeom>
          <a:noFill/>
        </p:spPr>
        <p:txBody>
          <a:bodyPr wrap="square" rtlCol="0">
            <a:spAutoFit/>
          </a:bodyPr>
          <a:lstStyle/>
          <a:p>
            <a:pPr marL="285750" indent="-285750">
              <a:buFont typeface="Arial" panose="020B0604020202020204" pitchFamily="34" charset="0"/>
              <a:buChar char="•"/>
            </a:pPr>
            <a:r>
              <a:rPr lang="fr-FR" sz="1400" cap="small" dirty="0"/>
              <a:t>VPN / BVPN</a:t>
            </a:r>
          </a:p>
        </p:txBody>
      </p:sp>
      <p:pic>
        <p:nvPicPr>
          <p:cNvPr id="2050" name="Picture 2">
            <a:extLst>
              <a:ext uri="{FF2B5EF4-FFF2-40B4-BE49-F238E27FC236}">
                <a16:creationId xmlns:a16="http://schemas.microsoft.com/office/drawing/2014/main" id="{57901FCE-C979-240F-BCE6-669B300C46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5789" y="1134540"/>
            <a:ext cx="966538" cy="9665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8938134-4A84-0584-99C9-6CA04EF491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5357" y="1617809"/>
            <a:ext cx="848087" cy="798200"/>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descr="Une image contenant symbole, Graphique, logo, Police&#10;&#10;Description générée automatiquement">
            <a:extLst>
              <a:ext uri="{FF2B5EF4-FFF2-40B4-BE49-F238E27FC236}">
                <a16:creationId xmlns:a16="http://schemas.microsoft.com/office/drawing/2014/main" id="{2813D7BE-3A6C-7141-9542-354AE67832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9745" y="2761253"/>
            <a:ext cx="1202582" cy="1136141"/>
          </a:xfrm>
          <a:prstGeom prst="rect">
            <a:avLst/>
          </a:prstGeom>
        </p:spPr>
      </p:pic>
      <p:pic>
        <p:nvPicPr>
          <p:cNvPr id="18" name="Image 17" descr="Une image contenant Graphique, noir, conception&#10;&#10;Description générée automatiquement">
            <a:extLst>
              <a:ext uri="{FF2B5EF4-FFF2-40B4-BE49-F238E27FC236}">
                <a16:creationId xmlns:a16="http://schemas.microsoft.com/office/drawing/2014/main" id="{54C55C12-2663-6252-59F0-ED241B4AFF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63762" y="4579603"/>
            <a:ext cx="1680700" cy="1796877"/>
          </a:xfrm>
          <a:prstGeom prst="rect">
            <a:avLst/>
          </a:prstGeom>
        </p:spPr>
      </p:pic>
      <p:pic>
        <p:nvPicPr>
          <p:cNvPr id="2056" name="Picture 8" descr="Business VPN Pricing, Features, and Reviews (Feb 2024)">
            <a:extLst>
              <a:ext uri="{FF2B5EF4-FFF2-40B4-BE49-F238E27FC236}">
                <a16:creationId xmlns:a16="http://schemas.microsoft.com/office/drawing/2014/main" id="{F00A726A-5A1B-0C93-FAE5-874AE89B64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06546" y="4579603"/>
            <a:ext cx="1071562" cy="1071562"/>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 20" descr="Une image contenant noir, bâtiment, nuit, noir et blanc&#10;&#10;Description générée automatiquement">
            <a:extLst>
              <a:ext uri="{FF2B5EF4-FFF2-40B4-BE49-F238E27FC236}">
                <a16:creationId xmlns:a16="http://schemas.microsoft.com/office/drawing/2014/main" id="{BE7CC8EE-6D0A-2019-6DC7-DC411AF23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369" y="4694522"/>
            <a:ext cx="2143125" cy="2143125"/>
          </a:xfrm>
          <a:prstGeom prst="rect">
            <a:avLst/>
          </a:prstGeom>
        </p:spPr>
      </p:pic>
    </p:spTree>
    <p:extLst>
      <p:ext uri="{BB962C8B-B14F-4D97-AF65-F5344CB8AC3E}">
        <p14:creationId xmlns:p14="http://schemas.microsoft.com/office/powerpoint/2010/main" val="4252791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1000"/>
                                        <p:tgtEl>
                                          <p:spTgt spid="2050"/>
                                        </p:tgtEl>
                                      </p:cBhvr>
                                    </p:animEffect>
                                    <p:anim calcmode="lin" valueType="num">
                                      <p:cBhvr>
                                        <p:cTn id="15" dur="1000" fill="hold"/>
                                        <p:tgtEl>
                                          <p:spTgt spid="2050"/>
                                        </p:tgtEl>
                                        <p:attrNameLst>
                                          <p:attrName>ppt_x</p:attrName>
                                        </p:attrNameLst>
                                      </p:cBhvr>
                                      <p:tavLst>
                                        <p:tav tm="0">
                                          <p:val>
                                            <p:strVal val="#ppt_x"/>
                                          </p:val>
                                        </p:tav>
                                        <p:tav tm="100000">
                                          <p:val>
                                            <p:strVal val="#ppt_x"/>
                                          </p:val>
                                        </p:tav>
                                      </p:tavLst>
                                    </p:anim>
                                    <p:anim calcmode="lin" valueType="num">
                                      <p:cBhvr>
                                        <p:cTn id="16" dur="1000" fill="hold"/>
                                        <p:tgtEl>
                                          <p:spTgt spid="2050"/>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052"/>
                                        </p:tgtEl>
                                        <p:attrNameLst>
                                          <p:attrName>style.visibility</p:attrName>
                                        </p:attrNameLst>
                                      </p:cBhvr>
                                      <p:to>
                                        <p:strVal val="visible"/>
                                      </p:to>
                                    </p:set>
                                    <p:animEffect transition="in" filter="fade">
                                      <p:cBhvr>
                                        <p:cTn id="19" dur="1000"/>
                                        <p:tgtEl>
                                          <p:spTgt spid="2052"/>
                                        </p:tgtEl>
                                      </p:cBhvr>
                                    </p:animEffect>
                                    <p:anim calcmode="lin" valueType="num">
                                      <p:cBhvr>
                                        <p:cTn id="20" dur="1000" fill="hold"/>
                                        <p:tgtEl>
                                          <p:spTgt spid="2052"/>
                                        </p:tgtEl>
                                        <p:attrNameLst>
                                          <p:attrName>ppt_x</p:attrName>
                                        </p:attrNameLst>
                                      </p:cBhvr>
                                      <p:tavLst>
                                        <p:tav tm="0">
                                          <p:val>
                                            <p:strVal val="#ppt_x"/>
                                          </p:val>
                                        </p:tav>
                                        <p:tav tm="100000">
                                          <p:val>
                                            <p:strVal val="#ppt_x"/>
                                          </p:val>
                                        </p:tav>
                                      </p:tavLst>
                                    </p:anim>
                                    <p:anim calcmode="lin" valueType="num">
                                      <p:cBhvr>
                                        <p:cTn id="21" dur="1000" fill="hold"/>
                                        <p:tgtEl>
                                          <p:spTgt spid="205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000"/>
                                        <p:tgtEl>
                                          <p:spTgt spid="21"/>
                                        </p:tgtEl>
                                      </p:cBhvr>
                                    </p:animEffect>
                                    <p:anim calcmode="lin" valueType="num">
                                      <p:cBhvr>
                                        <p:cTn id="44" dur="1000" fill="hold"/>
                                        <p:tgtEl>
                                          <p:spTgt spid="21"/>
                                        </p:tgtEl>
                                        <p:attrNameLst>
                                          <p:attrName>ppt_x</p:attrName>
                                        </p:attrNameLst>
                                      </p:cBhvr>
                                      <p:tavLst>
                                        <p:tav tm="0">
                                          <p:val>
                                            <p:strVal val="#ppt_x"/>
                                          </p:val>
                                        </p:tav>
                                        <p:tav tm="100000">
                                          <p:val>
                                            <p:strVal val="#ppt_x"/>
                                          </p:val>
                                        </p:tav>
                                      </p:tavLst>
                                    </p:anim>
                                    <p:anim calcmode="lin" valueType="num">
                                      <p:cBhvr>
                                        <p:cTn id="45" dur="1000" fill="hold"/>
                                        <p:tgtEl>
                                          <p:spTgt spid="21"/>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1000"/>
                                        <p:tgtEl>
                                          <p:spTgt spid="23"/>
                                        </p:tgtEl>
                                      </p:cBhvr>
                                    </p:animEffect>
                                    <p:anim calcmode="lin" valueType="num">
                                      <p:cBhvr>
                                        <p:cTn id="54" dur="1000" fill="hold"/>
                                        <p:tgtEl>
                                          <p:spTgt spid="23"/>
                                        </p:tgtEl>
                                        <p:attrNameLst>
                                          <p:attrName>ppt_x</p:attrName>
                                        </p:attrNameLst>
                                      </p:cBhvr>
                                      <p:tavLst>
                                        <p:tav tm="0">
                                          <p:val>
                                            <p:strVal val="#ppt_x"/>
                                          </p:val>
                                        </p:tav>
                                        <p:tav tm="100000">
                                          <p:val>
                                            <p:strVal val="#ppt_x"/>
                                          </p:val>
                                        </p:tav>
                                      </p:tavLst>
                                    </p:anim>
                                    <p:anim calcmode="lin" valueType="num">
                                      <p:cBhvr>
                                        <p:cTn id="55" dur="1000" fill="hold"/>
                                        <p:tgtEl>
                                          <p:spTgt spid="23"/>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056"/>
                                        </p:tgtEl>
                                        <p:attrNameLst>
                                          <p:attrName>style.visibility</p:attrName>
                                        </p:attrNameLst>
                                      </p:cBhvr>
                                      <p:to>
                                        <p:strVal val="visible"/>
                                      </p:to>
                                    </p:set>
                                    <p:animEffect transition="in" filter="fade">
                                      <p:cBhvr>
                                        <p:cTn id="58" dur="1000"/>
                                        <p:tgtEl>
                                          <p:spTgt spid="2056"/>
                                        </p:tgtEl>
                                      </p:cBhvr>
                                    </p:animEffect>
                                    <p:anim calcmode="lin" valueType="num">
                                      <p:cBhvr>
                                        <p:cTn id="59" dur="1000" fill="hold"/>
                                        <p:tgtEl>
                                          <p:spTgt spid="2056"/>
                                        </p:tgtEl>
                                        <p:attrNameLst>
                                          <p:attrName>ppt_x</p:attrName>
                                        </p:attrNameLst>
                                      </p:cBhvr>
                                      <p:tavLst>
                                        <p:tav tm="0">
                                          <p:val>
                                            <p:strVal val="#ppt_x"/>
                                          </p:val>
                                        </p:tav>
                                        <p:tav tm="100000">
                                          <p:val>
                                            <p:strVal val="#ppt_x"/>
                                          </p:val>
                                        </p:tav>
                                      </p:tavLst>
                                    </p:anim>
                                    <p:anim calcmode="lin" valueType="num">
                                      <p:cBhvr>
                                        <p:cTn id="60" dur="1000" fill="hold"/>
                                        <p:tgtEl>
                                          <p:spTgt spid="2056"/>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1000"/>
                                        <p:tgtEl>
                                          <p:spTgt spid="11"/>
                                        </p:tgtEl>
                                      </p:cBhvr>
                                    </p:animEffect>
                                    <p:anim calcmode="lin" valueType="num">
                                      <p:cBhvr>
                                        <p:cTn id="64" dur="1000" fill="hold"/>
                                        <p:tgtEl>
                                          <p:spTgt spid="11"/>
                                        </p:tgtEl>
                                        <p:attrNameLst>
                                          <p:attrName>ppt_x</p:attrName>
                                        </p:attrNameLst>
                                      </p:cBhvr>
                                      <p:tavLst>
                                        <p:tav tm="0">
                                          <p:val>
                                            <p:strVal val="#ppt_x"/>
                                          </p:val>
                                        </p:tav>
                                        <p:tav tm="100000">
                                          <p:val>
                                            <p:strVal val="#ppt_x"/>
                                          </p:val>
                                        </p:tav>
                                      </p:tavLst>
                                    </p:anim>
                                    <p:anim calcmode="lin" valueType="num">
                                      <p:cBhvr>
                                        <p:cTn id="65" dur="1000" fill="hold"/>
                                        <p:tgtEl>
                                          <p:spTgt spid="11"/>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0"/>
                                        <p:tgtEl>
                                          <p:spTgt spid="18"/>
                                        </p:tgtEl>
                                      </p:cBhvr>
                                    </p:animEffect>
                                    <p:anim calcmode="lin" valueType="num">
                                      <p:cBhvr>
                                        <p:cTn id="69" dur="1000" fill="hold"/>
                                        <p:tgtEl>
                                          <p:spTgt spid="18"/>
                                        </p:tgtEl>
                                        <p:attrNameLst>
                                          <p:attrName>ppt_x</p:attrName>
                                        </p:attrNameLst>
                                      </p:cBhvr>
                                      <p:tavLst>
                                        <p:tav tm="0">
                                          <p:val>
                                            <p:strVal val="#ppt_x"/>
                                          </p:val>
                                        </p:tav>
                                        <p:tav tm="100000">
                                          <p:val>
                                            <p:strVal val="#ppt_x"/>
                                          </p:val>
                                        </p:tav>
                                      </p:tavLst>
                                    </p:anim>
                                    <p:anim calcmode="lin" valueType="num">
                                      <p:cBhvr>
                                        <p:cTn id="7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EB5D8-7445-1F9F-9954-252EDE62A834}"/>
            </a:ext>
          </a:extLst>
        </p:cNvPr>
        <p:cNvGrpSpPr/>
        <p:nvPr/>
      </p:nvGrpSpPr>
      <p:grpSpPr>
        <a:xfrm>
          <a:off x="0" y="0"/>
          <a:ext cx="0" cy="0"/>
          <a:chOff x="0" y="0"/>
          <a:chExt cx="0" cy="0"/>
        </a:xfrm>
      </p:grpSpPr>
      <p:pic>
        <p:nvPicPr>
          <p:cNvPr id="1110" name="Graphique 57">
            <a:extLst>
              <a:ext uri="{FF2B5EF4-FFF2-40B4-BE49-F238E27FC236}">
                <a16:creationId xmlns:a16="http://schemas.microsoft.com/office/drawing/2014/main" id="{4E1F27E0-ABF0-E7F5-7E4C-38B4CC586C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419371" y="8593094"/>
            <a:ext cx="402133" cy="402133"/>
          </a:xfrm>
          <a:prstGeom prst="rect">
            <a:avLst/>
          </a:prstGeom>
        </p:spPr>
      </p:pic>
      <p:pic>
        <p:nvPicPr>
          <p:cNvPr id="1111" name="Graphique 57">
            <a:extLst>
              <a:ext uri="{FF2B5EF4-FFF2-40B4-BE49-F238E27FC236}">
                <a16:creationId xmlns:a16="http://schemas.microsoft.com/office/drawing/2014/main" id="{8666BE28-4707-1790-F744-79BF5C4A31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28831" y="-2749013"/>
            <a:ext cx="402133" cy="402133"/>
          </a:xfrm>
          <a:prstGeom prst="rect">
            <a:avLst/>
          </a:prstGeom>
        </p:spPr>
      </p:pic>
      <p:pic>
        <p:nvPicPr>
          <p:cNvPr id="46" name="Graphique 57">
            <a:extLst>
              <a:ext uri="{FF2B5EF4-FFF2-40B4-BE49-F238E27FC236}">
                <a16:creationId xmlns:a16="http://schemas.microsoft.com/office/drawing/2014/main" id="{ABDECE50-43B3-4A86-15EC-DCCF00A977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19614" y="-4329235"/>
            <a:ext cx="402133" cy="402133"/>
          </a:xfrm>
          <a:prstGeom prst="rect">
            <a:avLst/>
          </a:prstGeom>
        </p:spPr>
      </p:pic>
      <p:pic>
        <p:nvPicPr>
          <p:cNvPr id="47" name="Graphique 57">
            <a:extLst>
              <a:ext uri="{FF2B5EF4-FFF2-40B4-BE49-F238E27FC236}">
                <a16:creationId xmlns:a16="http://schemas.microsoft.com/office/drawing/2014/main" id="{0FF51112-6CDC-395D-77C7-1881B52EB3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38228" y="-3741966"/>
            <a:ext cx="402133" cy="402133"/>
          </a:xfrm>
          <a:prstGeom prst="rect">
            <a:avLst/>
          </a:prstGeom>
        </p:spPr>
      </p:pic>
      <p:pic>
        <p:nvPicPr>
          <p:cNvPr id="50" name="Graphique 57">
            <a:extLst>
              <a:ext uri="{FF2B5EF4-FFF2-40B4-BE49-F238E27FC236}">
                <a16:creationId xmlns:a16="http://schemas.microsoft.com/office/drawing/2014/main" id="{1EE201D9-0545-5ECF-CCD4-C1FFAE6600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18181" y="-1749003"/>
            <a:ext cx="402133" cy="402133"/>
          </a:xfrm>
          <a:prstGeom prst="rect">
            <a:avLst/>
          </a:prstGeom>
        </p:spPr>
      </p:pic>
      <p:pic>
        <p:nvPicPr>
          <p:cNvPr id="51" name="Graphique 57">
            <a:extLst>
              <a:ext uri="{FF2B5EF4-FFF2-40B4-BE49-F238E27FC236}">
                <a16:creationId xmlns:a16="http://schemas.microsoft.com/office/drawing/2014/main" id="{6BD24675-C2ED-840D-BFF2-C86FAE02146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44159" y="-2561307"/>
            <a:ext cx="402133" cy="402133"/>
          </a:xfrm>
          <a:prstGeom prst="rect">
            <a:avLst/>
          </a:prstGeom>
        </p:spPr>
      </p:pic>
      <p:pic>
        <p:nvPicPr>
          <p:cNvPr id="52" name="Graphique 57">
            <a:extLst>
              <a:ext uri="{FF2B5EF4-FFF2-40B4-BE49-F238E27FC236}">
                <a16:creationId xmlns:a16="http://schemas.microsoft.com/office/drawing/2014/main" id="{7BA49600-CB58-6E8E-21DE-97E35B6DB7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16485" y="1436069"/>
            <a:ext cx="402133" cy="402133"/>
          </a:xfrm>
          <a:prstGeom prst="rect">
            <a:avLst/>
          </a:prstGeom>
        </p:spPr>
      </p:pic>
      <p:pic>
        <p:nvPicPr>
          <p:cNvPr id="55" name="Graphique 57">
            <a:extLst>
              <a:ext uri="{FF2B5EF4-FFF2-40B4-BE49-F238E27FC236}">
                <a16:creationId xmlns:a16="http://schemas.microsoft.com/office/drawing/2014/main" id="{2FA11F4A-E78E-4503-3967-C178E02F36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88847" y="-2127070"/>
            <a:ext cx="402133" cy="402133"/>
          </a:xfrm>
          <a:prstGeom prst="rect">
            <a:avLst/>
          </a:prstGeom>
        </p:spPr>
      </p:pic>
      <p:pic>
        <p:nvPicPr>
          <p:cNvPr id="57" name="Graphique 57">
            <a:extLst>
              <a:ext uri="{FF2B5EF4-FFF2-40B4-BE49-F238E27FC236}">
                <a16:creationId xmlns:a16="http://schemas.microsoft.com/office/drawing/2014/main" id="{490E2695-A9DF-BB1A-5F23-E5E14B5598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41405" y="-662365"/>
            <a:ext cx="402133" cy="402133"/>
          </a:xfrm>
          <a:prstGeom prst="rect">
            <a:avLst/>
          </a:prstGeom>
        </p:spPr>
      </p:pic>
      <p:pic>
        <p:nvPicPr>
          <p:cNvPr id="58" name="Graphique 57">
            <a:extLst>
              <a:ext uri="{FF2B5EF4-FFF2-40B4-BE49-F238E27FC236}">
                <a16:creationId xmlns:a16="http://schemas.microsoft.com/office/drawing/2014/main" id="{94DE81FF-DC7D-CC2F-D1CE-D72022FC81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46127" y="-1204947"/>
            <a:ext cx="402133" cy="402133"/>
          </a:xfrm>
          <a:prstGeom prst="rect">
            <a:avLst/>
          </a:prstGeom>
        </p:spPr>
      </p:pic>
      <p:pic>
        <p:nvPicPr>
          <p:cNvPr id="59" name="Graphique 57">
            <a:extLst>
              <a:ext uri="{FF2B5EF4-FFF2-40B4-BE49-F238E27FC236}">
                <a16:creationId xmlns:a16="http://schemas.microsoft.com/office/drawing/2014/main" id="{D38529F8-41C0-72E4-C376-5FCA4C2DE1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6820" y="8452827"/>
            <a:ext cx="402133" cy="402133"/>
          </a:xfrm>
          <a:prstGeom prst="rect">
            <a:avLst/>
          </a:prstGeom>
        </p:spPr>
      </p:pic>
      <p:pic>
        <p:nvPicPr>
          <p:cNvPr id="60" name="Graphique 57">
            <a:extLst>
              <a:ext uri="{FF2B5EF4-FFF2-40B4-BE49-F238E27FC236}">
                <a16:creationId xmlns:a16="http://schemas.microsoft.com/office/drawing/2014/main" id="{5A937428-2A08-3518-03F6-26CA4C3949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49317" y="2447551"/>
            <a:ext cx="402133" cy="402133"/>
          </a:xfrm>
          <a:prstGeom prst="rect">
            <a:avLst/>
          </a:prstGeom>
        </p:spPr>
      </p:pic>
      <p:sp>
        <p:nvSpPr>
          <p:cNvPr id="17" name="Hexagone 16">
            <a:extLst>
              <a:ext uri="{FF2B5EF4-FFF2-40B4-BE49-F238E27FC236}">
                <a16:creationId xmlns:a16="http://schemas.microsoft.com/office/drawing/2014/main" id="{AADDA18A-19FF-CF22-9E21-F328924263D7}"/>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36EE4FEE-E277-77F0-FF76-A3C608170A49}"/>
              </a:ext>
            </a:extLst>
          </p:cNvPr>
          <p:cNvSpPr/>
          <p:nvPr/>
        </p:nvSpPr>
        <p:spPr>
          <a:xfrm>
            <a:off x="-5268015" y="-396232"/>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64B1C2DC-E0D9-294F-594E-3F12B95A59B3}"/>
              </a:ext>
            </a:extLst>
          </p:cNvPr>
          <p:cNvSpPr/>
          <p:nvPr/>
        </p:nvSpPr>
        <p:spPr>
          <a:xfrm>
            <a:off x="-4335695" y="160090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B2E78C6B-743D-0948-5D1C-BDC56049CD27}"/>
              </a:ext>
            </a:extLst>
          </p:cNvPr>
          <p:cNvSpPr/>
          <p:nvPr/>
        </p:nvSpPr>
        <p:spPr>
          <a:xfrm>
            <a:off x="-4335695" y="3051874"/>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DB1D1ABB-2037-07C3-AFED-CFF68387BA6B}"/>
              </a:ext>
            </a:extLst>
          </p:cNvPr>
          <p:cNvSpPr txBox="1"/>
          <p:nvPr/>
        </p:nvSpPr>
        <p:spPr>
          <a:xfrm>
            <a:off x="-7994590" y="3230884"/>
            <a:ext cx="2265077" cy="369332"/>
          </a:xfrm>
          <a:prstGeom prst="rect">
            <a:avLst/>
          </a:prstGeom>
          <a:noFill/>
        </p:spPr>
        <p:txBody>
          <a:bodyPr wrap="square" rtlCol="0">
            <a:spAutoFit/>
          </a:bodyPr>
          <a:lstStyle/>
          <a:p>
            <a:pPr algn="ctr"/>
            <a:r>
              <a:rPr lang="fr-FR" b="1" dirty="0">
                <a:solidFill>
                  <a:schemeClr val="bg1"/>
                </a:solidFill>
              </a:rPr>
              <a:t>Fichiers config</a:t>
            </a:r>
          </a:p>
        </p:txBody>
      </p:sp>
      <p:sp>
        <p:nvSpPr>
          <p:cNvPr id="28" name="Rectangle : coins arrondis 27">
            <a:extLst>
              <a:ext uri="{FF2B5EF4-FFF2-40B4-BE49-F238E27FC236}">
                <a16:creationId xmlns:a16="http://schemas.microsoft.com/office/drawing/2014/main" id="{CFC76516-3666-9E89-596E-2BB49519F2AE}"/>
              </a:ext>
            </a:extLst>
          </p:cNvPr>
          <p:cNvSpPr/>
          <p:nvPr/>
        </p:nvSpPr>
        <p:spPr>
          <a:xfrm>
            <a:off x="-4335695" y="4502849"/>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9EABA018-D8CE-7BA4-5C2B-7D915D8DE6AD}"/>
              </a:ext>
            </a:extLst>
          </p:cNvPr>
          <p:cNvSpPr txBox="1"/>
          <p:nvPr/>
        </p:nvSpPr>
        <p:spPr>
          <a:xfrm>
            <a:off x="-3942026" y="4706721"/>
            <a:ext cx="2408648" cy="369332"/>
          </a:xfrm>
          <a:prstGeom prst="rect">
            <a:avLst/>
          </a:prstGeom>
          <a:noFill/>
        </p:spPr>
        <p:txBody>
          <a:bodyPr wrap="square" rtlCol="0">
            <a:spAutoFit/>
          </a:bodyPr>
          <a:lstStyle/>
          <a:p>
            <a:pPr algn="ctr"/>
            <a:r>
              <a:rPr lang="fr-FR" b="1" dirty="0">
                <a:solidFill>
                  <a:schemeClr val="bg1"/>
                </a:solidFill>
              </a:rPr>
              <a:t>Perspective d’évolution</a:t>
            </a:r>
          </a:p>
        </p:txBody>
      </p:sp>
      <p:sp>
        <p:nvSpPr>
          <p:cNvPr id="48" name="ZoneTexte 47">
            <a:extLst>
              <a:ext uri="{FF2B5EF4-FFF2-40B4-BE49-F238E27FC236}">
                <a16:creationId xmlns:a16="http://schemas.microsoft.com/office/drawing/2014/main" id="{EB9880A8-2069-0C6F-6A4A-C4FEE3203AF1}"/>
              </a:ext>
            </a:extLst>
          </p:cNvPr>
          <p:cNvSpPr txBox="1"/>
          <p:nvPr/>
        </p:nvSpPr>
        <p:spPr>
          <a:xfrm>
            <a:off x="-8122992" y="1804772"/>
            <a:ext cx="2265077" cy="369332"/>
          </a:xfrm>
          <a:prstGeom prst="rect">
            <a:avLst/>
          </a:prstGeom>
          <a:noFill/>
        </p:spPr>
        <p:txBody>
          <a:bodyPr wrap="square" rtlCol="0">
            <a:spAutoFit/>
          </a:bodyPr>
          <a:lstStyle/>
          <a:p>
            <a:pPr algn="ctr"/>
            <a:r>
              <a:rPr lang="fr-FR" b="1" dirty="0">
                <a:solidFill>
                  <a:schemeClr val="bg1"/>
                </a:solidFill>
              </a:rPr>
              <a:t>Procédures</a:t>
            </a:r>
          </a:p>
        </p:txBody>
      </p:sp>
      <p:sp>
        <p:nvSpPr>
          <p:cNvPr id="49" name="Rectangle 48">
            <a:extLst>
              <a:ext uri="{FF2B5EF4-FFF2-40B4-BE49-F238E27FC236}">
                <a16:creationId xmlns:a16="http://schemas.microsoft.com/office/drawing/2014/main" id="{3E56DC6F-2AB0-32F7-3472-1AD542AFB9EB}"/>
              </a:ext>
            </a:extLst>
          </p:cNvPr>
          <p:cNvSpPr/>
          <p:nvPr/>
        </p:nvSpPr>
        <p:spPr>
          <a:xfrm>
            <a:off x="-5925736" y="-186704"/>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C346F02B-B75E-3F66-706D-2FF4CFD2A784}"/>
              </a:ext>
            </a:extLst>
          </p:cNvPr>
          <p:cNvSpPr/>
          <p:nvPr/>
        </p:nvSpPr>
        <p:spPr>
          <a:xfrm>
            <a:off x="-4774169" y="160090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858538CF-C2EC-04AF-54D0-F2B51474CCB5}"/>
              </a:ext>
            </a:extLst>
          </p:cNvPr>
          <p:cNvSpPr/>
          <p:nvPr/>
        </p:nvSpPr>
        <p:spPr>
          <a:xfrm>
            <a:off x="-4774169" y="3051874"/>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212B5535-EB95-8433-46F3-4993AE0AC7A4}"/>
              </a:ext>
            </a:extLst>
          </p:cNvPr>
          <p:cNvSpPr/>
          <p:nvPr/>
        </p:nvSpPr>
        <p:spPr>
          <a:xfrm>
            <a:off x="-4774169" y="4502849"/>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B9999EAB-EDBF-17D3-0C20-EC0606DE30CC}"/>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Simulation réseau</a:t>
            </a:r>
          </a:p>
        </p:txBody>
      </p:sp>
      <p:pic>
        <p:nvPicPr>
          <p:cNvPr id="3" name="Image 2" descr="Une image contenant dessin humoristique, capture d’écran, mammifère, Graphique&#10;&#10;Description générée automatiquement">
            <a:extLst>
              <a:ext uri="{FF2B5EF4-FFF2-40B4-BE49-F238E27FC236}">
                <a16:creationId xmlns:a16="http://schemas.microsoft.com/office/drawing/2014/main" id="{1438D461-6EBE-7FDE-EFC9-A8B0DE477D02}"/>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pic>
        <p:nvPicPr>
          <p:cNvPr id="4" name="Graphique 54">
            <a:extLst>
              <a:ext uri="{FF2B5EF4-FFF2-40B4-BE49-F238E27FC236}">
                <a16:creationId xmlns:a16="http://schemas.microsoft.com/office/drawing/2014/main" id="{49971AB7-8B6A-1F61-62E3-8F6EE31CB0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28373" y="3164022"/>
            <a:ext cx="547445" cy="547445"/>
          </a:xfrm>
          <a:prstGeom prst="rect">
            <a:avLst/>
          </a:prstGeom>
        </p:spPr>
      </p:pic>
      <p:pic>
        <p:nvPicPr>
          <p:cNvPr id="5" name="Graphique 56">
            <a:extLst>
              <a:ext uri="{FF2B5EF4-FFF2-40B4-BE49-F238E27FC236}">
                <a16:creationId xmlns:a16="http://schemas.microsoft.com/office/drawing/2014/main" id="{B7D83862-A646-9A17-BADE-73EA6AAD3D4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28373" y="4614997"/>
            <a:ext cx="547445" cy="547445"/>
          </a:xfrm>
          <a:prstGeom prst="rect">
            <a:avLst/>
          </a:prstGeom>
        </p:spPr>
      </p:pic>
      <p:pic>
        <p:nvPicPr>
          <p:cNvPr id="9" name="Graphique 57">
            <a:extLst>
              <a:ext uri="{FF2B5EF4-FFF2-40B4-BE49-F238E27FC236}">
                <a16:creationId xmlns:a16="http://schemas.microsoft.com/office/drawing/2014/main" id="{44021C66-B482-453C-848E-DDA92DE86F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28373" y="1713048"/>
            <a:ext cx="547445" cy="547445"/>
          </a:xfrm>
          <a:prstGeom prst="rect">
            <a:avLst/>
          </a:prstGeom>
        </p:spPr>
      </p:pic>
      <p:pic>
        <p:nvPicPr>
          <p:cNvPr id="21" name="Graphique 57">
            <a:extLst>
              <a:ext uri="{FF2B5EF4-FFF2-40B4-BE49-F238E27FC236}">
                <a16:creationId xmlns:a16="http://schemas.microsoft.com/office/drawing/2014/main" id="{0AD7DA91-8F2F-E94F-6B16-9FC88E6E10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8481" y="4672123"/>
            <a:ext cx="402133" cy="402133"/>
          </a:xfrm>
          <a:prstGeom prst="rect">
            <a:avLst/>
          </a:prstGeom>
        </p:spPr>
      </p:pic>
      <p:pic>
        <p:nvPicPr>
          <p:cNvPr id="22" name="Graphique 57">
            <a:extLst>
              <a:ext uri="{FF2B5EF4-FFF2-40B4-BE49-F238E27FC236}">
                <a16:creationId xmlns:a16="http://schemas.microsoft.com/office/drawing/2014/main" id="{38D7A5B0-CAA1-2E9C-6764-1F8C8F954F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5485" y="3578052"/>
            <a:ext cx="402133" cy="402133"/>
          </a:xfrm>
          <a:prstGeom prst="rect">
            <a:avLst/>
          </a:prstGeom>
        </p:spPr>
      </p:pic>
      <p:pic>
        <p:nvPicPr>
          <p:cNvPr id="19" name="Graphique 57">
            <a:extLst>
              <a:ext uri="{FF2B5EF4-FFF2-40B4-BE49-F238E27FC236}">
                <a16:creationId xmlns:a16="http://schemas.microsoft.com/office/drawing/2014/main" id="{DBAA44B1-606A-EA94-4F35-0551A7C1DF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99418" y="10383398"/>
            <a:ext cx="402133" cy="402133"/>
          </a:xfrm>
          <a:prstGeom prst="rect">
            <a:avLst/>
          </a:prstGeom>
        </p:spPr>
      </p:pic>
      <p:pic>
        <p:nvPicPr>
          <p:cNvPr id="20" name="Graphique 57">
            <a:extLst>
              <a:ext uri="{FF2B5EF4-FFF2-40B4-BE49-F238E27FC236}">
                <a16:creationId xmlns:a16="http://schemas.microsoft.com/office/drawing/2014/main" id="{06BA9904-0744-FA18-16F3-82234D5242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7364" y="10299633"/>
            <a:ext cx="402133" cy="402133"/>
          </a:xfrm>
          <a:prstGeom prst="rect">
            <a:avLst/>
          </a:prstGeom>
        </p:spPr>
      </p:pic>
      <p:pic>
        <p:nvPicPr>
          <p:cNvPr id="15" name="Graphique 57">
            <a:extLst>
              <a:ext uri="{FF2B5EF4-FFF2-40B4-BE49-F238E27FC236}">
                <a16:creationId xmlns:a16="http://schemas.microsoft.com/office/drawing/2014/main" id="{9D8E3CD3-2298-A108-520E-8086458EA5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50294" y="9609516"/>
            <a:ext cx="402133" cy="402133"/>
          </a:xfrm>
          <a:prstGeom prst="rect">
            <a:avLst/>
          </a:prstGeom>
        </p:spPr>
      </p:pic>
      <p:pic>
        <p:nvPicPr>
          <p:cNvPr id="18" name="Graphique 57">
            <a:extLst>
              <a:ext uri="{FF2B5EF4-FFF2-40B4-BE49-F238E27FC236}">
                <a16:creationId xmlns:a16="http://schemas.microsoft.com/office/drawing/2014/main" id="{19465A29-6575-AE9F-6715-714A65EC48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17365" y="-2034708"/>
            <a:ext cx="402133" cy="402133"/>
          </a:xfrm>
          <a:prstGeom prst="rect">
            <a:avLst/>
          </a:prstGeom>
        </p:spPr>
      </p:pic>
      <p:pic>
        <p:nvPicPr>
          <p:cNvPr id="12" name="Graphique 57">
            <a:extLst>
              <a:ext uri="{FF2B5EF4-FFF2-40B4-BE49-F238E27FC236}">
                <a16:creationId xmlns:a16="http://schemas.microsoft.com/office/drawing/2014/main" id="{F0F3F005-4262-0DCC-FBA0-C9678594BC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33379" y="8653893"/>
            <a:ext cx="402133" cy="402133"/>
          </a:xfrm>
          <a:prstGeom prst="rect">
            <a:avLst/>
          </a:prstGeom>
        </p:spPr>
      </p:pic>
      <p:pic>
        <p:nvPicPr>
          <p:cNvPr id="14" name="Graphique 57">
            <a:extLst>
              <a:ext uri="{FF2B5EF4-FFF2-40B4-BE49-F238E27FC236}">
                <a16:creationId xmlns:a16="http://schemas.microsoft.com/office/drawing/2014/main" id="{682F0F91-0559-54BB-4035-AD3CE84F16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85647" y="7649194"/>
            <a:ext cx="402133" cy="402133"/>
          </a:xfrm>
          <a:prstGeom prst="rect">
            <a:avLst/>
          </a:prstGeom>
        </p:spPr>
      </p:pic>
      <p:pic>
        <p:nvPicPr>
          <p:cNvPr id="6" name="Graphique 57">
            <a:extLst>
              <a:ext uri="{FF2B5EF4-FFF2-40B4-BE49-F238E27FC236}">
                <a16:creationId xmlns:a16="http://schemas.microsoft.com/office/drawing/2014/main" id="{2841A272-8DA4-0198-E5C5-89C341D7EEC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3424" y="9200798"/>
            <a:ext cx="402133" cy="402133"/>
          </a:xfrm>
          <a:prstGeom prst="rect">
            <a:avLst/>
          </a:prstGeom>
        </p:spPr>
      </p:pic>
      <p:pic>
        <p:nvPicPr>
          <p:cNvPr id="10" name="Graphique 57">
            <a:extLst>
              <a:ext uri="{FF2B5EF4-FFF2-40B4-BE49-F238E27FC236}">
                <a16:creationId xmlns:a16="http://schemas.microsoft.com/office/drawing/2014/main" id="{D4AB1F6E-A8B4-262A-E27E-A47926B1EC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3201" y="5787038"/>
            <a:ext cx="402133" cy="402133"/>
          </a:xfrm>
          <a:prstGeom prst="rect">
            <a:avLst/>
          </a:prstGeom>
        </p:spPr>
      </p:pic>
      <p:pic>
        <p:nvPicPr>
          <p:cNvPr id="61" name="Graphique 57">
            <a:extLst>
              <a:ext uri="{FF2B5EF4-FFF2-40B4-BE49-F238E27FC236}">
                <a16:creationId xmlns:a16="http://schemas.microsoft.com/office/drawing/2014/main" id="{EBB42D8E-5857-E954-ACE8-3CA82E2F69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67586" y="-1962281"/>
            <a:ext cx="402133" cy="402133"/>
          </a:xfrm>
          <a:prstGeom prst="rect">
            <a:avLst/>
          </a:prstGeom>
        </p:spPr>
      </p:pic>
      <p:pic>
        <p:nvPicPr>
          <p:cNvPr id="62" name="Graphique 57">
            <a:extLst>
              <a:ext uri="{FF2B5EF4-FFF2-40B4-BE49-F238E27FC236}">
                <a16:creationId xmlns:a16="http://schemas.microsoft.com/office/drawing/2014/main" id="{398190E7-BD75-5CCD-55AF-3DBEA1B3FA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47081" y="6665395"/>
            <a:ext cx="402133" cy="402133"/>
          </a:xfrm>
          <a:prstGeom prst="rect">
            <a:avLst/>
          </a:prstGeom>
        </p:spPr>
      </p:pic>
      <p:pic>
        <p:nvPicPr>
          <p:cNvPr id="63" name="Graphique 57">
            <a:extLst>
              <a:ext uri="{FF2B5EF4-FFF2-40B4-BE49-F238E27FC236}">
                <a16:creationId xmlns:a16="http://schemas.microsoft.com/office/drawing/2014/main" id="{3BC34B3A-59AB-C171-D099-F644521750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93505" y="-1284667"/>
            <a:ext cx="402133" cy="402133"/>
          </a:xfrm>
          <a:prstGeom prst="rect">
            <a:avLst/>
          </a:prstGeom>
        </p:spPr>
      </p:pic>
      <p:pic>
        <p:nvPicPr>
          <p:cNvPr id="1024" name="Graphique 57">
            <a:extLst>
              <a:ext uri="{FF2B5EF4-FFF2-40B4-BE49-F238E27FC236}">
                <a16:creationId xmlns:a16="http://schemas.microsoft.com/office/drawing/2014/main" id="{67E9057A-700D-C971-DC38-583A05E0940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4194" y="-2526801"/>
            <a:ext cx="402133" cy="402133"/>
          </a:xfrm>
          <a:prstGeom prst="rect">
            <a:avLst/>
          </a:prstGeom>
        </p:spPr>
      </p:pic>
      <p:pic>
        <p:nvPicPr>
          <p:cNvPr id="1025" name="Graphique 57">
            <a:extLst>
              <a:ext uri="{FF2B5EF4-FFF2-40B4-BE49-F238E27FC236}">
                <a16:creationId xmlns:a16="http://schemas.microsoft.com/office/drawing/2014/main" id="{DC76B344-3F64-5114-CB78-1FAF2BF0352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74450" y="8210510"/>
            <a:ext cx="402133" cy="402133"/>
          </a:xfrm>
          <a:prstGeom prst="rect">
            <a:avLst/>
          </a:prstGeom>
        </p:spPr>
      </p:pic>
      <p:pic>
        <p:nvPicPr>
          <p:cNvPr id="1027" name="Graphique 57">
            <a:extLst>
              <a:ext uri="{FF2B5EF4-FFF2-40B4-BE49-F238E27FC236}">
                <a16:creationId xmlns:a16="http://schemas.microsoft.com/office/drawing/2014/main" id="{8DCBEA7A-0F05-F83E-AD11-50AB45A16A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17587" y="4528288"/>
            <a:ext cx="402133" cy="402133"/>
          </a:xfrm>
          <a:prstGeom prst="rect">
            <a:avLst/>
          </a:prstGeom>
        </p:spPr>
      </p:pic>
      <p:pic>
        <p:nvPicPr>
          <p:cNvPr id="1028" name="Graphique 57">
            <a:extLst>
              <a:ext uri="{FF2B5EF4-FFF2-40B4-BE49-F238E27FC236}">
                <a16:creationId xmlns:a16="http://schemas.microsoft.com/office/drawing/2014/main" id="{C7494E28-977F-B14B-59CA-C34FC0BAFC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54800" y="-1774173"/>
            <a:ext cx="402133" cy="402133"/>
          </a:xfrm>
          <a:prstGeom prst="rect">
            <a:avLst/>
          </a:prstGeom>
        </p:spPr>
      </p:pic>
      <p:pic>
        <p:nvPicPr>
          <p:cNvPr id="1029" name="Graphique 57">
            <a:extLst>
              <a:ext uri="{FF2B5EF4-FFF2-40B4-BE49-F238E27FC236}">
                <a16:creationId xmlns:a16="http://schemas.microsoft.com/office/drawing/2014/main" id="{90829362-CCD8-4725-B586-117B0C2C58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7947" y="-2526801"/>
            <a:ext cx="402133" cy="402133"/>
          </a:xfrm>
          <a:prstGeom prst="rect">
            <a:avLst/>
          </a:prstGeom>
        </p:spPr>
      </p:pic>
      <p:pic>
        <p:nvPicPr>
          <p:cNvPr id="1030" name="Graphique 57">
            <a:extLst>
              <a:ext uri="{FF2B5EF4-FFF2-40B4-BE49-F238E27FC236}">
                <a16:creationId xmlns:a16="http://schemas.microsoft.com/office/drawing/2014/main" id="{892565E6-2BD9-D1FE-5080-89DB5680B3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80318" y="10011649"/>
            <a:ext cx="402133" cy="402133"/>
          </a:xfrm>
          <a:prstGeom prst="rect">
            <a:avLst/>
          </a:prstGeom>
        </p:spPr>
      </p:pic>
      <p:pic>
        <p:nvPicPr>
          <p:cNvPr id="1031" name="Graphique 57">
            <a:extLst>
              <a:ext uri="{FF2B5EF4-FFF2-40B4-BE49-F238E27FC236}">
                <a16:creationId xmlns:a16="http://schemas.microsoft.com/office/drawing/2014/main" id="{86AE8AC0-B409-8BD5-8536-1B5BC0F068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196211" y="-3949091"/>
            <a:ext cx="402133" cy="402133"/>
          </a:xfrm>
          <a:prstGeom prst="rect">
            <a:avLst/>
          </a:prstGeom>
        </p:spPr>
      </p:pic>
      <p:pic>
        <p:nvPicPr>
          <p:cNvPr id="1032" name="Graphique 57">
            <a:extLst>
              <a:ext uri="{FF2B5EF4-FFF2-40B4-BE49-F238E27FC236}">
                <a16:creationId xmlns:a16="http://schemas.microsoft.com/office/drawing/2014/main" id="{3EB62AE9-141E-63F7-CD52-F0CEA68AB4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06439" y="-1260110"/>
            <a:ext cx="402133" cy="402133"/>
          </a:xfrm>
          <a:prstGeom prst="rect">
            <a:avLst/>
          </a:prstGeom>
        </p:spPr>
      </p:pic>
      <p:pic>
        <p:nvPicPr>
          <p:cNvPr id="1033" name="Graphique 57">
            <a:extLst>
              <a:ext uri="{FF2B5EF4-FFF2-40B4-BE49-F238E27FC236}">
                <a16:creationId xmlns:a16="http://schemas.microsoft.com/office/drawing/2014/main" id="{BAE59ADB-80D5-34AF-8CB1-F899FBF47A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71499" y="9200798"/>
            <a:ext cx="402133" cy="402133"/>
          </a:xfrm>
          <a:prstGeom prst="rect">
            <a:avLst/>
          </a:prstGeom>
        </p:spPr>
      </p:pic>
      <p:pic>
        <p:nvPicPr>
          <p:cNvPr id="1034" name="Graphique 57">
            <a:extLst>
              <a:ext uri="{FF2B5EF4-FFF2-40B4-BE49-F238E27FC236}">
                <a16:creationId xmlns:a16="http://schemas.microsoft.com/office/drawing/2014/main" id="{B25C7279-D367-F65D-097C-BB64289608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85355" y="4809745"/>
            <a:ext cx="402133" cy="402133"/>
          </a:xfrm>
          <a:prstGeom prst="rect">
            <a:avLst/>
          </a:prstGeom>
        </p:spPr>
      </p:pic>
      <p:pic>
        <p:nvPicPr>
          <p:cNvPr id="1035" name="Graphique 57">
            <a:extLst>
              <a:ext uri="{FF2B5EF4-FFF2-40B4-BE49-F238E27FC236}">
                <a16:creationId xmlns:a16="http://schemas.microsoft.com/office/drawing/2014/main" id="{7EE0D0E1-0981-6886-CCED-2D43FA0A9E1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79277" y="286771"/>
            <a:ext cx="402133" cy="402133"/>
          </a:xfrm>
          <a:prstGeom prst="rect">
            <a:avLst/>
          </a:prstGeom>
        </p:spPr>
      </p:pic>
      <p:pic>
        <p:nvPicPr>
          <p:cNvPr id="1036" name="Graphique 57">
            <a:extLst>
              <a:ext uri="{FF2B5EF4-FFF2-40B4-BE49-F238E27FC236}">
                <a16:creationId xmlns:a16="http://schemas.microsoft.com/office/drawing/2014/main" id="{C6B436BA-678D-1F10-6DBE-C924C2A0B7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46275" y="8697192"/>
            <a:ext cx="402133" cy="402133"/>
          </a:xfrm>
          <a:prstGeom prst="rect">
            <a:avLst/>
          </a:prstGeom>
        </p:spPr>
      </p:pic>
      <p:pic>
        <p:nvPicPr>
          <p:cNvPr id="1037" name="Graphique 57">
            <a:extLst>
              <a:ext uri="{FF2B5EF4-FFF2-40B4-BE49-F238E27FC236}">
                <a16:creationId xmlns:a16="http://schemas.microsoft.com/office/drawing/2014/main" id="{D2BDC74E-C1A7-FFFE-F921-FD4D7F29045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77144" y="-3062357"/>
            <a:ext cx="402133" cy="402133"/>
          </a:xfrm>
          <a:prstGeom prst="rect">
            <a:avLst/>
          </a:prstGeom>
        </p:spPr>
      </p:pic>
      <p:pic>
        <p:nvPicPr>
          <p:cNvPr id="1038" name="Graphique 57">
            <a:extLst>
              <a:ext uri="{FF2B5EF4-FFF2-40B4-BE49-F238E27FC236}">
                <a16:creationId xmlns:a16="http://schemas.microsoft.com/office/drawing/2014/main" id="{FEB14EC5-FD33-55A5-56EB-989CF7450C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51450" y="6816572"/>
            <a:ext cx="402133" cy="402133"/>
          </a:xfrm>
          <a:prstGeom prst="rect">
            <a:avLst/>
          </a:prstGeom>
        </p:spPr>
      </p:pic>
      <p:pic>
        <p:nvPicPr>
          <p:cNvPr id="1039" name="Graphique 57">
            <a:extLst>
              <a:ext uri="{FF2B5EF4-FFF2-40B4-BE49-F238E27FC236}">
                <a16:creationId xmlns:a16="http://schemas.microsoft.com/office/drawing/2014/main" id="{B234AF17-71E7-470C-AD8D-982F662B88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6330" y="10098937"/>
            <a:ext cx="402133" cy="402133"/>
          </a:xfrm>
          <a:prstGeom prst="rect">
            <a:avLst/>
          </a:prstGeom>
        </p:spPr>
      </p:pic>
      <p:pic>
        <p:nvPicPr>
          <p:cNvPr id="1040" name="Graphique 57">
            <a:extLst>
              <a:ext uri="{FF2B5EF4-FFF2-40B4-BE49-F238E27FC236}">
                <a16:creationId xmlns:a16="http://schemas.microsoft.com/office/drawing/2014/main" id="{7CA49DD4-2DC9-BE2E-810A-EEBD89996E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52261" y="3343040"/>
            <a:ext cx="402133" cy="402133"/>
          </a:xfrm>
          <a:prstGeom prst="rect">
            <a:avLst/>
          </a:prstGeom>
        </p:spPr>
      </p:pic>
      <p:pic>
        <p:nvPicPr>
          <p:cNvPr id="1041" name="Graphique 57">
            <a:extLst>
              <a:ext uri="{FF2B5EF4-FFF2-40B4-BE49-F238E27FC236}">
                <a16:creationId xmlns:a16="http://schemas.microsoft.com/office/drawing/2014/main" id="{52432709-2D4E-432C-BFE0-68D5450745D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16521" y="6816737"/>
            <a:ext cx="402133" cy="402133"/>
          </a:xfrm>
          <a:prstGeom prst="rect">
            <a:avLst/>
          </a:prstGeom>
        </p:spPr>
      </p:pic>
      <p:pic>
        <p:nvPicPr>
          <p:cNvPr id="1042" name="Graphique 57">
            <a:extLst>
              <a:ext uri="{FF2B5EF4-FFF2-40B4-BE49-F238E27FC236}">
                <a16:creationId xmlns:a16="http://schemas.microsoft.com/office/drawing/2014/main" id="{E6C251CA-988B-79F3-6C72-46D7AE55CDD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72995" y="9609516"/>
            <a:ext cx="402133" cy="402133"/>
          </a:xfrm>
          <a:prstGeom prst="rect">
            <a:avLst/>
          </a:prstGeom>
        </p:spPr>
      </p:pic>
      <p:pic>
        <p:nvPicPr>
          <p:cNvPr id="1043" name="Graphique 57">
            <a:extLst>
              <a:ext uri="{FF2B5EF4-FFF2-40B4-BE49-F238E27FC236}">
                <a16:creationId xmlns:a16="http://schemas.microsoft.com/office/drawing/2014/main" id="{1C5BBA5E-DA82-0FA8-E471-07F4232AAD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81567" y="-3165734"/>
            <a:ext cx="402133" cy="402133"/>
          </a:xfrm>
          <a:prstGeom prst="rect">
            <a:avLst/>
          </a:prstGeom>
        </p:spPr>
      </p:pic>
      <p:pic>
        <p:nvPicPr>
          <p:cNvPr id="1044" name="Graphique 57">
            <a:extLst>
              <a:ext uri="{FF2B5EF4-FFF2-40B4-BE49-F238E27FC236}">
                <a16:creationId xmlns:a16="http://schemas.microsoft.com/office/drawing/2014/main" id="{D27B6105-C149-D175-F15A-D8DEAABAD4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318811" y="-4483220"/>
            <a:ext cx="402133" cy="402133"/>
          </a:xfrm>
          <a:prstGeom prst="rect">
            <a:avLst/>
          </a:prstGeom>
        </p:spPr>
      </p:pic>
      <p:pic>
        <p:nvPicPr>
          <p:cNvPr id="1045" name="Graphique 57">
            <a:extLst>
              <a:ext uri="{FF2B5EF4-FFF2-40B4-BE49-F238E27FC236}">
                <a16:creationId xmlns:a16="http://schemas.microsoft.com/office/drawing/2014/main" id="{E0BFD312-9E6D-CC33-7D63-5E7CB63D54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41404" y="-3946039"/>
            <a:ext cx="402133" cy="402133"/>
          </a:xfrm>
          <a:prstGeom prst="rect">
            <a:avLst/>
          </a:prstGeom>
        </p:spPr>
      </p:pic>
      <p:pic>
        <p:nvPicPr>
          <p:cNvPr id="1046" name="Graphique 57">
            <a:extLst>
              <a:ext uri="{FF2B5EF4-FFF2-40B4-BE49-F238E27FC236}">
                <a16:creationId xmlns:a16="http://schemas.microsoft.com/office/drawing/2014/main" id="{0229E145-2ED3-3D1D-E647-3F1E1C5373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74467" y="-1745838"/>
            <a:ext cx="402133" cy="402133"/>
          </a:xfrm>
          <a:prstGeom prst="rect">
            <a:avLst/>
          </a:prstGeom>
        </p:spPr>
      </p:pic>
      <p:pic>
        <p:nvPicPr>
          <p:cNvPr id="1047" name="Graphique 57">
            <a:extLst>
              <a:ext uri="{FF2B5EF4-FFF2-40B4-BE49-F238E27FC236}">
                <a16:creationId xmlns:a16="http://schemas.microsoft.com/office/drawing/2014/main" id="{EE9D9920-639C-BD78-CBA3-E7044EC288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54676" y="-3726457"/>
            <a:ext cx="402133" cy="402133"/>
          </a:xfrm>
          <a:prstGeom prst="rect">
            <a:avLst/>
          </a:prstGeom>
        </p:spPr>
      </p:pic>
      <p:pic>
        <p:nvPicPr>
          <p:cNvPr id="1048" name="Graphique 57">
            <a:extLst>
              <a:ext uri="{FF2B5EF4-FFF2-40B4-BE49-F238E27FC236}">
                <a16:creationId xmlns:a16="http://schemas.microsoft.com/office/drawing/2014/main" id="{89477895-0475-8642-D912-15E3D2DB8A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23436" y="-3905548"/>
            <a:ext cx="402133" cy="402133"/>
          </a:xfrm>
          <a:prstGeom prst="rect">
            <a:avLst/>
          </a:prstGeom>
        </p:spPr>
      </p:pic>
      <p:pic>
        <p:nvPicPr>
          <p:cNvPr id="1049" name="Graphique 57">
            <a:extLst>
              <a:ext uri="{FF2B5EF4-FFF2-40B4-BE49-F238E27FC236}">
                <a16:creationId xmlns:a16="http://schemas.microsoft.com/office/drawing/2014/main" id="{7B40AFBE-B45E-23DE-3297-50E567297E3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42019" y="-1461177"/>
            <a:ext cx="402133" cy="402133"/>
          </a:xfrm>
          <a:prstGeom prst="rect">
            <a:avLst/>
          </a:prstGeom>
        </p:spPr>
      </p:pic>
      <p:pic>
        <p:nvPicPr>
          <p:cNvPr id="1050" name="Graphique 57">
            <a:extLst>
              <a:ext uri="{FF2B5EF4-FFF2-40B4-BE49-F238E27FC236}">
                <a16:creationId xmlns:a16="http://schemas.microsoft.com/office/drawing/2014/main" id="{9F958026-6EF9-1B71-96C1-D3656FB7DB7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63690" y="-1225180"/>
            <a:ext cx="402133" cy="402133"/>
          </a:xfrm>
          <a:prstGeom prst="rect">
            <a:avLst/>
          </a:prstGeom>
        </p:spPr>
      </p:pic>
      <p:pic>
        <p:nvPicPr>
          <p:cNvPr id="1051" name="Graphique 57">
            <a:extLst>
              <a:ext uri="{FF2B5EF4-FFF2-40B4-BE49-F238E27FC236}">
                <a16:creationId xmlns:a16="http://schemas.microsoft.com/office/drawing/2014/main" id="{44D94F0D-CCBA-B80B-5433-595599ECB8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62296" y="6516047"/>
            <a:ext cx="402133" cy="402133"/>
          </a:xfrm>
          <a:prstGeom prst="rect">
            <a:avLst/>
          </a:prstGeom>
        </p:spPr>
      </p:pic>
      <p:pic>
        <p:nvPicPr>
          <p:cNvPr id="1052" name="Graphique 57">
            <a:extLst>
              <a:ext uri="{FF2B5EF4-FFF2-40B4-BE49-F238E27FC236}">
                <a16:creationId xmlns:a16="http://schemas.microsoft.com/office/drawing/2014/main" id="{2CDE4ED1-97FC-D64D-9873-E64D3FDD953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12891" y="-364716"/>
            <a:ext cx="402133" cy="402133"/>
          </a:xfrm>
          <a:prstGeom prst="rect">
            <a:avLst/>
          </a:prstGeom>
        </p:spPr>
      </p:pic>
      <p:pic>
        <p:nvPicPr>
          <p:cNvPr id="1053" name="Graphique 57">
            <a:extLst>
              <a:ext uri="{FF2B5EF4-FFF2-40B4-BE49-F238E27FC236}">
                <a16:creationId xmlns:a16="http://schemas.microsoft.com/office/drawing/2014/main" id="{6A3E23C7-18DA-B77E-FD17-B5BA0B37A4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87234" y="1119957"/>
            <a:ext cx="402133" cy="402133"/>
          </a:xfrm>
          <a:prstGeom prst="rect">
            <a:avLst/>
          </a:prstGeom>
        </p:spPr>
      </p:pic>
      <p:pic>
        <p:nvPicPr>
          <p:cNvPr id="1054" name="Graphique 57">
            <a:extLst>
              <a:ext uri="{FF2B5EF4-FFF2-40B4-BE49-F238E27FC236}">
                <a16:creationId xmlns:a16="http://schemas.microsoft.com/office/drawing/2014/main" id="{B48038E3-AD58-73F7-080C-EDB5F0A95C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89262" y="-1040894"/>
            <a:ext cx="402133" cy="402133"/>
          </a:xfrm>
          <a:prstGeom prst="rect">
            <a:avLst/>
          </a:prstGeom>
        </p:spPr>
      </p:pic>
      <p:pic>
        <p:nvPicPr>
          <p:cNvPr id="1055" name="Graphique 57">
            <a:extLst>
              <a:ext uri="{FF2B5EF4-FFF2-40B4-BE49-F238E27FC236}">
                <a16:creationId xmlns:a16="http://schemas.microsoft.com/office/drawing/2014/main" id="{3FD84B71-9CE1-BC9A-E27A-7003A20BA0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40583" y="4809745"/>
            <a:ext cx="402133" cy="402133"/>
          </a:xfrm>
          <a:prstGeom prst="rect">
            <a:avLst/>
          </a:prstGeom>
        </p:spPr>
      </p:pic>
      <p:pic>
        <p:nvPicPr>
          <p:cNvPr id="1056" name="Graphique 57">
            <a:extLst>
              <a:ext uri="{FF2B5EF4-FFF2-40B4-BE49-F238E27FC236}">
                <a16:creationId xmlns:a16="http://schemas.microsoft.com/office/drawing/2014/main" id="{A306E17F-D25E-1A54-0A54-53B0315FF2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16569" y="9671226"/>
            <a:ext cx="402133" cy="402133"/>
          </a:xfrm>
          <a:prstGeom prst="rect">
            <a:avLst/>
          </a:prstGeom>
        </p:spPr>
      </p:pic>
      <p:pic>
        <p:nvPicPr>
          <p:cNvPr id="1057" name="Graphique 57">
            <a:extLst>
              <a:ext uri="{FF2B5EF4-FFF2-40B4-BE49-F238E27FC236}">
                <a16:creationId xmlns:a16="http://schemas.microsoft.com/office/drawing/2014/main" id="{711240AC-E02B-70C3-4A26-EFD6DB54C9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73716" y="10297200"/>
            <a:ext cx="402133" cy="402133"/>
          </a:xfrm>
          <a:prstGeom prst="rect">
            <a:avLst/>
          </a:prstGeom>
        </p:spPr>
      </p:pic>
      <p:pic>
        <p:nvPicPr>
          <p:cNvPr id="1058" name="Graphique 57">
            <a:extLst>
              <a:ext uri="{FF2B5EF4-FFF2-40B4-BE49-F238E27FC236}">
                <a16:creationId xmlns:a16="http://schemas.microsoft.com/office/drawing/2014/main" id="{3CC9A469-5121-EC6D-9A6D-7F6D83574F6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402844" y="-2073562"/>
            <a:ext cx="402133" cy="402133"/>
          </a:xfrm>
          <a:prstGeom prst="rect">
            <a:avLst/>
          </a:prstGeom>
        </p:spPr>
      </p:pic>
      <p:pic>
        <p:nvPicPr>
          <p:cNvPr id="1059" name="Graphique 57">
            <a:extLst>
              <a:ext uri="{FF2B5EF4-FFF2-40B4-BE49-F238E27FC236}">
                <a16:creationId xmlns:a16="http://schemas.microsoft.com/office/drawing/2014/main" id="{9EDDCCF9-1BF7-4F7D-F9A9-60423434BF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81161" y="7243654"/>
            <a:ext cx="402133" cy="402133"/>
          </a:xfrm>
          <a:prstGeom prst="rect">
            <a:avLst/>
          </a:prstGeom>
        </p:spPr>
      </p:pic>
      <p:pic>
        <p:nvPicPr>
          <p:cNvPr id="1060" name="Graphique 57">
            <a:extLst>
              <a:ext uri="{FF2B5EF4-FFF2-40B4-BE49-F238E27FC236}">
                <a16:creationId xmlns:a16="http://schemas.microsoft.com/office/drawing/2014/main" id="{57D30954-EB5D-EBF8-39DE-27481FABF4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5804" y="9305003"/>
            <a:ext cx="402133" cy="402133"/>
          </a:xfrm>
          <a:prstGeom prst="rect">
            <a:avLst/>
          </a:prstGeom>
        </p:spPr>
      </p:pic>
      <p:pic>
        <p:nvPicPr>
          <p:cNvPr id="1061" name="Graphique 57">
            <a:extLst>
              <a:ext uri="{FF2B5EF4-FFF2-40B4-BE49-F238E27FC236}">
                <a16:creationId xmlns:a16="http://schemas.microsoft.com/office/drawing/2014/main" id="{7917EC9A-1E03-615F-ABAB-328B59C9BE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63673" y="9398521"/>
            <a:ext cx="402133" cy="402133"/>
          </a:xfrm>
          <a:prstGeom prst="rect">
            <a:avLst/>
          </a:prstGeom>
        </p:spPr>
      </p:pic>
      <p:pic>
        <p:nvPicPr>
          <p:cNvPr id="1062" name="Graphique 57">
            <a:extLst>
              <a:ext uri="{FF2B5EF4-FFF2-40B4-BE49-F238E27FC236}">
                <a16:creationId xmlns:a16="http://schemas.microsoft.com/office/drawing/2014/main" id="{24F5F725-FFDB-4E40-3D4A-F7C239E01F3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5555" y="-2605766"/>
            <a:ext cx="402133" cy="402133"/>
          </a:xfrm>
          <a:prstGeom prst="rect">
            <a:avLst/>
          </a:prstGeom>
        </p:spPr>
      </p:pic>
      <p:pic>
        <p:nvPicPr>
          <p:cNvPr id="1063" name="Graphique 57">
            <a:extLst>
              <a:ext uri="{FF2B5EF4-FFF2-40B4-BE49-F238E27FC236}">
                <a16:creationId xmlns:a16="http://schemas.microsoft.com/office/drawing/2014/main" id="{91924811-AB03-830F-B6EF-B48501EFB8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5933" y="-3789356"/>
            <a:ext cx="402133" cy="402133"/>
          </a:xfrm>
          <a:prstGeom prst="rect">
            <a:avLst/>
          </a:prstGeom>
        </p:spPr>
      </p:pic>
      <p:pic>
        <p:nvPicPr>
          <p:cNvPr id="1064" name="Graphique 57">
            <a:extLst>
              <a:ext uri="{FF2B5EF4-FFF2-40B4-BE49-F238E27FC236}">
                <a16:creationId xmlns:a16="http://schemas.microsoft.com/office/drawing/2014/main" id="{0472B11A-59B9-611C-721B-EAA54BF62F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48147" y="4742045"/>
            <a:ext cx="402133" cy="402133"/>
          </a:xfrm>
          <a:prstGeom prst="rect">
            <a:avLst/>
          </a:prstGeom>
        </p:spPr>
      </p:pic>
      <p:pic>
        <p:nvPicPr>
          <p:cNvPr id="1065" name="Graphique 57">
            <a:extLst>
              <a:ext uri="{FF2B5EF4-FFF2-40B4-BE49-F238E27FC236}">
                <a16:creationId xmlns:a16="http://schemas.microsoft.com/office/drawing/2014/main" id="{B456DEC1-7EB2-3008-9DCF-CE5E74C09F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62676" y="-3115146"/>
            <a:ext cx="402133" cy="402133"/>
          </a:xfrm>
          <a:prstGeom prst="rect">
            <a:avLst/>
          </a:prstGeom>
        </p:spPr>
      </p:pic>
      <p:pic>
        <p:nvPicPr>
          <p:cNvPr id="1066" name="Graphique 57">
            <a:extLst>
              <a:ext uri="{FF2B5EF4-FFF2-40B4-BE49-F238E27FC236}">
                <a16:creationId xmlns:a16="http://schemas.microsoft.com/office/drawing/2014/main" id="{43B06D41-A4AA-D3FE-0C43-B4B761A9D6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74647" y="-798365"/>
            <a:ext cx="402133" cy="402133"/>
          </a:xfrm>
          <a:prstGeom prst="rect">
            <a:avLst/>
          </a:prstGeom>
        </p:spPr>
      </p:pic>
      <p:pic>
        <p:nvPicPr>
          <p:cNvPr id="1067" name="Graphique 57">
            <a:extLst>
              <a:ext uri="{FF2B5EF4-FFF2-40B4-BE49-F238E27FC236}">
                <a16:creationId xmlns:a16="http://schemas.microsoft.com/office/drawing/2014/main" id="{589EAE44-2908-55A1-D35F-B60BFD19149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40532" y="4023921"/>
            <a:ext cx="402133" cy="402133"/>
          </a:xfrm>
          <a:prstGeom prst="rect">
            <a:avLst/>
          </a:prstGeom>
        </p:spPr>
      </p:pic>
      <p:pic>
        <p:nvPicPr>
          <p:cNvPr id="1068" name="Graphique 57">
            <a:extLst>
              <a:ext uri="{FF2B5EF4-FFF2-40B4-BE49-F238E27FC236}">
                <a16:creationId xmlns:a16="http://schemas.microsoft.com/office/drawing/2014/main" id="{E750EA6D-B4C0-9C0F-6BA9-6BA6AD03B8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44611" y="-3163270"/>
            <a:ext cx="402133" cy="402133"/>
          </a:xfrm>
          <a:prstGeom prst="rect">
            <a:avLst/>
          </a:prstGeom>
        </p:spPr>
      </p:pic>
      <p:pic>
        <p:nvPicPr>
          <p:cNvPr id="1069" name="Graphique 57">
            <a:extLst>
              <a:ext uri="{FF2B5EF4-FFF2-40B4-BE49-F238E27FC236}">
                <a16:creationId xmlns:a16="http://schemas.microsoft.com/office/drawing/2014/main" id="{C2DE04C3-6D47-B5D7-CB6C-A62A31EA0F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07450" y="8996388"/>
            <a:ext cx="402133" cy="402133"/>
          </a:xfrm>
          <a:prstGeom prst="rect">
            <a:avLst/>
          </a:prstGeom>
        </p:spPr>
      </p:pic>
      <p:pic>
        <p:nvPicPr>
          <p:cNvPr id="1070" name="Graphique 57">
            <a:extLst>
              <a:ext uri="{FF2B5EF4-FFF2-40B4-BE49-F238E27FC236}">
                <a16:creationId xmlns:a16="http://schemas.microsoft.com/office/drawing/2014/main" id="{59DBA503-5CFD-BE77-9745-AB93E6FDEF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28600" y="10713578"/>
            <a:ext cx="402133" cy="402133"/>
          </a:xfrm>
          <a:prstGeom prst="rect">
            <a:avLst/>
          </a:prstGeom>
        </p:spPr>
      </p:pic>
      <p:pic>
        <p:nvPicPr>
          <p:cNvPr id="1071" name="Graphique 57">
            <a:extLst>
              <a:ext uri="{FF2B5EF4-FFF2-40B4-BE49-F238E27FC236}">
                <a16:creationId xmlns:a16="http://schemas.microsoft.com/office/drawing/2014/main" id="{353E5FBA-9693-446A-6FAE-DED39C6FA2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6188" y="239207"/>
            <a:ext cx="402133" cy="402133"/>
          </a:xfrm>
          <a:prstGeom prst="rect">
            <a:avLst/>
          </a:prstGeom>
        </p:spPr>
      </p:pic>
      <p:pic>
        <p:nvPicPr>
          <p:cNvPr id="1072" name="Graphique 57">
            <a:extLst>
              <a:ext uri="{FF2B5EF4-FFF2-40B4-BE49-F238E27FC236}">
                <a16:creationId xmlns:a16="http://schemas.microsoft.com/office/drawing/2014/main" id="{9143FB4C-C5C3-9F6F-2E8B-CEAC8C7A4E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52427" y="-1346870"/>
            <a:ext cx="402133" cy="402133"/>
          </a:xfrm>
          <a:prstGeom prst="rect">
            <a:avLst/>
          </a:prstGeom>
        </p:spPr>
      </p:pic>
      <p:pic>
        <p:nvPicPr>
          <p:cNvPr id="1073" name="Graphique 57">
            <a:extLst>
              <a:ext uri="{FF2B5EF4-FFF2-40B4-BE49-F238E27FC236}">
                <a16:creationId xmlns:a16="http://schemas.microsoft.com/office/drawing/2014/main" id="{5FC50785-3BB9-D53D-8288-2B2F659220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368644" y="-1756825"/>
            <a:ext cx="402133" cy="402133"/>
          </a:xfrm>
          <a:prstGeom prst="rect">
            <a:avLst/>
          </a:prstGeom>
        </p:spPr>
      </p:pic>
      <p:pic>
        <p:nvPicPr>
          <p:cNvPr id="1074" name="Graphique 57">
            <a:extLst>
              <a:ext uri="{FF2B5EF4-FFF2-40B4-BE49-F238E27FC236}">
                <a16:creationId xmlns:a16="http://schemas.microsoft.com/office/drawing/2014/main" id="{3D772788-FBCF-92E4-89D1-AA8570F9A41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4033" y="8189006"/>
            <a:ext cx="402133" cy="402133"/>
          </a:xfrm>
          <a:prstGeom prst="rect">
            <a:avLst/>
          </a:prstGeom>
        </p:spPr>
      </p:pic>
      <p:pic>
        <p:nvPicPr>
          <p:cNvPr id="1075" name="Graphique 57">
            <a:extLst>
              <a:ext uri="{FF2B5EF4-FFF2-40B4-BE49-F238E27FC236}">
                <a16:creationId xmlns:a16="http://schemas.microsoft.com/office/drawing/2014/main" id="{FAE6D948-A3A2-E00F-01E1-885E8C44B0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44142" y="9103936"/>
            <a:ext cx="402133" cy="402133"/>
          </a:xfrm>
          <a:prstGeom prst="rect">
            <a:avLst/>
          </a:prstGeom>
        </p:spPr>
      </p:pic>
      <p:pic>
        <p:nvPicPr>
          <p:cNvPr id="1076" name="Graphique 57">
            <a:extLst>
              <a:ext uri="{FF2B5EF4-FFF2-40B4-BE49-F238E27FC236}">
                <a16:creationId xmlns:a16="http://schemas.microsoft.com/office/drawing/2014/main" id="{270A6795-2874-8AB7-B088-A530A641DC6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54651" y="1966234"/>
            <a:ext cx="402133" cy="402133"/>
          </a:xfrm>
          <a:prstGeom prst="rect">
            <a:avLst/>
          </a:prstGeom>
        </p:spPr>
      </p:pic>
      <p:pic>
        <p:nvPicPr>
          <p:cNvPr id="1077" name="Graphique 57">
            <a:extLst>
              <a:ext uri="{FF2B5EF4-FFF2-40B4-BE49-F238E27FC236}">
                <a16:creationId xmlns:a16="http://schemas.microsoft.com/office/drawing/2014/main" id="{FC3294EE-1618-3A56-567E-25A9972DAF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26602" y="9088955"/>
            <a:ext cx="402133" cy="402133"/>
          </a:xfrm>
          <a:prstGeom prst="rect">
            <a:avLst/>
          </a:prstGeom>
        </p:spPr>
      </p:pic>
      <p:pic>
        <p:nvPicPr>
          <p:cNvPr id="1078" name="Graphique 57">
            <a:extLst>
              <a:ext uri="{FF2B5EF4-FFF2-40B4-BE49-F238E27FC236}">
                <a16:creationId xmlns:a16="http://schemas.microsoft.com/office/drawing/2014/main" id="{FF24C81B-36CC-55B3-A9A8-1FD5DC4FBB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72311" y="8589182"/>
            <a:ext cx="402133" cy="402133"/>
          </a:xfrm>
          <a:prstGeom prst="rect">
            <a:avLst/>
          </a:prstGeom>
        </p:spPr>
      </p:pic>
      <p:pic>
        <p:nvPicPr>
          <p:cNvPr id="1079" name="Graphique 57">
            <a:extLst>
              <a:ext uri="{FF2B5EF4-FFF2-40B4-BE49-F238E27FC236}">
                <a16:creationId xmlns:a16="http://schemas.microsoft.com/office/drawing/2014/main" id="{5DFEFB4C-1BC7-60F2-2882-D34BFA7474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44610" y="7877402"/>
            <a:ext cx="402133" cy="402133"/>
          </a:xfrm>
          <a:prstGeom prst="rect">
            <a:avLst/>
          </a:prstGeom>
        </p:spPr>
      </p:pic>
      <p:pic>
        <p:nvPicPr>
          <p:cNvPr id="1080" name="Graphique 57">
            <a:extLst>
              <a:ext uri="{FF2B5EF4-FFF2-40B4-BE49-F238E27FC236}">
                <a16:creationId xmlns:a16="http://schemas.microsoft.com/office/drawing/2014/main" id="{33011E12-DE72-69A5-E972-BCD2646274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51718" y="9876416"/>
            <a:ext cx="402133" cy="402133"/>
          </a:xfrm>
          <a:prstGeom prst="rect">
            <a:avLst/>
          </a:prstGeom>
        </p:spPr>
      </p:pic>
      <p:pic>
        <p:nvPicPr>
          <p:cNvPr id="1081" name="Graphique 57">
            <a:extLst>
              <a:ext uri="{FF2B5EF4-FFF2-40B4-BE49-F238E27FC236}">
                <a16:creationId xmlns:a16="http://schemas.microsoft.com/office/drawing/2014/main" id="{F161CBC0-699C-D9EB-7FDF-1470B41AC6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62532" y="6530958"/>
            <a:ext cx="402133" cy="402133"/>
          </a:xfrm>
          <a:prstGeom prst="rect">
            <a:avLst/>
          </a:prstGeom>
        </p:spPr>
      </p:pic>
      <p:pic>
        <p:nvPicPr>
          <p:cNvPr id="1082" name="Graphique 57">
            <a:extLst>
              <a:ext uri="{FF2B5EF4-FFF2-40B4-BE49-F238E27FC236}">
                <a16:creationId xmlns:a16="http://schemas.microsoft.com/office/drawing/2014/main" id="{8B6CFDBE-93B4-8082-AFD8-868FA50EE7B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36934" y="-4342546"/>
            <a:ext cx="402133" cy="402133"/>
          </a:xfrm>
          <a:prstGeom prst="rect">
            <a:avLst/>
          </a:prstGeom>
        </p:spPr>
      </p:pic>
      <p:pic>
        <p:nvPicPr>
          <p:cNvPr id="1083" name="Graphique 57">
            <a:extLst>
              <a:ext uri="{FF2B5EF4-FFF2-40B4-BE49-F238E27FC236}">
                <a16:creationId xmlns:a16="http://schemas.microsoft.com/office/drawing/2014/main" id="{A3B45AAA-7BD1-A87B-565C-CC60BD45FA7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980396" y="8078469"/>
            <a:ext cx="402133" cy="402133"/>
          </a:xfrm>
          <a:prstGeom prst="rect">
            <a:avLst/>
          </a:prstGeom>
        </p:spPr>
      </p:pic>
      <p:pic>
        <p:nvPicPr>
          <p:cNvPr id="1084" name="Graphique 57">
            <a:extLst>
              <a:ext uri="{FF2B5EF4-FFF2-40B4-BE49-F238E27FC236}">
                <a16:creationId xmlns:a16="http://schemas.microsoft.com/office/drawing/2014/main" id="{23954843-F3A1-AB2D-CC06-9A96FCD91F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46576" y="9938516"/>
            <a:ext cx="402133" cy="402133"/>
          </a:xfrm>
          <a:prstGeom prst="rect">
            <a:avLst/>
          </a:prstGeom>
        </p:spPr>
      </p:pic>
      <p:pic>
        <p:nvPicPr>
          <p:cNvPr id="1085" name="Graphique 57">
            <a:extLst>
              <a:ext uri="{FF2B5EF4-FFF2-40B4-BE49-F238E27FC236}">
                <a16:creationId xmlns:a16="http://schemas.microsoft.com/office/drawing/2014/main" id="{A12725A7-F87E-D0A8-D75D-7000F51297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400383" y="7797713"/>
            <a:ext cx="402133" cy="402133"/>
          </a:xfrm>
          <a:prstGeom prst="rect">
            <a:avLst/>
          </a:prstGeom>
        </p:spPr>
      </p:pic>
      <p:pic>
        <p:nvPicPr>
          <p:cNvPr id="1087" name="Graphique 57">
            <a:extLst>
              <a:ext uri="{FF2B5EF4-FFF2-40B4-BE49-F238E27FC236}">
                <a16:creationId xmlns:a16="http://schemas.microsoft.com/office/drawing/2014/main" id="{BFC33EDF-BC64-9ECF-196C-E751D12106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402844" y="9981264"/>
            <a:ext cx="402133" cy="402133"/>
          </a:xfrm>
          <a:prstGeom prst="rect">
            <a:avLst/>
          </a:prstGeom>
        </p:spPr>
      </p:pic>
      <p:pic>
        <p:nvPicPr>
          <p:cNvPr id="1088" name="Graphique 57">
            <a:extLst>
              <a:ext uri="{FF2B5EF4-FFF2-40B4-BE49-F238E27FC236}">
                <a16:creationId xmlns:a16="http://schemas.microsoft.com/office/drawing/2014/main" id="{A87B5BF1-C618-5DA1-07B8-7C4AC17560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1498" y="10297200"/>
            <a:ext cx="402133" cy="402133"/>
          </a:xfrm>
          <a:prstGeom prst="rect">
            <a:avLst/>
          </a:prstGeom>
        </p:spPr>
      </p:pic>
      <p:pic>
        <p:nvPicPr>
          <p:cNvPr id="1089" name="Graphique 57">
            <a:extLst>
              <a:ext uri="{FF2B5EF4-FFF2-40B4-BE49-F238E27FC236}">
                <a16:creationId xmlns:a16="http://schemas.microsoft.com/office/drawing/2014/main" id="{4941A7FA-467E-C28E-0A96-2261FFF55A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8435" y="9137855"/>
            <a:ext cx="402133" cy="402133"/>
          </a:xfrm>
          <a:prstGeom prst="rect">
            <a:avLst/>
          </a:prstGeom>
        </p:spPr>
      </p:pic>
      <p:pic>
        <p:nvPicPr>
          <p:cNvPr id="1090" name="Graphique 57">
            <a:extLst>
              <a:ext uri="{FF2B5EF4-FFF2-40B4-BE49-F238E27FC236}">
                <a16:creationId xmlns:a16="http://schemas.microsoft.com/office/drawing/2014/main" id="{EEEFB864-0D87-2478-49BC-8D314329B1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378173" y="10098566"/>
            <a:ext cx="402133" cy="402133"/>
          </a:xfrm>
          <a:prstGeom prst="rect">
            <a:avLst/>
          </a:prstGeom>
        </p:spPr>
      </p:pic>
      <p:pic>
        <p:nvPicPr>
          <p:cNvPr id="1091" name="Graphique 57">
            <a:extLst>
              <a:ext uri="{FF2B5EF4-FFF2-40B4-BE49-F238E27FC236}">
                <a16:creationId xmlns:a16="http://schemas.microsoft.com/office/drawing/2014/main" id="{4B8DACAB-4C9A-732F-321C-4DDEC07CF4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111360" y="-2583596"/>
            <a:ext cx="402133" cy="402133"/>
          </a:xfrm>
          <a:prstGeom prst="rect">
            <a:avLst/>
          </a:prstGeom>
        </p:spPr>
      </p:pic>
      <p:pic>
        <p:nvPicPr>
          <p:cNvPr id="1092" name="Graphique 57">
            <a:extLst>
              <a:ext uri="{FF2B5EF4-FFF2-40B4-BE49-F238E27FC236}">
                <a16:creationId xmlns:a16="http://schemas.microsoft.com/office/drawing/2014/main" id="{BDCBCFC9-5AC0-4F5A-2A98-C6DF13A6B2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07049" y="3301519"/>
            <a:ext cx="402133" cy="402133"/>
          </a:xfrm>
          <a:prstGeom prst="rect">
            <a:avLst/>
          </a:prstGeom>
        </p:spPr>
      </p:pic>
      <p:pic>
        <p:nvPicPr>
          <p:cNvPr id="1093" name="Graphique 57">
            <a:extLst>
              <a:ext uri="{FF2B5EF4-FFF2-40B4-BE49-F238E27FC236}">
                <a16:creationId xmlns:a16="http://schemas.microsoft.com/office/drawing/2014/main" id="{3FBCDBC7-300B-366D-881F-332026B992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98344" y="8078469"/>
            <a:ext cx="402133" cy="402133"/>
          </a:xfrm>
          <a:prstGeom prst="rect">
            <a:avLst/>
          </a:prstGeom>
        </p:spPr>
      </p:pic>
      <p:pic>
        <p:nvPicPr>
          <p:cNvPr id="1094" name="Graphique 57">
            <a:extLst>
              <a:ext uri="{FF2B5EF4-FFF2-40B4-BE49-F238E27FC236}">
                <a16:creationId xmlns:a16="http://schemas.microsoft.com/office/drawing/2014/main" id="{1BB913F7-D01D-AA26-7E10-A2E773513C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97805" y="-4087632"/>
            <a:ext cx="402133" cy="402133"/>
          </a:xfrm>
          <a:prstGeom prst="rect">
            <a:avLst/>
          </a:prstGeom>
        </p:spPr>
      </p:pic>
      <p:pic>
        <p:nvPicPr>
          <p:cNvPr id="1095" name="Graphique 57">
            <a:extLst>
              <a:ext uri="{FF2B5EF4-FFF2-40B4-BE49-F238E27FC236}">
                <a16:creationId xmlns:a16="http://schemas.microsoft.com/office/drawing/2014/main" id="{77D2A61B-A933-E9D6-E31A-B7A890016C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5400" y="8452826"/>
            <a:ext cx="402133" cy="402133"/>
          </a:xfrm>
          <a:prstGeom prst="rect">
            <a:avLst/>
          </a:prstGeom>
        </p:spPr>
      </p:pic>
      <p:pic>
        <p:nvPicPr>
          <p:cNvPr id="1096" name="Graphique 57">
            <a:extLst>
              <a:ext uri="{FF2B5EF4-FFF2-40B4-BE49-F238E27FC236}">
                <a16:creationId xmlns:a16="http://schemas.microsoft.com/office/drawing/2014/main" id="{CCDC3CF4-0BEA-E409-BE8F-8CDF875C362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291111" y="291183"/>
            <a:ext cx="402133" cy="402133"/>
          </a:xfrm>
          <a:prstGeom prst="rect">
            <a:avLst/>
          </a:prstGeom>
        </p:spPr>
      </p:pic>
      <p:pic>
        <p:nvPicPr>
          <p:cNvPr id="1097" name="Graphique 57">
            <a:extLst>
              <a:ext uri="{FF2B5EF4-FFF2-40B4-BE49-F238E27FC236}">
                <a16:creationId xmlns:a16="http://schemas.microsoft.com/office/drawing/2014/main" id="{79C329AA-0894-2F6E-79A3-1A15EFD3221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988821" y="5982443"/>
            <a:ext cx="402133" cy="402133"/>
          </a:xfrm>
          <a:prstGeom prst="rect">
            <a:avLst/>
          </a:prstGeom>
        </p:spPr>
      </p:pic>
      <p:pic>
        <p:nvPicPr>
          <p:cNvPr id="1098" name="Graphique 57">
            <a:extLst>
              <a:ext uri="{FF2B5EF4-FFF2-40B4-BE49-F238E27FC236}">
                <a16:creationId xmlns:a16="http://schemas.microsoft.com/office/drawing/2014/main" id="{EF8087E0-5D37-4680-31F7-B0871F0A70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76600" y="-2475805"/>
            <a:ext cx="402133" cy="402133"/>
          </a:xfrm>
          <a:prstGeom prst="rect">
            <a:avLst/>
          </a:prstGeom>
        </p:spPr>
      </p:pic>
      <p:pic>
        <p:nvPicPr>
          <p:cNvPr id="1100" name="Graphique 57">
            <a:extLst>
              <a:ext uri="{FF2B5EF4-FFF2-40B4-BE49-F238E27FC236}">
                <a16:creationId xmlns:a16="http://schemas.microsoft.com/office/drawing/2014/main" id="{5D3F4018-778C-6383-D229-C47D206114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661340" y="5988104"/>
            <a:ext cx="402133" cy="402133"/>
          </a:xfrm>
          <a:prstGeom prst="rect">
            <a:avLst/>
          </a:prstGeom>
        </p:spPr>
      </p:pic>
      <p:pic>
        <p:nvPicPr>
          <p:cNvPr id="1101" name="Graphique 57">
            <a:extLst>
              <a:ext uri="{FF2B5EF4-FFF2-40B4-BE49-F238E27FC236}">
                <a16:creationId xmlns:a16="http://schemas.microsoft.com/office/drawing/2014/main" id="{09D4A120-0380-4DD3-2EC5-B931402AC31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85647" y="11014955"/>
            <a:ext cx="402133" cy="402133"/>
          </a:xfrm>
          <a:prstGeom prst="rect">
            <a:avLst/>
          </a:prstGeom>
        </p:spPr>
      </p:pic>
      <p:pic>
        <p:nvPicPr>
          <p:cNvPr id="1102" name="Graphique 57">
            <a:extLst>
              <a:ext uri="{FF2B5EF4-FFF2-40B4-BE49-F238E27FC236}">
                <a16:creationId xmlns:a16="http://schemas.microsoft.com/office/drawing/2014/main" id="{1D6FC6B4-91FC-F79F-CDAC-3CFF2C8D27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7396" y="2391659"/>
            <a:ext cx="402133" cy="402133"/>
          </a:xfrm>
          <a:prstGeom prst="rect">
            <a:avLst/>
          </a:prstGeom>
        </p:spPr>
      </p:pic>
      <p:pic>
        <p:nvPicPr>
          <p:cNvPr id="1104" name="Graphique 57">
            <a:extLst>
              <a:ext uri="{FF2B5EF4-FFF2-40B4-BE49-F238E27FC236}">
                <a16:creationId xmlns:a16="http://schemas.microsoft.com/office/drawing/2014/main" id="{08625121-291C-B3EB-5268-0F15759DA6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4870" y="1072661"/>
            <a:ext cx="402133" cy="402133"/>
          </a:xfrm>
          <a:prstGeom prst="rect">
            <a:avLst/>
          </a:prstGeom>
        </p:spPr>
      </p:pic>
      <p:pic>
        <p:nvPicPr>
          <p:cNvPr id="1106" name="Graphique 57">
            <a:extLst>
              <a:ext uri="{FF2B5EF4-FFF2-40B4-BE49-F238E27FC236}">
                <a16:creationId xmlns:a16="http://schemas.microsoft.com/office/drawing/2014/main" id="{B1095FA1-E406-0DF6-21B4-7B972E018C4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94977" y="2710166"/>
            <a:ext cx="402133" cy="402133"/>
          </a:xfrm>
          <a:prstGeom prst="rect">
            <a:avLst/>
          </a:prstGeom>
        </p:spPr>
      </p:pic>
      <p:pic>
        <p:nvPicPr>
          <p:cNvPr id="1107" name="Graphique 57">
            <a:extLst>
              <a:ext uri="{FF2B5EF4-FFF2-40B4-BE49-F238E27FC236}">
                <a16:creationId xmlns:a16="http://schemas.microsoft.com/office/drawing/2014/main" id="{206A68FF-473D-6CD6-30BE-82E2542C9E8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57446" y="10298490"/>
            <a:ext cx="402133" cy="402133"/>
          </a:xfrm>
          <a:prstGeom prst="rect">
            <a:avLst/>
          </a:prstGeom>
        </p:spPr>
      </p:pic>
      <p:pic>
        <p:nvPicPr>
          <p:cNvPr id="1108" name="Graphique 57">
            <a:extLst>
              <a:ext uri="{FF2B5EF4-FFF2-40B4-BE49-F238E27FC236}">
                <a16:creationId xmlns:a16="http://schemas.microsoft.com/office/drawing/2014/main" id="{B4B4EE80-CF0A-55E3-A24C-BD94E608F5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34445" y="1072662"/>
            <a:ext cx="402133" cy="402133"/>
          </a:xfrm>
          <a:prstGeom prst="rect">
            <a:avLst/>
          </a:prstGeom>
        </p:spPr>
      </p:pic>
      <p:pic>
        <p:nvPicPr>
          <p:cNvPr id="1109" name="Graphique 57">
            <a:extLst>
              <a:ext uri="{FF2B5EF4-FFF2-40B4-BE49-F238E27FC236}">
                <a16:creationId xmlns:a16="http://schemas.microsoft.com/office/drawing/2014/main" id="{2AD34ACC-CE2F-3BBB-DF46-0984C48F7D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91572" y="-1153857"/>
            <a:ext cx="402133" cy="402133"/>
          </a:xfrm>
          <a:prstGeom prst="rect">
            <a:avLst/>
          </a:prstGeom>
        </p:spPr>
      </p:pic>
      <p:pic>
        <p:nvPicPr>
          <p:cNvPr id="1112" name="Graphique 57">
            <a:extLst>
              <a:ext uri="{FF2B5EF4-FFF2-40B4-BE49-F238E27FC236}">
                <a16:creationId xmlns:a16="http://schemas.microsoft.com/office/drawing/2014/main" id="{4136D812-9D4C-781B-2EBC-E3216949376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687911" y="3198083"/>
            <a:ext cx="402133" cy="402133"/>
          </a:xfrm>
          <a:prstGeom prst="rect">
            <a:avLst/>
          </a:prstGeom>
        </p:spPr>
      </p:pic>
      <p:pic>
        <p:nvPicPr>
          <p:cNvPr id="1113" name="Graphique 57">
            <a:extLst>
              <a:ext uri="{FF2B5EF4-FFF2-40B4-BE49-F238E27FC236}">
                <a16:creationId xmlns:a16="http://schemas.microsoft.com/office/drawing/2014/main" id="{6D0E96DF-4590-9283-6396-996150372F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6146" y="-4288698"/>
            <a:ext cx="402133" cy="402133"/>
          </a:xfrm>
          <a:prstGeom prst="rect">
            <a:avLst/>
          </a:prstGeom>
        </p:spPr>
      </p:pic>
      <p:pic>
        <p:nvPicPr>
          <p:cNvPr id="1114" name="Graphique 57">
            <a:extLst>
              <a:ext uri="{FF2B5EF4-FFF2-40B4-BE49-F238E27FC236}">
                <a16:creationId xmlns:a16="http://schemas.microsoft.com/office/drawing/2014/main" id="{298E5977-1766-80A1-4C6C-6E938A19BE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5386" y="-2760587"/>
            <a:ext cx="402133" cy="402133"/>
          </a:xfrm>
          <a:prstGeom prst="rect">
            <a:avLst/>
          </a:prstGeom>
        </p:spPr>
      </p:pic>
      <p:pic>
        <p:nvPicPr>
          <p:cNvPr id="1115" name="Graphique 57">
            <a:extLst>
              <a:ext uri="{FF2B5EF4-FFF2-40B4-BE49-F238E27FC236}">
                <a16:creationId xmlns:a16="http://schemas.microsoft.com/office/drawing/2014/main" id="{10B465BB-0489-3287-B392-8415ACD552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97942" y="226239"/>
            <a:ext cx="402133" cy="402133"/>
          </a:xfrm>
          <a:prstGeom prst="rect">
            <a:avLst/>
          </a:prstGeom>
        </p:spPr>
      </p:pic>
      <p:pic>
        <p:nvPicPr>
          <p:cNvPr id="1116" name="Graphique 57">
            <a:extLst>
              <a:ext uri="{FF2B5EF4-FFF2-40B4-BE49-F238E27FC236}">
                <a16:creationId xmlns:a16="http://schemas.microsoft.com/office/drawing/2014/main" id="{681F2BBC-3324-D29A-C3FA-5655AF7240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53845" y="-2786377"/>
            <a:ext cx="402133" cy="402133"/>
          </a:xfrm>
          <a:prstGeom prst="rect">
            <a:avLst/>
          </a:prstGeom>
        </p:spPr>
      </p:pic>
      <p:pic>
        <p:nvPicPr>
          <p:cNvPr id="1117" name="Graphique 57">
            <a:extLst>
              <a:ext uri="{FF2B5EF4-FFF2-40B4-BE49-F238E27FC236}">
                <a16:creationId xmlns:a16="http://schemas.microsoft.com/office/drawing/2014/main" id="{7467A1B9-F309-AA90-118F-DF016B01ED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52481" y="-2034709"/>
            <a:ext cx="402133" cy="402133"/>
          </a:xfrm>
          <a:prstGeom prst="rect">
            <a:avLst/>
          </a:prstGeom>
        </p:spPr>
      </p:pic>
      <p:pic>
        <p:nvPicPr>
          <p:cNvPr id="1118" name="Graphique 57">
            <a:extLst>
              <a:ext uri="{FF2B5EF4-FFF2-40B4-BE49-F238E27FC236}">
                <a16:creationId xmlns:a16="http://schemas.microsoft.com/office/drawing/2014/main" id="{FD6627E2-E8E5-9AC5-9A0F-1CB037FBC4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11467" y="-3324925"/>
            <a:ext cx="402133" cy="402133"/>
          </a:xfrm>
          <a:prstGeom prst="rect">
            <a:avLst/>
          </a:prstGeom>
        </p:spPr>
      </p:pic>
      <p:pic>
        <p:nvPicPr>
          <p:cNvPr id="1119" name="Graphique 57">
            <a:extLst>
              <a:ext uri="{FF2B5EF4-FFF2-40B4-BE49-F238E27FC236}">
                <a16:creationId xmlns:a16="http://schemas.microsoft.com/office/drawing/2014/main" id="{CCAE2A39-F0D2-ADAF-CD71-6DB036DA3F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13093" y="10813888"/>
            <a:ext cx="402133" cy="402133"/>
          </a:xfrm>
          <a:prstGeom prst="rect">
            <a:avLst/>
          </a:prstGeom>
        </p:spPr>
      </p:pic>
      <p:pic>
        <p:nvPicPr>
          <p:cNvPr id="1120" name="Graphique 57">
            <a:extLst>
              <a:ext uri="{FF2B5EF4-FFF2-40B4-BE49-F238E27FC236}">
                <a16:creationId xmlns:a16="http://schemas.microsoft.com/office/drawing/2014/main" id="{56CF0477-9822-0DFA-A459-051EE8B214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98999" y="8869992"/>
            <a:ext cx="402133" cy="402133"/>
          </a:xfrm>
          <a:prstGeom prst="rect">
            <a:avLst/>
          </a:prstGeom>
        </p:spPr>
      </p:pic>
      <p:pic>
        <p:nvPicPr>
          <p:cNvPr id="1121" name="Graphique 57">
            <a:extLst>
              <a:ext uri="{FF2B5EF4-FFF2-40B4-BE49-F238E27FC236}">
                <a16:creationId xmlns:a16="http://schemas.microsoft.com/office/drawing/2014/main" id="{2AC79D39-C762-6FBE-378F-F7495DFFEB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8279" y="8816515"/>
            <a:ext cx="402133" cy="402133"/>
          </a:xfrm>
          <a:prstGeom prst="rect">
            <a:avLst/>
          </a:prstGeom>
        </p:spPr>
      </p:pic>
      <p:pic>
        <p:nvPicPr>
          <p:cNvPr id="1122" name="Graphique 57">
            <a:extLst>
              <a:ext uri="{FF2B5EF4-FFF2-40B4-BE49-F238E27FC236}">
                <a16:creationId xmlns:a16="http://schemas.microsoft.com/office/drawing/2014/main" id="{F6705574-E714-FEF2-A926-073097E4A51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38953" y="7750353"/>
            <a:ext cx="402133" cy="402133"/>
          </a:xfrm>
          <a:prstGeom prst="rect">
            <a:avLst/>
          </a:prstGeom>
        </p:spPr>
      </p:pic>
      <p:pic>
        <p:nvPicPr>
          <p:cNvPr id="1123" name="Graphique 57">
            <a:extLst>
              <a:ext uri="{FF2B5EF4-FFF2-40B4-BE49-F238E27FC236}">
                <a16:creationId xmlns:a16="http://schemas.microsoft.com/office/drawing/2014/main" id="{23743256-51D0-5EC8-0B5D-9EFD067759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4222" y="5953824"/>
            <a:ext cx="402133" cy="402133"/>
          </a:xfrm>
          <a:prstGeom prst="rect">
            <a:avLst/>
          </a:prstGeom>
        </p:spPr>
      </p:pic>
      <p:pic>
        <p:nvPicPr>
          <p:cNvPr id="1124" name="Graphique 57">
            <a:extLst>
              <a:ext uri="{FF2B5EF4-FFF2-40B4-BE49-F238E27FC236}">
                <a16:creationId xmlns:a16="http://schemas.microsoft.com/office/drawing/2014/main" id="{048B0123-E301-E19A-82E4-968B1029B91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669779" y="-712917"/>
            <a:ext cx="402133" cy="402133"/>
          </a:xfrm>
          <a:prstGeom prst="rect">
            <a:avLst/>
          </a:prstGeom>
        </p:spPr>
      </p:pic>
      <p:pic>
        <p:nvPicPr>
          <p:cNvPr id="1125" name="Graphique 57">
            <a:extLst>
              <a:ext uri="{FF2B5EF4-FFF2-40B4-BE49-F238E27FC236}">
                <a16:creationId xmlns:a16="http://schemas.microsoft.com/office/drawing/2014/main" id="{D3941488-8319-6B15-6540-02BC3C73C0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34709" y="1671620"/>
            <a:ext cx="402133" cy="402133"/>
          </a:xfrm>
          <a:prstGeom prst="rect">
            <a:avLst/>
          </a:prstGeom>
        </p:spPr>
      </p:pic>
      <p:pic>
        <p:nvPicPr>
          <p:cNvPr id="1126" name="Graphique 57">
            <a:extLst>
              <a:ext uri="{FF2B5EF4-FFF2-40B4-BE49-F238E27FC236}">
                <a16:creationId xmlns:a16="http://schemas.microsoft.com/office/drawing/2014/main" id="{0EB40CD1-4CA1-60B8-EF34-22746D09D1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49194" y="-3707231"/>
            <a:ext cx="402133" cy="402133"/>
          </a:xfrm>
          <a:prstGeom prst="rect">
            <a:avLst/>
          </a:prstGeom>
        </p:spPr>
      </p:pic>
      <p:pic>
        <p:nvPicPr>
          <p:cNvPr id="1127" name="Graphique 57">
            <a:extLst>
              <a:ext uri="{FF2B5EF4-FFF2-40B4-BE49-F238E27FC236}">
                <a16:creationId xmlns:a16="http://schemas.microsoft.com/office/drawing/2014/main" id="{FDB6DAAD-B532-451C-6CBE-EBA1BE85A5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964876" y="-2734442"/>
            <a:ext cx="402133" cy="402133"/>
          </a:xfrm>
          <a:prstGeom prst="rect">
            <a:avLst/>
          </a:prstGeom>
        </p:spPr>
      </p:pic>
      <p:pic>
        <p:nvPicPr>
          <p:cNvPr id="1128" name="Graphique 57">
            <a:extLst>
              <a:ext uri="{FF2B5EF4-FFF2-40B4-BE49-F238E27FC236}">
                <a16:creationId xmlns:a16="http://schemas.microsoft.com/office/drawing/2014/main" id="{B41D47A8-A4E6-2FD0-F96A-FB197CD469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957684" y="10340649"/>
            <a:ext cx="402133" cy="402133"/>
          </a:xfrm>
          <a:prstGeom prst="rect">
            <a:avLst/>
          </a:prstGeom>
        </p:spPr>
      </p:pic>
      <p:pic>
        <p:nvPicPr>
          <p:cNvPr id="1129" name="Graphique 57">
            <a:extLst>
              <a:ext uri="{FF2B5EF4-FFF2-40B4-BE49-F238E27FC236}">
                <a16:creationId xmlns:a16="http://schemas.microsoft.com/office/drawing/2014/main" id="{45DBD26E-6B4F-B5B8-3471-889B53FCE8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34003" y="1324048"/>
            <a:ext cx="402133" cy="402133"/>
          </a:xfrm>
          <a:prstGeom prst="rect">
            <a:avLst/>
          </a:prstGeom>
        </p:spPr>
      </p:pic>
      <p:pic>
        <p:nvPicPr>
          <p:cNvPr id="1130" name="Graphique 57">
            <a:extLst>
              <a:ext uri="{FF2B5EF4-FFF2-40B4-BE49-F238E27FC236}">
                <a16:creationId xmlns:a16="http://schemas.microsoft.com/office/drawing/2014/main" id="{278F582F-DBE5-1096-3C4A-75715CC15B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40342" y="8797583"/>
            <a:ext cx="402133" cy="402133"/>
          </a:xfrm>
          <a:prstGeom prst="rect">
            <a:avLst/>
          </a:prstGeom>
        </p:spPr>
      </p:pic>
      <p:pic>
        <p:nvPicPr>
          <p:cNvPr id="1131" name="Graphique 57">
            <a:extLst>
              <a:ext uri="{FF2B5EF4-FFF2-40B4-BE49-F238E27FC236}">
                <a16:creationId xmlns:a16="http://schemas.microsoft.com/office/drawing/2014/main" id="{977378D0-6300-8B67-D121-FFC3158AFD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1924" y="11216020"/>
            <a:ext cx="402133" cy="402133"/>
          </a:xfrm>
          <a:prstGeom prst="rect">
            <a:avLst/>
          </a:prstGeom>
        </p:spPr>
      </p:pic>
      <p:pic>
        <p:nvPicPr>
          <p:cNvPr id="1132" name="Graphique 57">
            <a:extLst>
              <a:ext uri="{FF2B5EF4-FFF2-40B4-BE49-F238E27FC236}">
                <a16:creationId xmlns:a16="http://schemas.microsoft.com/office/drawing/2014/main" id="{8489369F-B494-1BE2-88DE-74799B0A10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5934" y="-839828"/>
            <a:ext cx="402133" cy="402133"/>
          </a:xfrm>
          <a:prstGeom prst="rect">
            <a:avLst/>
          </a:prstGeom>
        </p:spPr>
      </p:pic>
      <p:pic>
        <p:nvPicPr>
          <p:cNvPr id="1133" name="Graphique 57">
            <a:extLst>
              <a:ext uri="{FF2B5EF4-FFF2-40B4-BE49-F238E27FC236}">
                <a16:creationId xmlns:a16="http://schemas.microsoft.com/office/drawing/2014/main" id="{FD5EACCE-16EA-D1D5-E8F8-7B87C55BB4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15" y="-2963440"/>
            <a:ext cx="402133" cy="402133"/>
          </a:xfrm>
          <a:prstGeom prst="rect">
            <a:avLst/>
          </a:prstGeom>
        </p:spPr>
      </p:pic>
      <p:pic>
        <p:nvPicPr>
          <p:cNvPr id="1134" name="Graphique 57">
            <a:extLst>
              <a:ext uri="{FF2B5EF4-FFF2-40B4-BE49-F238E27FC236}">
                <a16:creationId xmlns:a16="http://schemas.microsoft.com/office/drawing/2014/main" id="{85E59E7A-92EE-A15E-CD50-842C450366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870846" y="2013448"/>
            <a:ext cx="402133" cy="402133"/>
          </a:xfrm>
          <a:prstGeom prst="rect">
            <a:avLst/>
          </a:prstGeom>
        </p:spPr>
      </p:pic>
      <p:pic>
        <p:nvPicPr>
          <p:cNvPr id="1135" name="Graphique 57">
            <a:extLst>
              <a:ext uri="{FF2B5EF4-FFF2-40B4-BE49-F238E27FC236}">
                <a16:creationId xmlns:a16="http://schemas.microsoft.com/office/drawing/2014/main" id="{2FAF2CE5-D46D-4E27-6324-6F1F52FE14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351943" y="-2786378"/>
            <a:ext cx="402133" cy="402133"/>
          </a:xfrm>
          <a:prstGeom prst="rect">
            <a:avLst/>
          </a:prstGeom>
        </p:spPr>
      </p:pic>
      <p:pic>
        <p:nvPicPr>
          <p:cNvPr id="1136" name="Graphique 57">
            <a:extLst>
              <a:ext uri="{FF2B5EF4-FFF2-40B4-BE49-F238E27FC236}">
                <a16:creationId xmlns:a16="http://schemas.microsoft.com/office/drawing/2014/main" id="{2201D175-377C-2A1F-37D0-1844E4781D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35068" y="6918180"/>
            <a:ext cx="402133" cy="402133"/>
          </a:xfrm>
          <a:prstGeom prst="rect">
            <a:avLst/>
          </a:prstGeom>
        </p:spPr>
      </p:pic>
      <p:pic>
        <p:nvPicPr>
          <p:cNvPr id="1137" name="Graphique 57">
            <a:extLst>
              <a:ext uri="{FF2B5EF4-FFF2-40B4-BE49-F238E27FC236}">
                <a16:creationId xmlns:a16="http://schemas.microsoft.com/office/drawing/2014/main" id="{67372E9E-9C7B-F075-AF36-586E45F172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78733" y="-553536"/>
            <a:ext cx="402133" cy="402133"/>
          </a:xfrm>
          <a:prstGeom prst="rect">
            <a:avLst/>
          </a:prstGeom>
        </p:spPr>
      </p:pic>
      <p:pic>
        <p:nvPicPr>
          <p:cNvPr id="1138" name="Graphique 57">
            <a:extLst>
              <a:ext uri="{FF2B5EF4-FFF2-40B4-BE49-F238E27FC236}">
                <a16:creationId xmlns:a16="http://schemas.microsoft.com/office/drawing/2014/main" id="{201B5341-6A34-D6C7-F356-9CF1C85A585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333645" y="8272862"/>
            <a:ext cx="402133" cy="402133"/>
          </a:xfrm>
          <a:prstGeom prst="rect">
            <a:avLst/>
          </a:prstGeom>
        </p:spPr>
      </p:pic>
      <p:pic>
        <p:nvPicPr>
          <p:cNvPr id="1139" name="Graphique 57">
            <a:extLst>
              <a:ext uri="{FF2B5EF4-FFF2-40B4-BE49-F238E27FC236}">
                <a16:creationId xmlns:a16="http://schemas.microsoft.com/office/drawing/2014/main" id="{2D86654E-59A4-06EA-07F2-B560398C6B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0629" y="7218705"/>
            <a:ext cx="402133" cy="402133"/>
          </a:xfrm>
          <a:prstGeom prst="rect">
            <a:avLst/>
          </a:prstGeom>
        </p:spPr>
      </p:pic>
      <p:pic>
        <p:nvPicPr>
          <p:cNvPr id="1140" name="Graphique 57">
            <a:extLst>
              <a:ext uri="{FF2B5EF4-FFF2-40B4-BE49-F238E27FC236}">
                <a16:creationId xmlns:a16="http://schemas.microsoft.com/office/drawing/2014/main" id="{A1FCBB07-EBD2-F1C1-A28F-3B5BF41C72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4657" y="-2141566"/>
            <a:ext cx="402133" cy="402133"/>
          </a:xfrm>
          <a:prstGeom prst="rect">
            <a:avLst/>
          </a:prstGeom>
        </p:spPr>
      </p:pic>
      <p:pic>
        <p:nvPicPr>
          <p:cNvPr id="1141" name="Graphique 57">
            <a:extLst>
              <a:ext uri="{FF2B5EF4-FFF2-40B4-BE49-F238E27FC236}">
                <a16:creationId xmlns:a16="http://schemas.microsoft.com/office/drawing/2014/main" id="{A79F7225-CACD-4876-D6C2-ED9857C58AD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47531" y="9181661"/>
            <a:ext cx="402133" cy="402133"/>
          </a:xfrm>
          <a:prstGeom prst="rect">
            <a:avLst/>
          </a:prstGeom>
        </p:spPr>
      </p:pic>
      <p:pic>
        <p:nvPicPr>
          <p:cNvPr id="1144" name="Graphique 57">
            <a:extLst>
              <a:ext uri="{FF2B5EF4-FFF2-40B4-BE49-F238E27FC236}">
                <a16:creationId xmlns:a16="http://schemas.microsoft.com/office/drawing/2014/main" id="{03F2C5BB-DD04-C2B3-1DA3-B9E53AF900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11310" y="-1594587"/>
            <a:ext cx="402133" cy="402133"/>
          </a:xfrm>
          <a:prstGeom prst="rect">
            <a:avLst/>
          </a:prstGeom>
        </p:spPr>
      </p:pic>
      <p:pic>
        <p:nvPicPr>
          <p:cNvPr id="1145" name="Graphique 57">
            <a:extLst>
              <a:ext uri="{FF2B5EF4-FFF2-40B4-BE49-F238E27FC236}">
                <a16:creationId xmlns:a16="http://schemas.microsoft.com/office/drawing/2014/main" id="{763FC65F-DAC8-FD55-21AD-39DE1F8BA3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11902" y="3463305"/>
            <a:ext cx="402133" cy="402133"/>
          </a:xfrm>
          <a:prstGeom prst="rect">
            <a:avLst/>
          </a:prstGeom>
        </p:spPr>
      </p:pic>
      <p:pic>
        <p:nvPicPr>
          <p:cNvPr id="1146" name="Graphique 57">
            <a:extLst>
              <a:ext uri="{FF2B5EF4-FFF2-40B4-BE49-F238E27FC236}">
                <a16:creationId xmlns:a16="http://schemas.microsoft.com/office/drawing/2014/main" id="{4156717B-AF1E-F1BC-4950-86E5717C137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924984" y="6668560"/>
            <a:ext cx="402133" cy="402133"/>
          </a:xfrm>
          <a:prstGeom prst="rect">
            <a:avLst/>
          </a:prstGeom>
        </p:spPr>
      </p:pic>
      <p:pic>
        <p:nvPicPr>
          <p:cNvPr id="1147" name="Graphique 57">
            <a:extLst>
              <a:ext uri="{FF2B5EF4-FFF2-40B4-BE49-F238E27FC236}">
                <a16:creationId xmlns:a16="http://schemas.microsoft.com/office/drawing/2014/main" id="{4FFA6C87-2EA5-DA55-67E1-0C23F0DB5C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89343" y="-1975239"/>
            <a:ext cx="402133" cy="402133"/>
          </a:xfrm>
          <a:prstGeom prst="rect">
            <a:avLst/>
          </a:prstGeom>
        </p:spPr>
      </p:pic>
      <p:pic>
        <p:nvPicPr>
          <p:cNvPr id="1148" name="Graphique 57">
            <a:extLst>
              <a:ext uri="{FF2B5EF4-FFF2-40B4-BE49-F238E27FC236}">
                <a16:creationId xmlns:a16="http://schemas.microsoft.com/office/drawing/2014/main" id="{0251B88F-C756-E4D8-C08C-26DBC506BF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49678" y="11014954"/>
            <a:ext cx="402133" cy="402133"/>
          </a:xfrm>
          <a:prstGeom prst="rect">
            <a:avLst/>
          </a:prstGeom>
        </p:spPr>
      </p:pic>
      <p:pic>
        <p:nvPicPr>
          <p:cNvPr id="1149" name="Graphique 57">
            <a:extLst>
              <a:ext uri="{FF2B5EF4-FFF2-40B4-BE49-F238E27FC236}">
                <a16:creationId xmlns:a16="http://schemas.microsoft.com/office/drawing/2014/main" id="{D1253096-90A2-700F-6417-B2B7E6CC67D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150877" y="10096133"/>
            <a:ext cx="402133" cy="402133"/>
          </a:xfrm>
          <a:prstGeom prst="rect">
            <a:avLst/>
          </a:prstGeom>
        </p:spPr>
      </p:pic>
      <p:pic>
        <p:nvPicPr>
          <p:cNvPr id="1150" name="Graphique 57">
            <a:extLst>
              <a:ext uri="{FF2B5EF4-FFF2-40B4-BE49-F238E27FC236}">
                <a16:creationId xmlns:a16="http://schemas.microsoft.com/office/drawing/2014/main" id="{4C3DD0F9-3829-0C5E-E0E9-7CEB8214C6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294270" y="10182331"/>
            <a:ext cx="402133" cy="402133"/>
          </a:xfrm>
          <a:prstGeom prst="rect">
            <a:avLst/>
          </a:prstGeom>
        </p:spPr>
      </p:pic>
      <p:pic>
        <p:nvPicPr>
          <p:cNvPr id="1151" name="Graphique 57">
            <a:extLst>
              <a:ext uri="{FF2B5EF4-FFF2-40B4-BE49-F238E27FC236}">
                <a16:creationId xmlns:a16="http://schemas.microsoft.com/office/drawing/2014/main" id="{14B470E9-09F8-7076-A41B-041782CB43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322704" y="-1153857"/>
            <a:ext cx="402133" cy="402133"/>
          </a:xfrm>
          <a:prstGeom prst="rect">
            <a:avLst/>
          </a:prstGeom>
        </p:spPr>
      </p:pic>
      <p:pic>
        <p:nvPicPr>
          <p:cNvPr id="1152" name="Graphique 57">
            <a:extLst>
              <a:ext uri="{FF2B5EF4-FFF2-40B4-BE49-F238E27FC236}">
                <a16:creationId xmlns:a16="http://schemas.microsoft.com/office/drawing/2014/main" id="{8A3C08C4-B060-24DB-CEFB-079C1C61249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441617" y="-1140082"/>
            <a:ext cx="402133" cy="402133"/>
          </a:xfrm>
          <a:prstGeom prst="rect">
            <a:avLst/>
          </a:prstGeom>
        </p:spPr>
      </p:pic>
      <p:pic>
        <p:nvPicPr>
          <p:cNvPr id="1153" name="Graphique 57">
            <a:extLst>
              <a:ext uri="{FF2B5EF4-FFF2-40B4-BE49-F238E27FC236}">
                <a16:creationId xmlns:a16="http://schemas.microsoft.com/office/drawing/2014/main" id="{C90DF686-3BF0-F53F-D6FE-02932D75C0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03636" y="11402353"/>
            <a:ext cx="402133" cy="402133"/>
          </a:xfrm>
          <a:prstGeom prst="rect">
            <a:avLst/>
          </a:prstGeom>
        </p:spPr>
      </p:pic>
      <p:pic>
        <p:nvPicPr>
          <p:cNvPr id="1154" name="Graphique 57">
            <a:extLst>
              <a:ext uri="{FF2B5EF4-FFF2-40B4-BE49-F238E27FC236}">
                <a16:creationId xmlns:a16="http://schemas.microsoft.com/office/drawing/2014/main" id="{8815EC62-4C61-88BC-AF85-811D528FBC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53199" y="-2287793"/>
            <a:ext cx="402133" cy="402133"/>
          </a:xfrm>
          <a:prstGeom prst="rect">
            <a:avLst/>
          </a:prstGeom>
        </p:spPr>
      </p:pic>
      <p:pic>
        <p:nvPicPr>
          <p:cNvPr id="1155" name="Graphique 57">
            <a:extLst>
              <a:ext uri="{FF2B5EF4-FFF2-40B4-BE49-F238E27FC236}">
                <a16:creationId xmlns:a16="http://schemas.microsoft.com/office/drawing/2014/main" id="{F1F0FB51-AAA8-AD41-FED2-5C99B2A0FDC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23103" y="-2127070"/>
            <a:ext cx="402133" cy="402133"/>
          </a:xfrm>
          <a:prstGeom prst="rect">
            <a:avLst/>
          </a:prstGeom>
        </p:spPr>
      </p:pic>
      <p:pic>
        <p:nvPicPr>
          <p:cNvPr id="1156" name="Graphique 57">
            <a:extLst>
              <a:ext uri="{FF2B5EF4-FFF2-40B4-BE49-F238E27FC236}">
                <a16:creationId xmlns:a16="http://schemas.microsoft.com/office/drawing/2014/main" id="{7F276C44-C911-125B-61D0-98C53828F9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128642" y="8254925"/>
            <a:ext cx="402133" cy="402133"/>
          </a:xfrm>
          <a:prstGeom prst="rect">
            <a:avLst/>
          </a:prstGeom>
        </p:spPr>
      </p:pic>
      <p:pic>
        <p:nvPicPr>
          <p:cNvPr id="1157" name="Graphique 57">
            <a:extLst>
              <a:ext uri="{FF2B5EF4-FFF2-40B4-BE49-F238E27FC236}">
                <a16:creationId xmlns:a16="http://schemas.microsoft.com/office/drawing/2014/main" id="{EEAF572F-FA67-7897-4B32-E23975DFE5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949810" y="2419337"/>
            <a:ext cx="402133" cy="402133"/>
          </a:xfrm>
          <a:prstGeom prst="rect">
            <a:avLst/>
          </a:prstGeom>
        </p:spPr>
      </p:pic>
      <p:pic>
        <p:nvPicPr>
          <p:cNvPr id="1158" name="Graphique 57">
            <a:extLst>
              <a:ext uri="{FF2B5EF4-FFF2-40B4-BE49-F238E27FC236}">
                <a16:creationId xmlns:a16="http://schemas.microsoft.com/office/drawing/2014/main" id="{8A95DD8C-E18E-B2B4-2ED3-FB5157065F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381957" y="5431765"/>
            <a:ext cx="402133" cy="402133"/>
          </a:xfrm>
          <a:prstGeom prst="rect">
            <a:avLst/>
          </a:prstGeom>
        </p:spPr>
      </p:pic>
      <p:pic>
        <p:nvPicPr>
          <p:cNvPr id="1159" name="Graphique 57">
            <a:extLst>
              <a:ext uri="{FF2B5EF4-FFF2-40B4-BE49-F238E27FC236}">
                <a16:creationId xmlns:a16="http://schemas.microsoft.com/office/drawing/2014/main" id="{F617FDAC-A88B-82E1-3519-BB7704B9371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121637" y="6244271"/>
            <a:ext cx="402133" cy="402133"/>
          </a:xfrm>
          <a:prstGeom prst="rect">
            <a:avLst/>
          </a:prstGeom>
        </p:spPr>
      </p:pic>
      <p:pic>
        <p:nvPicPr>
          <p:cNvPr id="1160" name="Graphique 57">
            <a:extLst>
              <a:ext uri="{FF2B5EF4-FFF2-40B4-BE49-F238E27FC236}">
                <a16:creationId xmlns:a16="http://schemas.microsoft.com/office/drawing/2014/main" id="{06E49126-604C-112B-B469-9048A1000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900173" y="-198104"/>
            <a:ext cx="402133" cy="402133"/>
          </a:xfrm>
          <a:prstGeom prst="rect">
            <a:avLst/>
          </a:prstGeom>
        </p:spPr>
      </p:pic>
      <p:pic>
        <p:nvPicPr>
          <p:cNvPr id="1161" name="Graphique 57">
            <a:extLst>
              <a:ext uri="{FF2B5EF4-FFF2-40B4-BE49-F238E27FC236}">
                <a16:creationId xmlns:a16="http://schemas.microsoft.com/office/drawing/2014/main" id="{457428BD-8AB1-7E35-EAEF-102CE67D250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442432" y="1511981"/>
            <a:ext cx="402133" cy="402133"/>
          </a:xfrm>
          <a:prstGeom prst="rect">
            <a:avLst/>
          </a:prstGeom>
        </p:spPr>
      </p:pic>
      <p:pic>
        <p:nvPicPr>
          <p:cNvPr id="1162" name="Graphique 57">
            <a:extLst>
              <a:ext uri="{FF2B5EF4-FFF2-40B4-BE49-F238E27FC236}">
                <a16:creationId xmlns:a16="http://schemas.microsoft.com/office/drawing/2014/main" id="{DA46D31E-31DE-270A-8763-C16F612B8B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291110" y="3966505"/>
            <a:ext cx="402133" cy="402133"/>
          </a:xfrm>
          <a:prstGeom prst="rect">
            <a:avLst/>
          </a:prstGeom>
        </p:spPr>
      </p:pic>
      <p:pic>
        <p:nvPicPr>
          <p:cNvPr id="1163" name="Graphique 57">
            <a:extLst>
              <a:ext uri="{FF2B5EF4-FFF2-40B4-BE49-F238E27FC236}">
                <a16:creationId xmlns:a16="http://schemas.microsoft.com/office/drawing/2014/main" id="{D7B4AF47-75DD-9963-87C0-60C548ADF2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529667" y="10098395"/>
            <a:ext cx="402133" cy="402133"/>
          </a:xfrm>
          <a:prstGeom prst="rect">
            <a:avLst/>
          </a:prstGeom>
        </p:spPr>
      </p:pic>
      <p:pic>
        <p:nvPicPr>
          <p:cNvPr id="1164" name="Graphique 57">
            <a:extLst>
              <a:ext uri="{FF2B5EF4-FFF2-40B4-BE49-F238E27FC236}">
                <a16:creationId xmlns:a16="http://schemas.microsoft.com/office/drawing/2014/main" id="{C9EE5C13-5107-013F-A52F-8AE8724D000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06140" y="-506835"/>
            <a:ext cx="402133" cy="402133"/>
          </a:xfrm>
          <a:prstGeom prst="rect">
            <a:avLst/>
          </a:prstGeom>
        </p:spPr>
      </p:pic>
      <p:pic>
        <p:nvPicPr>
          <p:cNvPr id="1165" name="Graphique 57">
            <a:extLst>
              <a:ext uri="{FF2B5EF4-FFF2-40B4-BE49-F238E27FC236}">
                <a16:creationId xmlns:a16="http://schemas.microsoft.com/office/drawing/2014/main" id="{A062172F-B833-9CD8-0DE6-8178AD1AB28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06644" y="-2103998"/>
            <a:ext cx="402133" cy="402133"/>
          </a:xfrm>
          <a:prstGeom prst="rect">
            <a:avLst/>
          </a:prstGeom>
        </p:spPr>
      </p:pic>
      <p:pic>
        <p:nvPicPr>
          <p:cNvPr id="1167" name="Graphique 57">
            <a:extLst>
              <a:ext uri="{FF2B5EF4-FFF2-40B4-BE49-F238E27FC236}">
                <a16:creationId xmlns:a16="http://schemas.microsoft.com/office/drawing/2014/main" id="{192C8328-9D8A-07C9-C194-1D4C2DCC77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724837" y="-2287792"/>
            <a:ext cx="402133" cy="402133"/>
          </a:xfrm>
          <a:prstGeom prst="rect">
            <a:avLst/>
          </a:prstGeom>
        </p:spPr>
      </p:pic>
      <p:pic>
        <p:nvPicPr>
          <p:cNvPr id="1168" name="Graphique 57">
            <a:extLst>
              <a:ext uri="{FF2B5EF4-FFF2-40B4-BE49-F238E27FC236}">
                <a16:creationId xmlns:a16="http://schemas.microsoft.com/office/drawing/2014/main" id="{ABA1A2BE-D906-A5BD-5815-3C7E79F1F88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917052" y="3822854"/>
            <a:ext cx="402133" cy="402133"/>
          </a:xfrm>
          <a:prstGeom prst="rect">
            <a:avLst/>
          </a:prstGeom>
        </p:spPr>
      </p:pic>
      <p:pic>
        <p:nvPicPr>
          <p:cNvPr id="1169" name="Graphique 57">
            <a:extLst>
              <a:ext uri="{FF2B5EF4-FFF2-40B4-BE49-F238E27FC236}">
                <a16:creationId xmlns:a16="http://schemas.microsoft.com/office/drawing/2014/main" id="{4F703235-DE55-CC28-6A87-EDF8090BCF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888977" y="9713660"/>
            <a:ext cx="402133" cy="402133"/>
          </a:xfrm>
          <a:prstGeom prst="rect">
            <a:avLst/>
          </a:prstGeom>
        </p:spPr>
      </p:pic>
      <p:pic>
        <p:nvPicPr>
          <p:cNvPr id="1170" name="Graphique 57">
            <a:extLst>
              <a:ext uri="{FF2B5EF4-FFF2-40B4-BE49-F238E27FC236}">
                <a16:creationId xmlns:a16="http://schemas.microsoft.com/office/drawing/2014/main" id="{AFBB933A-E911-86D3-6F9D-7DB59C5E44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45244" y="-3295084"/>
            <a:ext cx="402133" cy="402133"/>
          </a:xfrm>
          <a:prstGeom prst="rect">
            <a:avLst/>
          </a:prstGeom>
        </p:spPr>
      </p:pic>
      <p:pic>
        <p:nvPicPr>
          <p:cNvPr id="1171" name="Graphique 57">
            <a:extLst>
              <a:ext uri="{FF2B5EF4-FFF2-40B4-BE49-F238E27FC236}">
                <a16:creationId xmlns:a16="http://schemas.microsoft.com/office/drawing/2014/main" id="{FE3C2F69-C01D-8976-44F0-75D85007C8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14159" y="7844098"/>
            <a:ext cx="402133" cy="402133"/>
          </a:xfrm>
          <a:prstGeom prst="rect">
            <a:avLst/>
          </a:prstGeom>
        </p:spPr>
      </p:pic>
      <p:pic>
        <p:nvPicPr>
          <p:cNvPr id="1172" name="Graphique 57">
            <a:extLst>
              <a:ext uri="{FF2B5EF4-FFF2-40B4-BE49-F238E27FC236}">
                <a16:creationId xmlns:a16="http://schemas.microsoft.com/office/drawing/2014/main" id="{7966B034-B505-ACB6-8622-EF08BBE01F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59064" y="9602931"/>
            <a:ext cx="402133" cy="402133"/>
          </a:xfrm>
          <a:prstGeom prst="rect">
            <a:avLst/>
          </a:prstGeom>
        </p:spPr>
      </p:pic>
      <p:pic>
        <p:nvPicPr>
          <p:cNvPr id="1173" name="Graphique 57">
            <a:extLst>
              <a:ext uri="{FF2B5EF4-FFF2-40B4-BE49-F238E27FC236}">
                <a16:creationId xmlns:a16="http://schemas.microsoft.com/office/drawing/2014/main" id="{4A935A70-386F-6ED8-C6CE-BC64B05D2A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48148" y="1072660"/>
            <a:ext cx="402133" cy="402133"/>
          </a:xfrm>
          <a:prstGeom prst="rect">
            <a:avLst/>
          </a:prstGeom>
        </p:spPr>
      </p:pic>
      <p:pic>
        <p:nvPicPr>
          <p:cNvPr id="1175" name="Graphique 57">
            <a:extLst>
              <a:ext uri="{FF2B5EF4-FFF2-40B4-BE49-F238E27FC236}">
                <a16:creationId xmlns:a16="http://schemas.microsoft.com/office/drawing/2014/main" id="{5E860C00-3E85-4721-1724-A1307345A6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687912" y="1286670"/>
            <a:ext cx="402133" cy="402133"/>
          </a:xfrm>
          <a:prstGeom prst="rect">
            <a:avLst/>
          </a:prstGeom>
        </p:spPr>
      </p:pic>
      <p:pic>
        <p:nvPicPr>
          <p:cNvPr id="1177" name="Graphique 57">
            <a:extLst>
              <a:ext uri="{FF2B5EF4-FFF2-40B4-BE49-F238E27FC236}">
                <a16:creationId xmlns:a16="http://schemas.microsoft.com/office/drawing/2014/main" id="{01664090-0F86-17D3-967B-538EDCDD5D4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47812" y="-4487458"/>
            <a:ext cx="402133" cy="402133"/>
          </a:xfrm>
          <a:prstGeom prst="rect">
            <a:avLst/>
          </a:prstGeom>
        </p:spPr>
      </p:pic>
      <p:pic>
        <p:nvPicPr>
          <p:cNvPr id="1179" name="Graphique 57">
            <a:extLst>
              <a:ext uri="{FF2B5EF4-FFF2-40B4-BE49-F238E27FC236}">
                <a16:creationId xmlns:a16="http://schemas.microsoft.com/office/drawing/2014/main" id="{10720753-7004-1CD9-0AEF-66A655C25D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19878" y="4258382"/>
            <a:ext cx="402133" cy="402133"/>
          </a:xfrm>
          <a:prstGeom prst="rect">
            <a:avLst/>
          </a:prstGeom>
        </p:spPr>
      </p:pic>
      <p:pic>
        <p:nvPicPr>
          <p:cNvPr id="1180" name="Graphique 57">
            <a:extLst>
              <a:ext uri="{FF2B5EF4-FFF2-40B4-BE49-F238E27FC236}">
                <a16:creationId xmlns:a16="http://schemas.microsoft.com/office/drawing/2014/main" id="{83E8AD5C-D739-0F39-6BF1-83F712D8B7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55833" y="-506836"/>
            <a:ext cx="402133" cy="402133"/>
          </a:xfrm>
          <a:prstGeom prst="rect">
            <a:avLst/>
          </a:prstGeom>
        </p:spPr>
      </p:pic>
      <p:pic>
        <p:nvPicPr>
          <p:cNvPr id="1181" name="Graphique 57">
            <a:extLst>
              <a:ext uri="{FF2B5EF4-FFF2-40B4-BE49-F238E27FC236}">
                <a16:creationId xmlns:a16="http://schemas.microsoft.com/office/drawing/2014/main" id="{1E7FCE9D-4CA6-69F0-D03C-ADFEB83F3CD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186935" y="8679407"/>
            <a:ext cx="402133" cy="402133"/>
          </a:xfrm>
          <a:prstGeom prst="rect">
            <a:avLst/>
          </a:prstGeom>
        </p:spPr>
      </p:pic>
      <p:pic>
        <p:nvPicPr>
          <p:cNvPr id="1182" name="Graphique 57">
            <a:extLst>
              <a:ext uri="{FF2B5EF4-FFF2-40B4-BE49-F238E27FC236}">
                <a16:creationId xmlns:a16="http://schemas.microsoft.com/office/drawing/2014/main" id="{06E2CE55-A7ED-6E7B-B520-B45E730241B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01088" y="8480602"/>
            <a:ext cx="402133" cy="402133"/>
          </a:xfrm>
          <a:prstGeom prst="rect">
            <a:avLst/>
          </a:prstGeom>
        </p:spPr>
      </p:pic>
      <p:pic>
        <p:nvPicPr>
          <p:cNvPr id="1183" name="Graphique 57">
            <a:extLst>
              <a:ext uri="{FF2B5EF4-FFF2-40B4-BE49-F238E27FC236}">
                <a16:creationId xmlns:a16="http://schemas.microsoft.com/office/drawing/2014/main" id="{C4316E16-FD8A-1842-8AED-32AC8A01F7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28693" y="8973868"/>
            <a:ext cx="402133" cy="402133"/>
          </a:xfrm>
          <a:prstGeom prst="rect">
            <a:avLst/>
          </a:prstGeom>
        </p:spPr>
      </p:pic>
      <p:pic>
        <p:nvPicPr>
          <p:cNvPr id="1184" name="Graphique 57">
            <a:extLst>
              <a:ext uri="{FF2B5EF4-FFF2-40B4-BE49-F238E27FC236}">
                <a16:creationId xmlns:a16="http://schemas.microsoft.com/office/drawing/2014/main" id="{7D390471-199E-90AA-79DB-7C53FB0906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31726" y="6316217"/>
            <a:ext cx="402133" cy="402133"/>
          </a:xfrm>
          <a:prstGeom prst="rect">
            <a:avLst/>
          </a:prstGeom>
        </p:spPr>
      </p:pic>
      <p:pic>
        <p:nvPicPr>
          <p:cNvPr id="1185" name="Graphique 57">
            <a:extLst>
              <a:ext uri="{FF2B5EF4-FFF2-40B4-BE49-F238E27FC236}">
                <a16:creationId xmlns:a16="http://schemas.microsoft.com/office/drawing/2014/main" id="{05D21D18-A24A-950D-823E-42D6ABFCC4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255242" y="8452826"/>
            <a:ext cx="402133" cy="402133"/>
          </a:xfrm>
          <a:prstGeom prst="rect">
            <a:avLst/>
          </a:prstGeom>
        </p:spPr>
      </p:pic>
      <p:pic>
        <p:nvPicPr>
          <p:cNvPr id="1186" name="Graphique 57">
            <a:extLst>
              <a:ext uri="{FF2B5EF4-FFF2-40B4-BE49-F238E27FC236}">
                <a16:creationId xmlns:a16="http://schemas.microsoft.com/office/drawing/2014/main" id="{584C191C-A2F5-426F-5F14-027CF6A055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713653" y="4040731"/>
            <a:ext cx="402133" cy="402133"/>
          </a:xfrm>
          <a:prstGeom prst="rect">
            <a:avLst/>
          </a:prstGeom>
        </p:spPr>
      </p:pic>
      <p:pic>
        <p:nvPicPr>
          <p:cNvPr id="1187" name="Graphique 57">
            <a:extLst>
              <a:ext uri="{FF2B5EF4-FFF2-40B4-BE49-F238E27FC236}">
                <a16:creationId xmlns:a16="http://schemas.microsoft.com/office/drawing/2014/main" id="{48F7D97B-CBB3-9F1C-7C4A-252A508BA19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291110" y="8078469"/>
            <a:ext cx="402133" cy="402133"/>
          </a:xfrm>
          <a:prstGeom prst="rect">
            <a:avLst/>
          </a:prstGeom>
        </p:spPr>
      </p:pic>
      <p:pic>
        <p:nvPicPr>
          <p:cNvPr id="1188" name="Graphique 57">
            <a:extLst>
              <a:ext uri="{FF2B5EF4-FFF2-40B4-BE49-F238E27FC236}">
                <a16:creationId xmlns:a16="http://schemas.microsoft.com/office/drawing/2014/main" id="{B3111E33-A281-F26D-FC14-7BCAD086C4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21105" y="9506070"/>
            <a:ext cx="402133" cy="402133"/>
          </a:xfrm>
          <a:prstGeom prst="rect">
            <a:avLst/>
          </a:prstGeom>
        </p:spPr>
      </p:pic>
      <p:pic>
        <p:nvPicPr>
          <p:cNvPr id="1189" name="Graphique 57">
            <a:extLst>
              <a:ext uri="{FF2B5EF4-FFF2-40B4-BE49-F238E27FC236}">
                <a16:creationId xmlns:a16="http://schemas.microsoft.com/office/drawing/2014/main" id="{5325CCAB-5F46-6F11-B956-E28A7C2E39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745512" y="6455867"/>
            <a:ext cx="402133" cy="402133"/>
          </a:xfrm>
          <a:prstGeom prst="rect">
            <a:avLst/>
          </a:prstGeom>
        </p:spPr>
      </p:pic>
      <p:pic>
        <p:nvPicPr>
          <p:cNvPr id="1190" name="Graphique 57">
            <a:extLst>
              <a:ext uri="{FF2B5EF4-FFF2-40B4-BE49-F238E27FC236}">
                <a16:creationId xmlns:a16="http://schemas.microsoft.com/office/drawing/2014/main" id="{95BFFC8F-6C3C-D83D-A28D-BEA0A903BD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63185" y="-798365"/>
            <a:ext cx="402133" cy="402133"/>
          </a:xfrm>
          <a:prstGeom prst="rect">
            <a:avLst/>
          </a:prstGeom>
        </p:spPr>
      </p:pic>
      <p:pic>
        <p:nvPicPr>
          <p:cNvPr id="1191" name="Graphique 57">
            <a:extLst>
              <a:ext uri="{FF2B5EF4-FFF2-40B4-BE49-F238E27FC236}">
                <a16:creationId xmlns:a16="http://schemas.microsoft.com/office/drawing/2014/main" id="{85FC54A6-C1C2-6BC2-F085-216C68ABDD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042916" y="8366582"/>
            <a:ext cx="402133" cy="402133"/>
          </a:xfrm>
          <a:prstGeom prst="rect">
            <a:avLst/>
          </a:prstGeom>
        </p:spPr>
      </p:pic>
      <p:pic>
        <p:nvPicPr>
          <p:cNvPr id="1192" name="Graphique 57">
            <a:extLst>
              <a:ext uri="{FF2B5EF4-FFF2-40B4-BE49-F238E27FC236}">
                <a16:creationId xmlns:a16="http://schemas.microsoft.com/office/drawing/2014/main" id="{8D0362E3-DB1A-1EC8-58F6-C8D777142FB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900172" y="-1395046"/>
            <a:ext cx="402133" cy="402133"/>
          </a:xfrm>
          <a:prstGeom prst="rect">
            <a:avLst/>
          </a:prstGeom>
        </p:spPr>
      </p:pic>
      <p:pic>
        <p:nvPicPr>
          <p:cNvPr id="1193" name="Graphique 57">
            <a:extLst>
              <a:ext uri="{FF2B5EF4-FFF2-40B4-BE49-F238E27FC236}">
                <a16:creationId xmlns:a16="http://schemas.microsoft.com/office/drawing/2014/main" id="{2DFA3744-546C-5A8F-CDAA-2127F9CE27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96576" y="-1662243"/>
            <a:ext cx="402133" cy="402133"/>
          </a:xfrm>
          <a:prstGeom prst="rect">
            <a:avLst/>
          </a:prstGeom>
        </p:spPr>
      </p:pic>
      <p:pic>
        <p:nvPicPr>
          <p:cNvPr id="1194" name="Graphique 57">
            <a:extLst>
              <a:ext uri="{FF2B5EF4-FFF2-40B4-BE49-F238E27FC236}">
                <a16:creationId xmlns:a16="http://schemas.microsoft.com/office/drawing/2014/main" id="{DB93CD72-D95E-A5A9-EF3A-5674DF92F6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79596" y="2705021"/>
            <a:ext cx="402133" cy="402133"/>
          </a:xfrm>
          <a:prstGeom prst="rect">
            <a:avLst/>
          </a:prstGeom>
        </p:spPr>
      </p:pic>
      <p:pic>
        <p:nvPicPr>
          <p:cNvPr id="1195" name="Graphique 57">
            <a:extLst>
              <a:ext uri="{FF2B5EF4-FFF2-40B4-BE49-F238E27FC236}">
                <a16:creationId xmlns:a16="http://schemas.microsoft.com/office/drawing/2014/main" id="{B37F5247-6988-107F-70CA-E75D53EDF2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980533" y="-2786377"/>
            <a:ext cx="402133" cy="402133"/>
          </a:xfrm>
          <a:prstGeom prst="rect">
            <a:avLst/>
          </a:prstGeom>
        </p:spPr>
      </p:pic>
      <p:pic>
        <p:nvPicPr>
          <p:cNvPr id="1196" name="Graphique 57">
            <a:extLst>
              <a:ext uri="{FF2B5EF4-FFF2-40B4-BE49-F238E27FC236}">
                <a16:creationId xmlns:a16="http://schemas.microsoft.com/office/drawing/2014/main" id="{4306CB24-7600-5117-A647-680F5404E5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009503" y="3164022"/>
            <a:ext cx="402133" cy="402133"/>
          </a:xfrm>
          <a:prstGeom prst="rect">
            <a:avLst/>
          </a:prstGeom>
        </p:spPr>
      </p:pic>
      <p:pic>
        <p:nvPicPr>
          <p:cNvPr id="1197" name="Graphique 57">
            <a:extLst>
              <a:ext uri="{FF2B5EF4-FFF2-40B4-BE49-F238E27FC236}">
                <a16:creationId xmlns:a16="http://schemas.microsoft.com/office/drawing/2014/main" id="{C581EB92-19A4-FF0D-24CF-61D5DE8B88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505922" y="3825531"/>
            <a:ext cx="402133" cy="402133"/>
          </a:xfrm>
          <a:prstGeom prst="rect">
            <a:avLst/>
          </a:prstGeom>
        </p:spPr>
      </p:pic>
      <p:pic>
        <p:nvPicPr>
          <p:cNvPr id="1198" name="Graphique 57">
            <a:extLst>
              <a:ext uri="{FF2B5EF4-FFF2-40B4-BE49-F238E27FC236}">
                <a16:creationId xmlns:a16="http://schemas.microsoft.com/office/drawing/2014/main" id="{F13CFBE1-77A0-B40C-968F-9BDB94AEACC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013497" y="7251348"/>
            <a:ext cx="402133" cy="402133"/>
          </a:xfrm>
          <a:prstGeom prst="rect">
            <a:avLst/>
          </a:prstGeom>
        </p:spPr>
      </p:pic>
      <p:pic>
        <p:nvPicPr>
          <p:cNvPr id="1200" name="Graphique 57">
            <a:extLst>
              <a:ext uri="{FF2B5EF4-FFF2-40B4-BE49-F238E27FC236}">
                <a16:creationId xmlns:a16="http://schemas.microsoft.com/office/drawing/2014/main" id="{55EE33A9-E754-26AC-D6B7-D5C8F705E6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063473" y="4525064"/>
            <a:ext cx="402133" cy="402133"/>
          </a:xfrm>
          <a:prstGeom prst="rect">
            <a:avLst/>
          </a:prstGeom>
        </p:spPr>
      </p:pic>
      <p:pic>
        <p:nvPicPr>
          <p:cNvPr id="1201" name="Graphique 57">
            <a:extLst>
              <a:ext uri="{FF2B5EF4-FFF2-40B4-BE49-F238E27FC236}">
                <a16:creationId xmlns:a16="http://schemas.microsoft.com/office/drawing/2014/main" id="{A8D281F9-3D7B-F155-ADAB-96DBD7D9F5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759225" y="-3119666"/>
            <a:ext cx="402133" cy="402133"/>
          </a:xfrm>
          <a:prstGeom prst="rect">
            <a:avLst/>
          </a:prstGeom>
        </p:spPr>
      </p:pic>
      <p:pic>
        <p:nvPicPr>
          <p:cNvPr id="1202" name="Graphique 57">
            <a:extLst>
              <a:ext uri="{FF2B5EF4-FFF2-40B4-BE49-F238E27FC236}">
                <a16:creationId xmlns:a16="http://schemas.microsoft.com/office/drawing/2014/main" id="{BC239DC0-5C53-A5AC-F2D2-F035AB8F0D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685596" y="-849995"/>
            <a:ext cx="402133" cy="402133"/>
          </a:xfrm>
          <a:prstGeom prst="rect">
            <a:avLst/>
          </a:prstGeom>
        </p:spPr>
      </p:pic>
      <p:pic>
        <p:nvPicPr>
          <p:cNvPr id="1203" name="Graphique 57">
            <a:extLst>
              <a:ext uri="{FF2B5EF4-FFF2-40B4-BE49-F238E27FC236}">
                <a16:creationId xmlns:a16="http://schemas.microsoft.com/office/drawing/2014/main" id="{8AF34D43-0A3E-0FBB-264A-979404BE82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83911" y="6665395"/>
            <a:ext cx="402133" cy="402133"/>
          </a:xfrm>
          <a:prstGeom prst="rect">
            <a:avLst/>
          </a:prstGeom>
        </p:spPr>
      </p:pic>
      <p:pic>
        <p:nvPicPr>
          <p:cNvPr id="1236" name="Graphique 57">
            <a:extLst>
              <a:ext uri="{FF2B5EF4-FFF2-40B4-BE49-F238E27FC236}">
                <a16:creationId xmlns:a16="http://schemas.microsoft.com/office/drawing/2014/main" id="{221C9FED-8E33-99F0-21AE-291909A986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53328" y="7365560"/>
            <a:ext cx="402133" cy="402133"/>
          </a:xfrm>
          <a:prstGeom prst="rect">
            <a:avLst/>
          </a:prstGeom>
        </p:spPr>
      </p:pic>
      <p:pic>
        <p:nvPicPr>
          <p:cNvPr id="1237" name="Graphique 57">
            <a:extLst>
              <a:ext uri="{FF2B5EF4-FFF2-40B4-BE49-F238E27FC236}">
                <a16:creationId xmlns:a16="http://schemas.microsoft.com/office/drawing/2014/main" id="{0341AC83-61CE-FEC3-11F0-34ACB72AD6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751641" y="7067528"/>
            <a:ext cx="402133" cy="402133"/>
          </a:xfrm>
          <a:prstGeom prst="rect">
            <a:avLst/>
          </a:prstGeom>
        </p:spPr>
      </p:pic>
      <p:pic>
        <p:nvPicPr>
          <p:cNvPr id="1238" name="Graphique 57">
            <a:extLst>
              <a:ext uri="{FF2B5EF4-FFF2-40B4-BE49-F238E27FC236}">
                <a16:creationId xmlns:a16="http://schemas.microsoft.com/office/drawing/2014/main" id="{C45E4397-197A-57B9-8546-F4BB2DB628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87729" y="5752757"/>
            <a:ext cx="402133" cy="402133"/>
          </a:xfrm>
          <a:prstGeom prst="rect">
            <a:avLst/>
          </a:prstGeom>
        </p:spPr>
      </p:pic>
      <p:pic>
        <p:nvPicPr>
          <p:cNvPr id="1239" name="Graphique 57">
            <a:extLst>
              <a:ext uri="{FF2B5EF4-FFF2-40B4-BE49-F238E27FC236}">
                <a16:creationId xmlns:a16="http://schemas.microsoft.com/office/drawing/2014/main" id="{D547C0E1-5D6B-33D7-3EB7-45E9142470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568499" y="-3062358"/>
            <a:ext cx="402133" cy="402133"/>
          </a:xfrm>
          <a:prstGeom prst="rect">
            <a:avLst/>
          </a:prstGeom>
        </p:spPr>
      </p:pic>
      <p:pic>
        <p:nvPicPr>
          <p:cNvPr id="8" name="Image 7" descr="Une image contenant texte, logiciel, Logiciel multimédia, capture d’écran&#10;&#10;Description générée automatiquement">
            <a:extLst>
              <a:ext uri="{FF2B5EF4-FFF2-40B4-BE49-F238E27FC236}">
                <a16:creationId xmlns:a16="http://schemas.microsoft.com/office/drawing/2014/main" id="{FD3F1183-7D0F-0179-394F-4CA4D46511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9224" y="2307530"/>
            <a:ext cx="9050215" cy="3287128"/>
          </a:xfrm>
          <a:prstGeom prst="rect">
            <a:avLst/>
          </a:prstGeom>
        </p:spPr>
      </p:pic>
      <p:pic>
        <p:nvPicPr>
          <p:cNvPr id="11" name="Image 10" descr="Une image contenant texte, carte, capture d’écran, diagramme&#10;&#10;Description générée automatiquement">
            <a:extLst>
              <a:ext uri="{FF2B5EF4-FFF2-40B4-BE49-F238E27FC236}">
                <a16:creationId xmlns:a16="http://schemas.microsoft.com/office/drawing/2014/main" id="{CC26C25C-88DC-65FD-3E44-9A3C28AC2F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9716" y="2174104"/>
            <a:ext cx="9467375" cy="3772157"/>
          </a:xfrm>
          <a:prstGeom prst="rect">
            <a:avLst/>
          </a:prstGeom>
        </p:spPr>
      </p:pic>
      <p:pic>
        <p:nvPicPr>
          <p:cNvPr id="23" name="Picture 2">
            <a:extLst>
              <a:ext uri="{FF2B5EF4-FFF2-40B4-BE49-F238E27FC236}">
                <a16:creationId xmlns:a16="http://schemas.microsoft.com/office/drawing/2014/main" id="{5CA3A381-F5A9-36AA-0FA0-F72ECF1910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9716" y="2149667"/>
            <a:ext cx="9593858" cy="3827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282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xit" presetSubtype="0" fill="hold" nodeType="clickEffect">
                                  <p:stCondLst>
                                    <p:cond delay="0"/>
                                  </p:stCondLst>
                                  <p:childTnLst>
                                    <p:animEffect transition="out" filter="fade">
                                      <p:cBhvr>
                                        <p:cTn id="12" dur="1000"/>
                                        <p:tgtEl>
                                          <p:spTgt spid="8"/>
                                        </p:tgtEl>
                                      </p:cBhvr>
                                    </p:animEffect>
                                    <p:anim calcmode="lin" valueType="num">
                                      <p:cBhvr>
                                        <p:cTn id="13" dur="1000"/>
                                        <p:tgtEl>
                                          <p:spTgt spid="8"/>
                                        </p:tgtEl>
                                        <p:attrNameLst>
                                          <p:attrName>ppt_x</p:attrName>
                                        </p:attrNameLst>
                                      </p:cBhvr>
                                      <p:tavLst>
                                        <p:tav tm="0">
                                          <p:val>
                                            <p:strVal val="ppt_x"/>
                                          </p:val>
                                        </p:tav>
                                        <p:tav tm="100000">
                                          <p:val>
                                            <p:strVal val="ppt_x"/>
                                          </p:val>
                                        </p:tav>
                                      </p:tavLst>
                                    </p:anim>
                                    <p:anim calcmode="lin" valueType="num">
                                      <p:cBhvr>
                                        <p:cTn id="14" dur="1000"/>
                                        <p:tgtEl>
                                          <p:spTgt spid="8"/>
                                        </p:tgtEl>
                                        <p:attrNameLst>
                                          <p:attrName>ppt_y</p:attrName>
                                        </p:attrNameLst>
                                      </p:cBhvr>
                                      <p:tavLst>
                                        <p:tav tm="0">
                                          <p:val>
                                            <p:strVal val="ppt_y"/>
                                          </p:val>
                                        </p:tav>
                                        <p:tav tm="100000">
                                          <p:val>
                                            <p:strVal val="ppt_y+.1"/>
                                          </p:val>
                                        </p:tav>
                                      </p:tavLst>
                                    </p:anim>
                                    <p:set>
                                      <p:cBhvr>
                                        <p:cTn id="15" dur="1" fill="hold">
                                          <p:stCondLst>
                                            <p:cond delay="999"/>
                                          </p:stCondLst>
                                        </p:cTn>
                                        <p:tgtEl>
                                          <p:spTgt spid="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7CD47-F2B7-AEBB-A732-42EFC5BDCF15}"/>
            </a:ext>
          </a:extLst>
        </p:cNvPr>
        <p:cNvGrpSpPr/>
        <p:nvPr/>
      </p:nvGrpSpPr>
      <p:grpSpPr>
        <a:xfrm>
          <a:off x="0" y="0"/>
          <a:ext cx="0" cy="0"/>
          <a:chOff x="0" y="0"/>
          <a:chExt cx="0" cy="0"/>
        </a:xfrm>
      </p:grpSpPr>
      <p:pic>
        <p:nvPicPr>
          <p:cNvPr id="1110" name="Graphique 57">
            <a:extLst>
              <a:ext uri="{FF2B5EF4-FFF2-40B4-BE49-F238E27FC236}">
                <a16:creationId xmlns:a16="http://schemas.microsoft.com/office/drawing/2014/main" id="{D33F7D62-A1C3-FFFC-4FAD-550872E7F8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86714" y="2422533"/>
            <a:ext cx="402133" cy="402133"/>
          </a:xfrm>
          <a:prstGeom prst="rect">
            <a:avLst/>
          </a:prstGeom>
        </p:spPr>
      </p:pic>
      <p:pic>
        <p:nvPicPr>
          <p:cNvPr id="1111" name="Graphique 57">
            <a:extLst>
              <a:ext uri="{FF2B5EF4-FFF2-40B4-BE49-F238E27FC236}">
                <a16:creationId xmlns:a16="http://schemas.microsoft.com/office/drawing/2014/main" id="{A90042FA-649E-9D9B-2731-7C69BA3D5E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86714" y="2637706"/>
            <a:ext cx="402133" cy="402133"/>
          </a:xfrm>
          <a:prstGeom prst="rect">
            <a:avLst/>
          </a:prstGeom>
        </p:spPr>
      </p:pic>
      <p:pic>
        <p:nvPicPr>
          <p:cNvPr id="46" name="Graphique 57">
            <a:extLst>
              <a:ext uri="{FF2B5EF4-FFF2-40B4-BE49-F238E27FC236}">
                <a16:creationId xmlns:a16="http://schemas.microsoft.com/office/drawing/2014/main" id="{B42D932A-77A3-08BF-39B9-246BE0E7A4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7364" y="2400296"/>
            <a:ext cx="402133" cy="402133"/>
          </a:xfrm>
          <a:prstGeom prst="rect">
            <a:avLst/>
          </a:prstGeom>
        </p:spPr>
      </p:pic>
      <p:pic>
        <p:nvPicPr>
          <p:cNvPr id="47" name="Graphique 57">
            <a:extLst>
              <a:ext uri="{FF2B5EF4-FFF2-40B4-BE49-F238E27FC236}">
                <a16:creationId xmlns:a16="http://schemas.microsoft.com/office/drawing/2014/main" id="{E5FEA643-C98E-C7B8-B48D-0373222AEC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4555" y="2400296"/>
            <a:ext cx="402133" cy="402133"/>
          </a:xfrm>
          <a:prstGeom prst="rect">
            <a:avLst/>
          </a:prstGeom>
        </p:spPr>
      </p:pic>
      <p:pic>
        <p:nvPicPr>
          <p:cNvPr id="50" name="Graphique 57">
            <a:extLst>
              <a:ext uri="{FF2B5EF4-FFF2-40B4-BE49-F238E27FC236}">
                <a16:creationId xmlns:a16="http://schemas.microsoft.com/office/drawing/2014/main" id="{DDB19918-9C8C-B9AD-7EBE-F942E9FF47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7364" y="2611601"/>
            <a:ext cx="402133" cy="402133"/>
          </a:xfrm>
          <a:prstGeom prst="rect">
            <a:avLst/>
          </a:prstGeom>
        </p:spPr>
      </p:pic>
      <p:pic>
        <p:nvPicPr>
          <p:cNvPr id="51" name="Graphique 57">
            <a:extLst>
              <a:ext uri="{FF2B5EF4-FFF2-40B4-BE49-F238E27FC236}">
                <a16:creationId xmlns:a16="http://schemas.microsoft.com/office/drawing/2014/main" id="{CA53D4A7-5B4D-B225-B763-E8C3E873C0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4555" y="2611601"/>
            <a:ext cx="402133" cy="402133"/>
          </a:xfrm>
          <a:prstGeom prst="rect">
            <a:avLst/>
          </a:prstGeom>
        </p:spPr>
      </p:pic>
      <p:pic>
        <p:nvPicPr>
          <p:cNvPr id="52" name="Graphique 57">
            <a:extLst>
              <a:ext uri="{FF2B5EF4-FFF2-40B4-BE49-F238E27FC236}">
                <a16:creationId xmlns:a16="http://schemas.microsoft.com/office/drawing/2014/main" id="{2D077A9B-7B1F-FDFB-21CB-04CC738C4E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7364" y="2840881"/>
            <a:ext cx="402133" cy="402133"/>
          </a:xfrm>
          <a:prstGeom prst="rect">
            <a:avLst/>
          </a:prstGeom>
        </p:spPr>
      </p:pic>
      <p:pic>
        <p:nvPicPr>
          <p:cNvPr id="55" name="Graphique 57">
            <a:extLst>
              <a:ext uri="{FF2B5EF4-FFF2-40B4-BE49-F238E27FC236}">
                <a16:creationId xmlns:a16="http://schemas.microsoft.com/office/drawing/2014/main" id="{2F8C694D-FF12-22A8-E81E-C731BFC6CD4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4555" y="2840881"/>
            <a:ext cx="402133" cy="402133"/>
          </a:xfrm>
          <a:prstGeom prst="rect">
            <a:avLst/>
          </a:prstGeom>
        </p:spPr>
      </p:pic>
      <p:pic>
        <p:nvPicPr>
          <p:cNvPr id="57" name="Graphique 57">
            <a:extLst>
              <a:ext uri="{FF2B5EF4-FFF2-40B4-BE49-F238E27FC236}">
                <a16:creationId xmlns:a16="http://schemas.microsoft.com/office/drawing/2014/main" id="{BD1B1743-7071-D69B-76D6-4BA5765932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7364" y="3056054"/>
            <a:ext cx="402133" cy="402133"/>
          </a:xfrm>
          <a:prstGeom prst="rect">
            <a:avLst/>
          </a:prstGeom>
        </p:spPr>
      </p:pic>
      <p:pic>
        <p:nvPicPr>
          <p:cNvPr id="58" name="Graphique 57">
            <a:extLst>
              <a:ext uri="{FF2B5EF4-FFF2-40B4-BE49-F238E27FC236}">
                <a16:creationId xmlns:a16="http://schemas.microsoft.com/office/drawing/2014/main" id="{DDB937F9-1F71-FAC4-D6C0-CF4C744D676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4555" y="3056054"/>
            <a:ext cx="402133" cy="402133"/>
          </a:xfrm>
          <a:prstGeom prst="rect">
            <a:avLst/>
          </a:prstGeom>
        </p:spPr>
      </p:pic>
      <p:pic>
        <p:nvPicPr>
          <p:cNvPr id="59" name="Graphique 57">
            <a:extLst>
              <a:ext uri="{FF2B5EF4-FFF2-40B4-BE49-F238E27FC236}">
                <a16:creationId xmlns:a16="http://schemas.microsoft.com/office/drawing/2014/main" id="{3A5C2266-CF2D-F19A-4888-54914783F6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7364" y="3271227"/>
            <a:ext cx="402133" cy="402133"/>
          </a:xfrm>
          <a:prstGeom prst="rect">
            <a:avLst/>
          </a:prstGeom>
        </p:spPr>
      </p:pic>
      <p:pic>
        <p:nvPicPr>
          <p:cNvPr id="60" name="Graphique 57">
            <a:extLst>
              <a:ext uri="{FF2B5EF4-FFF2-40B4-BE49-F238E27FC236}">
                <a16:creationId xmlns:a16="http://schemas.microsoft.com/office/drawing/2014/main" id="{D80501F3-5629-3D1F-B06A-F4B8B07D35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4555" y="3271227"/>
            <a:ext cx="402133" cy="402133"/>
          </a:xfrm>
          <a:prstGeom prst="rect">
            <a:avLst/>
          </a:prstGeom>
        </p:spPr>
      </p:pic>
      <p:sp>
        <p:nvSpPr>
          <p:cNvPr id="17" name="Hexagone 16">
            <a:extLst>
              <a:ext uri="{FF2B5EF4-FFF2-40B4-BE49-F238E27FC236}">
                <a16:creationId xmlns:a16="http://schemas.microsoft.com/office/drawing/2014/main" id="{2D59D438-8DD9-A31B-FF11-3162A830C23E}"/>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D34DCFD7-3C5C-694F-3EF0-B0C1E105E8C3}"/>
              </a:ext>
            </a:extLst>
          </p:cNvPr>
          <p:cNvSpPr/>
          <p:nvPr/>
        </p:nvSpPr>
        <p:spPr>
          <a:xfrm>
            <a:off x="-5268015" y="-396232"/>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6D55EB08-DE00-97EC-A585-01F4F3D9F099}"/>
              </a:ext>
            </a:extLst>
          </p:cNvPr>
          <p:cNvSpPr/>
          <p:nvPr/>
        </p:nvSpPr>
        <p:spPr>
          <a:xfrm>
            <a:off x="-4335695" y="160090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06201218-4A80-D521-DB07-83527B4E65B4}"/>
              </a:ext>
            </a:extLst>
          </p:cNvPr>
          <p:cNvSpPr/>
          <p:nvPr/>
        </p:nvSpPr>
        <p:spPr>
          <a:xfrm>
            <a:off x="-4335695" y="3051874"/>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DB2936A2-F5E3-5A17-697A-74D8527DDAB9}"/>
              </a:ext>
            </a:extLst>
          </p:cNvPr>
          <p:cNvSpPr txBox="1"/>
          <p:nvPr/>
        </p:nvSpPr>
        <p:spPr>
          <a:xfrm>
            <a:off x="-7994590" y="3230884"/>
            <a:ext cx="2265077" cy="369332"/>
          </a:xfrm>
          <a:prstGeom prst="rect">
            <a:avLst/>
          </a:prstGeom>
          <a:noFill/>
        </p:spPr>
        <p:txBody>
          <a:bodyPr wrap="square" rtlCol="0">
            <a:spAutoFit/>
          </a:bodyPr>
          <a:lstStyle/>
          <a:p>
            <a:pPr algn="ctr"/>
            <a:r>
              <a:rPr lang="fr-FR" b="1" dirty="0">
                <a:solidFill>
                  <a:schemeClr val="bg1"/>
                </a:solidFill>
              </a:rPr>
              <a:t>Fichiers config</a:t>
            </a:r>
          </a:p>
        </p:txBody>
      </p:sp>
      <p:sp>
        <p:nvSpPr>
          <p:cNvPr id="28" name="Rectangle : coins arrondis 27">
            <a:extLst>
              <a:ext uri="{FF2B5EF4-FFF2-40B4-BE49-F238E27FC236}">
                <a16:creationId xmlns:a16="http://schemas.microsoft.com/office/drawing/2014/main" id="{B371CFB3-4A4A-9B53-0A14-61B7142D8A7A}"/>
              </a:ext>
            </a:extLst>
          </p:cNvPr>
          <p:cNvSpPr/>
          <p:nvPr/>
        </p:nvSpPr>
        <p:spPr>
          <a:xfrm>
            <a:off x="-4335695" y="4502849"/>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E646F750-621D-DE82-D6F1-BD267CBEB046}"/>
              </a:ext>
            </a:extLst>
          </p:cNvPr>
          <p:cNvSpPr txBox="1"/>
          <p:nvPr/>
        </p:nvSpPr>
        <p:spPr>
          <a:xfrm>
            <a:off x="-3942026" y="4706721"/>
            <a:ext cx="2408648" cy="369332"/>
          </a:xfrm>
          <a:prstGeom prst="rect">
            <a:avLst/>
          </a:prstGeom>
          <a:noFill/>
        </p:spPr>
        <p:txBody>
          <a:bodyPr wrap="square" rtlCol="0">
            <a:spAutoFit/>
          </a:bodyPr>
          <a:lstStyle/>
          <a:p>
            <a:pPr algn="ctr"/>
            <a:r>
              <a:rPr lang="fr-FR" b="1" dirty="0">
                <a:solidFill>
                  <a:schemeClr val="bg1"/>
                </a:solidFill>
              </a:rPr>
              <a:t>Perspective d’évolution</a:t>
            </a:r>
          </a:p>
        </p:txBody>
      </p:sp>
      <p:sp>
        <p:nvSpPr>
          <p:cNvPr id="48" name="ZoneTexte 47">
            <a:extLst>
              <a:ext uri="{FF2B5EF4-FFF2-40B4-BE49-F238E27FC236}">
                <a16:creationId xmlns:a16="http://schemas.microsoft.com/office/drawing/2014/main" id="{98D178BB-E75F-DA52-3615-5B06A6A6383C}"/>
              </a:ext>
            </a:extLst>
          </p:cNvPr>
          <p:cNvSpPr txBox="1"/>
          <p:nvPr/>
        </p:nvSpPr>
        <p:spPr>
          <a:xfrm>
            <a:off x="-8122992" y="1804772"/>
            <a:ext cx="2265077" cy="369332"/>
          </a:xfrm>
          <a:prstGeom prst="rect">
            <a:avLst/>
          </a:prstGeom>
          <a:noFill/>
        </p:spPr>
        <p:txBody>
          <a:bodyPr wrap="square" rtlCol="0">
            <a:spAutoFit/>
          </a:bodyPr>
          <a:lstStyle/>
          <a:p>
            <a:pPr algn="ctr"/>
            <a:r>
              <a:rPr lang="fr-FR" b="1" dirty="0">
                <a:solidFill>
                  <a:schemeClr val="bg1"/>
                </a:solidFill>
              </a:rPr>
              <a:t>Procédures</a:t>
            </a:r>
          </a:p>
        </p:txBody>
      </p:sp>
      <p:sp>
        <p:nvSpPr>
          <p:cNvPr id="49" name="Rectangle 48">
            <a:extLst>
              <a:ext uri="{FF2B5EF4-FFF2-40B4-BE49-F238E27FC236}">
                <a16:creationId xmlns:a16="http://schemas.microsoft.com/office/drawing/2014/main" id="{60BD753F-33B0-B5D1-4EFC-A33CCBE76711}"/>
              </a:ext>
            </a:extLst>
          </p:cNvPr>
          <p:cNvSpPr/>
          <p:nvPr/>
        </p:nvSpPr>
        <p:spPr>
          <a:xfrm>
            <a:off x="-5925736" y="-186704"/>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34D747DE-F4DC-5543-FA7A-D36133AC4290}"/>
              </a:ext>
            </a:extLst>
          </p:cNvPr>
          <p:cNvSpPr/>
          <p:nvPr/>
        </p:nvSpPr>
        <p:spPr>
          <a:xfrm>
            <a:off x="-4774169" y="160090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8AD03A29-082F-58F6-C64E-8D867C56224B}"/>
              </a:ext>
            </a:extLst>
          </p:cNvPr>
          <p:cNvSpPr/>
          <p:nvPr/>
        </p:nvSpPr>
        <p:spPr>
          <a:xfrm>
            <a:off x="-4774169" y="3051874"/>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7E182813-CB1F-96CD-304A-236D45B78066}"/>
              </a:ext>
            </a:extLst>
          </p:cNvPr>
          <p:cNvSpPr/>
          <p:nvPr/>
        </p:nvSpPr>
        <p:spPr>
          <a:xfrm>
            <a:off x="-4774169" y="4502849"/>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141286E1-BE3A-EFA6-81E1-EF938F221FF0}"/>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Simulation réseau</a:t>
            </a:r>
          </a:p>
        </p:txBody>
      </p:sp>
      <p:pic>
        <p:nvPicPr>
          <p:cNvPr id="3" name="Image 2" descr="Une image contenant dessin humoristique, capture d’écran, mammifère, Graphique&#10;&#10;Description générée automatiquement">
            <a:extLst>
              <a:ext uri="{FF2B5EF4-FFF2-40B4-BE49-F238E27FC236}">
                <a16:creationId xmlns:a16="http://schemas.microsoft.com/office/drawing/2014/main" id="{DDE3F602-C3E6-1C3D-61F3-CC5E26E79975}"/>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pic>
        <p:nvPicPr>
          <p:cNvPr id="4" name="Graphique 54">
            <a:extLst>
              <a:ext uri="{FF2B5EF4-FFF2-40B4-BE49-F238E27FC236}">
                <a16:creationId xmlns:a16="http://schemas.microsoft.com/office/drawing/2014/main" id="{C792BC8C-786C-1A19-8858-EBEF9C9CAE2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28373" y="3164022"/>
            <a:ext cx="547445" cy="547445"/>
          </a:xfrm>
          <a:prstGeom prst="rect">
            <a:avLst/>
          </a:prstGeom>
        </p:spPr>
      </p:pic>
      <p:pic>
        <p:nvPicPr>
          <p:cNvPr id="5" name="Graphique 56">
            <a:extLst>
              <a:ext uri="{FF2B5EF4-FFF2-40B4-BE49-F238E27FC236}">
                <a16:creationId xmlns:a16="http://schemas.microsoft.com/office/drawing/2014/main" id="{71F0A458-9687-AFB1-FA04-2B5FC3EB7B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28373" y="4614997"/>
            <a:ext cx="547445" cy="547445"/>
          </a:xfrm>
          <a:prstGeom prst="rect">
            <a:avLst/>
          </a:prstGeom>
        </p:spPr>
      </p:pic>
      <p:pic>
        <p:nvPicPr>
          <p:cNvPr id="9" name="Graphique 57">
            <a:extLst>
              <a:ext uri="{FF2B5EF4-FFF2-40B4-BE49-F238E27FC236}">
                <a16:creationId xmlns:a16="http://schemas.microsoft.com/office/drawing/2014/main" id="{D8EAEB8C-C0A4-7AAF-1234-8548B9B1034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28373" y="1713048"/>
            <a:ext cx="547445" cy="547445"/>
          </a:xfrm>
          <a:prstGeom prst="rect">
            <a:avLst/>
          </a:prstGeom>
        </p:spPr>
      </p:pic>
      <p:pic>
        <p:nvPicPr>
          <p:cNvPr id="21" name="Graphique 57">
            <a:extLst>
              <a:ext uri="{FF2B5EF4-FFF2-40B4-BE49-F238E27FC236}">
                <a16:creationId xmlns:a16="http://schemas.microsoft.com/office/drawing/2014/main" id="{45C2A34C-490E-8104-A587-D71D1E2530D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7364" y="3453067"/>
            <a:ext cx="402133" cy="402133"/>
          </a:xfrm>
          <a:prstGeom prst="rect">
            <a:avLst/>
          </a:prstGeom>
        </p:spPr>
      </p:pic>
      <p:pic>
        <p:nvPicPr>
          <p:cNvPr id="22" name="Graphique 57">
            <a:extLst>
              <a:ext uri="{FF2B5EF4-FFF2-40B4-BE49-F238E27FC236}">
                <a16:creationId xmlns:a16="http://schemas.microsoft.com/office/drawing/2014/main" id="{D1E061E8-0B80-C135-4677-2955EC9038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4555" y="3453067"/>
            <a:ext cx="402133" cy="402133"/>
          </a:xfrm>
          <a:prstGeom prst="rect">
            <a:avLst/>
          </a:prstGeom>
        </p:spPr>
      </p:pic>
      <p:pic>
        <p:nvPicPr>
          <p:cNvPr id="19" name="Graphique 57">
            <a:extLst>
              <a:ext uri="{FF2B5EF4-FFF2-40B4-BE49-F238E27FC236}">
                <a16:creationId xmlns:a16="http://schemas.microsoft.com/office/drawing/2014/main" id="{91D0588F-1791-F9A3-D739-C8B40452B5C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7364" y="3664372"/>
            <a:ext cx="402133" cy="402133"/>
          </a:xfrm>
          <a:prstGeom prst="rect">
            <a:avLst/>
          </a:prstGeom>
        </p:spPr>
      </p:pic>
      <p:pic>
        <p:nvPicPr>
          <p:cNvPr id="20" name="Graphique 57">
            <a:extLst>
              <a:ext uri="{FF2B5EF4-FFF2-40B4-BE49-F238E27FC236}">
                <a16:creationId xmlns:a16="http://schemas.microsoft.com/office/drawing/2014/main" id="{E361428A-1178-8A89-8E72-AD8C7F8252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4555" y="3664372"/>
            <a:ext cx="402133" cy="402133"/>
          </a:xfrm>
          <a:prstGeom prst="rect">
            <a:avLst/>
          </a:prstGeom>
        </p:spPr>
      </p:pic>
      <p:pic>
        <p:nvPicPr>
          <p:cNvPr id="15" name="Graphique 57">
            <a:extLst>
              <a:ext uri="{FF2B5EF4-FFF2-40B4-BE49-F238E27FC236}">
                <a16:creationId xmlns:a16="http://schemas.microsoft.com/office/drawing/2014/main" id="{53A2AB15-D4A2-B76A-F9B1-9AFAD3FBA2E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7364" y="3893652"/>
            <a:ext cx="402133" cy="402133"/>
          </a:xfrm>
          <a:prstGeom prst="rect">
            <a:avLst/>
          </a:prstGeom>
        </p:spPr>
      </p:pic>
      <p:pic>
        <p:nvPicPr>
          <p:cNvPr id="18" name="Graphique 57">
            <a:extLst>
              <a:ext uri="{FF2B5EF4-FFF2-40B4-BE49-F238E27FC236}">
                <a16:creationId xmlns:a16="http://schemas.microsoft.com/office/drawing/2014/main" id="{1159A6D7-ED6B-2CDD-786B-34930A7C1C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4555" y="3893652"/>
            <a:ext cx="402133" cy="402133"/>
          </a:xfrm>
          <a:prstGeom prst="rect">
            <a:avLst/>
          </a:prstGeom>
        </p:spPr>
      </p:pic>
      <p:pic>
        <p:nvPicPr>
          <p:cNvPr id="12" name="Graphique 57">
            <a:extLst>
              <a:ext uri="{FF2B5EF4-FFF2-40B4-BE49-F238E27FC236}">
                <a16:creationId xmlns:a16="http://schemas.microsoft.com/office/drawing/2014/main" id="{9DFEA40B-FA84-F3A7-EA54-79DA973956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7364" y="4108825"/>
            <a:ext cx="402133" cy="402133"/>
          </a:xfrm>
          <a:prstGeom prst="rect">
            <a:avLst/>
          </a:prstGeom>
        </p:spPr>
      </p:pic>
      <p:pic>
        <p:nvPicPr>
          <p:cNvPr id="14" name="Graphique 57">
            <a:extLst>
              <a:ext uri="{FF2B5EF4-FFF2-40B4-BE49-F238E27FC236}">
                <a16:creationId xmlns:a16="http://schemas.microsoft.com/office/drawing/2014/main" id="{0378FCD7-4250-7FAF-5BCE-B5E2280A2AC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4555" y="4108825"/>
            <a:ext cx="402133" cy="402133"/>
          </a:xfrm>
          <a:prstGeom prst="rect">
            <a:avLst/>
          </a:prstGeom>
        </p:spPr>
      </p:pic>
      <p:pic>
        <p:nvPicPr>
          <p:cNvPr id="6" name="Graphique 57">
            <a:extLst>
              <a:ext uri="{FF2B5EF4-FFF2-40B4-BE49-F238E27FC236}">
                <a16:creationId xmlns:a16="http://schemas.microsoft.com/office/drawing/2014/main" id="{46EF1ACA-130F-3022-4653-7378B03761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7364" y="4323998"/>
            <a:ext cx="402133" cy="402133"/>
          </a:xfrm>
          <a:prstGeom prst="rect">
            <a:avLst/>
          </a:prstGeom>
        </p:spPr>
      </p:pic>
      <p:pic>
        <p:nvPicPr>
          <p:cNvPr id="10" name="Graphique 57">
            <a:extLst>
              <a:ext uri="{FF2B5EF4-FFF2-40B4-BE49-F238E27FC236}">
                <a16:creationId xmlns:a16="http://schemas.microsoft.com/office/drawing/2014/main" id="{87D21629-2553-558A-1111-C4BD182AB9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4555" y="4323998"/>
            <a:ext cx="402133" cy="402133"/>
          </a:xfrm>
          <a:prstGeom prst="rect">
            <a:avLst/>
          </a:prstGeom>
        </p:spPr>
      </p:pic>
      <p:pic>
        <p:nvPicPr>
          <p:cNvPr id="61" name="Graphique 57">
            <a:extLst>
              <a:ext uri="{FF2B5EF4-FFF2-40B4-BE49-F238E27FC236}">
                <a16:creationId xmlns:a16="http://schemas.microsoft.com/office/drawing/2014/main" id="{ADEDE392-4B2E-E9D4-7388-A4882D50BA5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91018" y="2400296"/>
            <a:ext cx="402133" cy="402133"/>
          </a:xfrm>
          <a:prstGeom prst="rect">
            <a:avLst/>
          </a:prstGeom>
        </p:spPr>
      </p:pic>
      <p:pic>
        <p:nvPicPr>
          <p:cNvPr id="62" name="Graphique 57">
            <a:extLst>
              <a:ext uri="{FF2B5EF4-FFF2-40B4-BE49-F238E27FC236}">
                <a16:creationId xmlns:a16="http://schemas.microsoft.com/office/drawing/2014/main" id="{39F03B60-4414-ECF0-333A-54FCA2E89A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8209" y="2400296"/>
            <a:ext cx="402133" cy="402133"/>
          </a:xfrm>
          <a:prstGeom prst="rect">
            <a:avLst/>
          </a:prstGeom>
        </p:spPr>
      </p:pic>
      <p:pic>
        <p:nvPicPr>
          <p:cNvPr id="63" name="Graphique 57">
            <a:extLst>
              <a:ext uri="{FF2B5EF4-FFF2-40B4-BE49-F238E27FC236}">
                <a16:creationId xmlns:a16="http://schemas.microsoft.com/office/drawing/2014/main" id="{4ADCC8E2-78FC-30E4-3D56-A415C2DCE76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91018" y="2611601"/>
            <a:ext cx="402133" cy="402133"/>
          </a:xfrm>
          <a:prstGeom prst="rect">
            <a:avLst/>
          </a:prstGeom>
        </p:spPr>
      </p:pic>
      <p:pic>
        <p:nvPicPr>
          <p:cNvPr id="1024" name="Graphique 57">
            <a:extLst>
              <a:ext uri="{FF2B5EF4-FFF2-40B4-BE49-F238E27FC236}">
                <a16:creationId xmlns:a16="http://schemas.microsoft.com/office/drawing/2014/main" id="{6DF63086-3E23-4FF8-6C37-2AFA845619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8209" y="2611601"/>
            <a:ext cx="402133" cy="402133"/>
          </a:xfrm>
          <a:prstGeom prst="rect">
            <a:avLst/>
          </a:prstGeom>
        </p:spPr>
      </p:pic>
      <p:pic>
        <p:nvPicPr>
          <p:cNvPr id="1025" name="Graphique 57">
            <a:extLst>
              <a:ext uri="{FF2B5EF4-FFF2-40B4-BE49-F238E27FC236}">
                <a16:creationId xmlns:a16="http://schemas.microsoft.com/office/drawing/2014/main" id="{B049AC1F-1239-3667-56D9-6003F1B79A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91018" y="2840881"/>
            <a:ext cx="402133" cy="402133"/>
          </a:xfrm>
          <a:prstGeom prst="rect">
            <a:avLst/>
          </a:prstGeom>
        </p:spPr>
      </p:pic>
      <p:pic>
        <p:nvPicPr>
          <p:cNvPr id="1027" name="Graphique 57">
            <a:extLst>
              <a:ext uri="{FF2B5EF4-FFF2-40B4-BE49-F238E27FC236}">
                <a16:creationId xmlns:a16="http://schemas.microsoft.com/office/drawing/2014/main" id="{3195B7A5-BAF6-A5FD-EF4E-F3FE778135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8209" y="2840881"/>
            <a:ext cx="402133" cy="402133"/>
          </a:xfrm>
          <a:prstGeom prst="rect">
            <a:avLst/>
          </a:prstGeom>
        </p:spPr>
      </p:pic>
      <p:pic>
        <p:nvPicPr>
          <p:cNvPr id="1028" name="Graphique 57">
            <a:extLst>
              <a:ext uri="{FF2B5EF4-FFF2-40B4-BE49-F238E27FC236}">
                <a16:creationId xmlns:a16="http://schemas.microsoft.com/office/drawing/2014/main" id="{8628D9C9-72B2-CAB7-03B7-2A15832016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91018" y="3056054"/>
            <a:ext cx="402133" cy="402133"/>
          </a:xfrm>
          <a:prstGeom prst="rect">
            <a:avLst/>
          </a:prstGeom>
        </p:spPr>
      </p:pic>
      <p:pic>
        <p:nvPicPr>
          <p:cNvPr id="1029" name="Graphique 57">
            <a:extLst>
              <a:ext uri="{FF2B5EF4-FFF2-40B4-BE49-F238E27FC236}">
                <a16:creationId xmlns:a16="http://schemas.microsoft.com/office/drawing/2014/main" id="{4759CA84-9A83-D368-4461-3EAEAE881E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8209" y="3056054"/>
            <a:ext cx="402133" cy="402133"/>
          </a:xfrm>
          <a:prstGeom prst="rect">
            <a:avLst/>
          </a:prstGeom>
        </p:spPr>
      </p:pic>
      <p:pic>
        <p:nvPicPr>
          <p:cNvPr id="1030" name="Graphique 57">
            <a:extLst>
              <a:ext uri="{FF2B5EF4-FFF2-40B4-BE49-F238E27FC236}">
                <a16:creationId xmlns:a16="http://schemas.microsoft.com/office/drawing/2014/main" id="{38BF90D6-2E39-5800-231E-369797D6BC1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91018" y="3271227"/>
            <a:ext cx="402133" cy="402133"/>
          </a:xfrm>
          <a:prstGeom prst="rect">
            <a:avLst/>
          </a:prstGeom>
        </p:spPr>
      </p:pic>
      <p:pic>
        <p:nvPicPr>
          <p:cNvPr id="1031" name="Graphique 57">
            <a:extLst>
              <a:ext uri="{FF2B5EF4-FFF2-40B4-BE49-F238E27FC236}">
                <a16:creationId xmlns:a16="http://schemas.microsoft.com/office/drawing/2014/main" id="{DCE6A470-13C0-053F-7083-A19D5A00E8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8209" y="3271227"/>
            <a:ext cx="402133" cy="402133"/>
          </a:xfrm>
          <a:prstGeom prst="rect">
            <a:avLst/>
          </a:prstGeom>
        </p:spPr>
      </p:pic>
      <p:pic>
        <p:nvPicPr>
          <p:cNvPr id="1032" name="Graphique 57">
            <a:extLst>
              <a:ext uri="{FF2B5EF4-FFF2-40B4-BE49-F238E27FC236}">
                <a16:creationId xmlns:a16="http://schemas.microsoft.com/office/drawing/2014/main" id="{DF7377B4-5A08-36C9-2E34-7E1A584F7AC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91018" y="3453067"/>
            <a:ext cx="402133" cy="402133"/>
          </a:xfrm>
          <a:prstGeom prst="rect">
            <a:avLst/>
          </a:prstGeom>
        </p:spPr>
      </p:pic>
      <p:pic>
        <p:nvPicPr>
          <p:cNvPr id="1033" name="Graphique 57">
            <a:extLst>
              <a:ext uri="{FF2B5EF4-FFF2-40B4-BE49-F238E27FC236}">
                <a16:creationId xmlns:a16="http://schemas.microsoft.com/office/drawing/2014/main" id="{F877B027-9EA7-AC03-A33A-30CC564DF5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8209" y="3453067"/>
            <a:ext cx="402133" cy="402133"/>
          </a:xfrm>
          <a:prstGeom prst="rect">
            <a:avLst/>
          </a:prstGeom>
        </p:spPr>
      </p:pic>
      <p:pic>
        <p:nvPicPr>
          <p:cNvPr id="1034" name="Graphique 57">
            <a:extLst>
              <a:ext uri="{FF2B5EF4-FFF2-40B4-BE49-F238E27FC236}">
                <a16:creationId xmlns:a16="http://schemas.microsoft.com/office/drawing/2014/main" id="{04915E29-92A9-63E1-4E77-0A50182861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91018" y="3664372"/>
            <a:ext cx="402133" cy="402133"/>
          </a:xfrm>
          <a:prstGeom prst="rect">
            <a:avLst/>
          </a:prstGeom>
        </p:spPr>
      </p:pic>
      <p:pic>
        <p:nvPicPr>
          <p:cNvPr id="1035" name="Graphique 57">
            <a:extLst>
              <a:ext uri="{FF2B5EF4-FFF2-40B4-BE49-F238E27FC236}">
                <a16:creationId xmlns:a16="http://schemas.microsoft.com/office/drawing/2014/main" id="{54E1FF08-7B0C-E575-D903-34FB6C804B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8209" y="3664372"/>
            <a:ext cx="402133" cy="402133"/>
          </a:xfrm>
          <a:prstGeom prst="rect">
            <a:avLst/>
          </a:prstGeom>
        </p:spPr>
      </p:pic>
      <p:pic>
        <p:nvPicPr>
          <p:cNvPr id="1036" name="Graphique 57">
            <a:extLst>
              <a:ext uri="{FF2B5EF4-FFF2-40B4-BE49-F238E27FC236}">
                <a16:creationId xmlns:a16="http://schemas.microsoft.com/office/drawing/2014/main" id="{DF4BFDF4-90CB-2B54-A6FC-432E04303A0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91018" y="3893652"/>
            <a:ext cx="402133" cy="402133"/>
          </a:xfrm>
          <a:prstGeom prst="rect">
            <a:avLst/>
          </a:prstGeom>
        </p:spPr>
      </p:pic>
      <p:pic>
        <p:nvPicPr>
          <p:cNvPr id="1037" name="Graphique 57">
            <a:extLst>
              <a:ext uri="{FF2B5EF4-FFF2-40B4-BE49-F238E27FC236}">
                <a16:creationId xmlns:a16="http://schemas.microsoft.com/office/drawing/2014/main" id="{8422A696-5F99-015A-E472-D7938D2CFB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8209" y="3893652"/>
            <a:ext cx="402133" cy="402133"/>
          </a:xfrm>
          <a:prstGeom prst="rect">
            <a:avLst/>
          </a:prstGeom>
        </p:spPr>
      </p:pic>
      <p:pic>
        <p:nvPicPr>
          <p:cNvPr id="1038" name="Graphique 57">
            <a:extLst>
              <a:ext uri="{FF2B5EF4-FFF2-40B4-BE49-F238E27FC236}">
                <a16:creationId xmlns:a16="http://schemas.microsoft.com/office/drawing/2014/main" id="{4187CF09-E962-0632-9AAF-7943D8C54F2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91018" y="4108825"/>
            <a:ext cx="402133" cy="402133"/>
          </a:xfrm>
          <a:prstGeom prst="rect">
            <a:avLst/>
          </a:prstGeom>
        </p:spPr>
      </p:pic>
      <p:pic>
        <p:nvPicPr>
          <p:cNvPr id="1039" name="Graphique 57">
            <a:extLst>
              <a:ext uri="{FF2B5EF4-FFF2-40B4-BE49-F238E27FC236}">
                <a16:creationId xmlns:a16="http://schemas.microsoft.com/office/drawing/2014/main" id="{08C95F4A-4B23-5D33-04FE-E2915A2FA9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8209" y="4108825"/>
            <a:ext cx="402133" cy="402133"/>
          </a:xfrm>
          <a:prstGeom prst="rect">
            <a:avLst/>
          </a:prstGeom>
        </p:spPr>
      </p:pic>
      <p:pic>
        <p:nvPicPr>
          <p:cNvPr id="1040" name="Graphique 57">
            <a:extLst>
              <a:ext uri="{FF2B5EF4-FFF2-40B4-BE49-F238E27FC236}">
                <a16:creationId xmlns:a16="http://schemas.microsoft.com/office/drawing/2014/main" id="{1FFC1F5D-90B5-BED6-5FBE-5C03F05F5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91018" y="4323998"/>
            <a:ext cx="402133" cy="402133"/>
          </a:xfrm>
          <a:prstGeom prst="rect">
            <a:avLst/>
          </a:prstGeom>
        </p:spPr>
      </p:pic>
      <p:pic>
        <p:nvPicPr>
          <p:cNvPr id="1041" name="Graphique 57">
            <a:extLst>
              <a:ext uri="{FF2B5EF4-FFF2-40B4-BE49-F238E27FC236}">
                <a16:creationId xmlns:a16="http://schemas.microsoft.com/office/drawing/2014/main" id="{1D12E498-6EF5-4F1C-9849-C60930CF1F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8209" y="4323998"/>
            <a:ext cx="402133" cy="402133"/>
          </a:xfrm>
          <a:prstGeom prst="rect">
            <a:avLst/>
          </a:prstGeom>
        </p:spPr>
      </p:pic>
      <p:pic>
        <p:nvPicPr>
          <p:cNvPr id="1042" name="Graphique 57">
            <a:extLst>
              <a:ext uri="{FF2B5EF4-FFF2-40B4-BE49-F238E27FC236}">
                <a16:creationId xmlns:a16="http://schemas.microsoft.com/office/drawing/2014/main" id="{47B0CE25-0546-194E-8876-7C0B2D3460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18487" y="2386189"/>
            <a:ext cx="402133" cy="402133"/>
          </a:xfrm>
          <a:prstGeom prst="rect">
            <a:avLst/>
          </a:prstGeom>
        </p:spPr>
      </p:pic>
      <p:pic>
        <p:nvPicPr>
          <p:cNvPr id="1043" name="Graphique 57">
            <a:extLst>
              <a:ext uri="{FF2B5EF4-FFF2-40B4-BE49-F238E27FC236}">
                <a16:creationId xmlns:a16="http://schemas.microsoft.com/office/drawing/2014/main" id="{7DC76BB0-106C-A544-141E-00D10E25B8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45678" y="2386189"/>
            <a:ext cx="402133" cy="402133"/>
          </a:xfrm>
          <a:prstGeom prst="rect">
            <a:avLst/>
          </a:prstGeom>
        </p:spPr>
      </p:pic>
      <p:pic>
        <p:nvPicPr>
          <p:cNvPr id="1044" name="Graphique 57">
            <a:extLst>
              <a:ext uri="{FF2B5EF4-FFF2-40B4-BE49-F238E27FC236}">
                <a16:creationId xmlns:a16="http://schemas.microsoft.com/office/drawing/2014/main" id="{6C06590B-D62C-FB7E-48DB-7B731DB587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18487" y="2597494"/>
            <a:ext cx="402133" cy="402133"/>
          </a:xfrm>
          <a:prstGeom prst="rect">
            <a:avLst/>
          </a:prstGeom>
        </p:spPr>
      </p:pic>
      <p:pic>
        <p:nvPicPr>
          <p:cNvPr id="1045" name="Graphique 57">
            <a:extLst>
              <a:ext uri="{FF2B5EF4-FFF2-40B4-BE49-F238E27FC236}">
                <a16:creationId xmlns:a16="http://schemas.microsoft.com/office/drawing/2014/main" id="{BF386808-5D7F-2319-24B2-FC77BD26495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45678" y="2597494"/>
            <a:ext cx="402133" cy="402133"/>
          </a:xfrm>
          <a:prstGeom prst="rect">
            <a:avLst/>
          </a:prstGeom>
        </p:spPr>
      </p:pic>
      <p:pic>
        <p:nvPicPr>
          <p:cNvPr id="1046" name="Graphique 57">
            <a:extLst>
              <a:ext uri="{FF2B5EF4-FFF2-40B4-BE49-F238E27FC236}">
                <a16:creationId xmlns:a16="http://schemas.microsoft.com/office/drawing/2014/main" id="{BD99DB66-2096-0172-D416-C6DCE17661B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18487" y="2826774"/>
            <a:ext cx="402133" cy="402133"/>
          </a:xfrm>
          <a:prstGeom prst="rect">
            <a:avLst/>
          </a:prstGeom>
        </p:spPr>
      </p:pic>
      <p:pic>
        <p:nvPicPr>
          <p:cNvPr id="1047" name="Graphique 57">
            <a:extLst>
              <a:ext uri="{FF2B5EF4-FFF2-40B4-BE49-F238E27FC236}">
                <a16:creationId xmlns:a16="http://schemas.microsoft.com/office/drawing/2014/main" id="{53FE43AD-F674-1B5A-8A0A-66AA10CAEC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45678" y="2826774"/>
            <a:ext cx="402133" cy="402133"/>
          </a:xfrm>
          <a:prstGeom prst="rect">
            <a:avLst/>
          </a:prstGeom>
        </p:spPr>
      </p:pic>
      <p:pic>
        <p:nvPicPr>
          <p:cNvPr id="1048" name="Graphique 57">
            <a:extLst>
              <a:ext uri="{FF2B5EF4-FFF2-40B4-BE49-F238E27FC236}">
                <a16:creationId xmlns:a16="http://schemas.microsoft.com/office/drawing/2014/main" id="{05A29C55-40BE-4695-38E6-8F18DC7BE1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18487" y="3041947"/>
            <a:ext cx="402133" cy="402133"/>
          </a:xfrm>
          <a:prstGeom prst="rect">
            <a:avLst/>
          </a:prstGeom>
        </p:spPr>
      </p:pic>
      <p:pic>
        <p:nvPicPr>
          <p:cNvPr id="1049" name="Graphique 57">
            <a:extLst>
              <a:ext uri="{FF2B5EF4-FFF2-40B4-BE49-F238E27FC236}">
                <a16:creationId xmlns:a16="http://schemas.microsoft.com/office/drawing/2014/main" id="{56CF6845-C324-E8AF-B761-93F0E3097F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45678" y="3041947"/>
            <a:ext cx="402133" cy="402133"/>
          </a:xfrm>
          <a:prstGeom prst="rect">
            <a:avLst/>
          </a:prstGeom>
        </p:spPr>
      </p:pic>
      <p:pic>
        <p:nvPicPr>
          <p:cNvPr id="1050" name="Graphique 57">
            <a:extLst>
              <a:ext uri="{FF2B5EF4-FFF2-40B4-BE49-F238E27FC236}">
                <a16:creationId xmlns:a16="http://schemas.microsoft.com/office/drawing/2014/main" id="{436E5ABF-504E-62CC-2B81-CFFCE20FA6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18487" y="3257120"/>
            <a:ext cx="402133" cy="402133"/>
          </a:xfrm>
          <a:prstGeom prst="rect">
            <a:avLst/>
          </a:prstGeom>
        </p:spPr>
      </p:pic>
      <p:pic>
        <p:nvPicPr>
          <p:cNvPr id="1051" name="Graphique 57">
            <a:extLst>
              <a:ext uri="{FF2B5EF4-FFF2-40B4-BE49-F238E27FC236}">
                <a16:creationId xmlns:a16="http://schemas.microsoft.com/office/drawing/2014/main" id="{03B5FD8B-BD68-2FDE-F57E-F0B01A8111E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45678" y="3257120"/>
            <a:ext cx="402133" cy="402133"/>
          </a:xfrm>
          <a:prstGeom prst="rect">
            <a:avLst/>
          </a:prstGeom>
        </p:spPr>
      </p:pic>
      <p:pic>
        <p:nvPicPr>
          <p:cNvPr id="1052" name="Graphique 57">
            <a:extLst>
              <a:ext uri="{FF2B5EF4-FFF2-40B4-BE49-F238E27FC236}">
                <a16:creationId xmlns:a16="http://schemas.microsoft.com/office/drawing/2014/main" id="{EAA73906-9D67-2FF6-10DA-E7C24543C0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18487" y="3438960"/>
            <a:ext cx="402133" cy="402133"/>
          </a:xfrm>
          <a:prstGeom prst="rect">
            <a:avLst/>
          </a:prstGeom>
        </p:spPr>
      </p:pic>
      <p:pic>
        <p:nvPicPr>
          <p:cNvPr id="1053" name="Graphique 57">
            <a:extLst>
              <a:ext uri="{FF2B5EF4-FFF2-40B4-BE49-F238E27FC236}">
                <a16:creationId xmlns:a16="http://schemas.microsoft.com/office/drawing/2014/main" id="{D2CC49BA-A340-02F8-D560-0B81A690D9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45678" y="3438960"/>
            <a:ext cx="402133" cy="402133"/>
          </a:xfrm>
          <a:prstGeom prst="rect">
            <a:avLst/>
          </a:prstGeom>
        </p:spPr>
      </p:pic>
      <p:pic>
        <p:nvPicPr>
          <p:cNvPr id="1054" name="Graphique 57">
            <a:extLst>
              <a:ext uri="{FF2B5EF4-FFF2-40B4-BE49-F238E27FC236}">
                <a16:creationId xmlns:a16="http://schemas.microsoft.com/office/drawing/2014/main" id="{27176EB4-8E65-8A34-40D1-FB34B5409B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18487" y="3650265"/>
            <a:ext cx="402133" cy="402133"/>
          </a:xfrm>
          <a:prstGeom prst="rect">
            <a:avLst/>
          </a:prstGeom>
        </p:spPr>
      </p:pic>
      <p:pic>
        <p:nvPicPr>
          <p:cNvPr id="1055" name="Graphique 57">
            <a:extLst>
              <a:ext uri="{FF2B5EF4-FFF2-40B4-BE49-F238E27FC236}">
                <a16:creationId xmlns:a16="http://schemas.microsoft.com/office/drawing/2014/main" id="{E4937367-F2F8-7036-C4AB-9AB2549332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45678" y="3650265"/>
            <a:ext cx="402133" cy="402133"/>
          </a:xfrm>
          <a:prstGeom prst="rect">
            <a:avLst/>
          </a:prstGeom>
        </p:spPr>
      </p:pic>
      <p:pic>
        <p:nvPicPr>
          <p:cNvPr id="1056" name="Graphique 57">
            <a:extLst>
              <a:ext uri="{FF2B5EF4-FFF2-40B4-BE49-F238E27FC236}">
                <a16:creationId xmlns:a16="http://schemas.microsoft.com/office/drawing/2014/main" id="{93B4F2CF-49D4-A9D6-CD0C-5772031DC4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18487" y="3879545"/>
            <a:ext cx="402133" cy="402133"/>
          </a:xfrm>
          <a:prstGeom prst="rect">
            <a:avLst/>
          </a:prstGeom>
        </p:spPr>
      </p:pic>
      <p:pic>
        <p:nvPicPr>
          <p:cNvPr id="1057" name="Graphique 57">
            <a:extLst>
              <a:ext uri="{FF2B5EF4-FFF2-40B4-BE49-F238E27FC236}">
                <a16:creationId xmlns:a16="http://schemas.microsoft.com/office/drawing/2014/main" id="{1205B1B4-EF07-06FF-CAD0-B4CBE96785A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45678" y="3879545"/>
            <a:ext cx="402133" cy="402133"/>
          </a:xfrm>
          <a:prstGeom prst="rect">
            <a:avLst/>
          </a:prstGeom>
        </p:spPr>
      </p:pic>
      <p:pic>
        <p:nvPicPr>
          <p:cNvPr id="1058" name="Graphique 57">
            <a:extLst>
              <a:ext uri="{FF2B5EF4-FFF2-40B4-BE49-F238E27FC236}">
                <a16:creationId xmlns:a16="http://schemas.microsoft.com/office/drawing/2014/main" id="{2FF12B24-665F-BCD2-70AA-D04FDF641C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18487" y="4094718"/>
            <a:ext cx="402133" cy="402133"/>
          </a:xfrm>
          <a:prstGeom prst="rect">
            <a:avLst/>
          </a:prstGeom>
        </p:spPr>
      </p:pic>
      <p:pic>
        <p:nvPicPr>
          <p:cNvPr id="1059" name="Graphique 57">
            <a:extLst>
              <a:ext uri="{FF2B5EF4-FFF2-40B4-BE49-F238E27FC236}">
                <a16:creationId xmlns:a16="http://schemas.microsoft.com/office/drawing/2014/main" id="{8C36FF75-C113-7EAB-36DC-1AE845D3AC5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45678" y="4094718"/>
            <a:ext cx="402133" cy="402133"/>
          </a:xfrm>
          <a:prstGeom prst="rect">
            <a:avLst/>
          </a:prstGeom>
        </p:spPr>
      </p:pic>
      <p:pic>
        <p:nvPicPr>
          <p:cNvPr id="1060" name="Graphique 57">
            <a:extLst>
              <a:ext uri="{FF2B5EF4-FFF2-40B4-BE49-F238E27FC236}">
                <a16:creationId xmlns:a16="http://schemas.microsoft.com/office/drawing/2014/main" id="{CB69C11E-6F23-C7FB-DF40-0D0BDE6C7D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18487" y="4309891"/>
            <a:ext cx="402133" cy="402133"/>
          </a:xfrm>
          <a:prstGeom prst="rect">
            <a:avLst/>
          </a:prstGeom>
        </p:spPr>
      </p:pic>
      <p:pic>
        <p:nvPicPr>
          <p:cNvPr id="1061" name="Graphique 57">
            <a:extLst>
              <a:ext uri="{FF2B5EF4-FFF2-40B4-BE49-F238E27FC236}">
                <a16:creationId xmlns:a16="http://schemas.microsoft.com/office/drawing/2014/main" id="{128EC69A-9DFD-9D97-666A-EF3F69FA45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45678" y="4309891"/>
            <a:ext cx="402133" cy="402133"/>
          </a:xfrm>
          <a:prstGeom prst="rect">
            <a:avLst/>
          </a:prstGeom>
        </p:spPr>
      </p:pic>
      <p:pic>
        <p:nvPicPr>
          <p:cNvPr id="1062" name="Graphique 57">
            <a:extLst>
              <a:ext uri="{FF2B5EF4-FFF2-40B4-BE49-F238E27FC236}">
                <a16:creationId xmlns:a16="http://schemas.microsoft.com/office/drawing/2014/main" id="{96272615-5D12-1A7B-8FAD-06ECAF89F2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34349" y="2372082"/>
            <a:ext cx="402133" cy="402133"/>
          </a:xfrm>
          <a:prstGeom prst="rect">
            <a:avLst/>
          </a:prstGeom>
        </p:spPr>
      </p:pic>
      <p:pic>
        <p:nvPicPr>
          <p:cNvPr id="1063" name="Graphique 57">
            <a:extLst>
              <a:ext uri="{FF2B5EF4-FFF2-40B4-BE49-F238E27FC236}">
                <a16:creationId xmlns:a16="http://schemas.microsoft.com/office/drawing/2014/main" id="{7F341D10-AE4D-3701-73B4-D6D90D1060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61540" y="2372082"/>
            <a:ext cx="402133" cy="402133"/>
          </a:xfrm>
          <a:prstGeom prst="rect">
            <a:avLst/>
          </a:prstGeom>
        </p:spPr>
      </p:pic>
      <p:pic>
        <p:nvPicPr>
          <p:cNvPr id="1064" name="Graphique 57">
            <a:extLst>
              <a:ext uri="{FF2B5EF4-FFF2-40B4-BE49-F238E27FC236}">
                <a16:creationId xmlns:a16="http://schemas.microsoft.com/office/drawing/2014/main" id="{9F010A40-4D93-B69E-BD3F-F89EB85D044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34349" y="2583387"/>
            <a:ext cx="402133" cy="402133"/>
          </a:xfrm>
          <a:prstGeom prst="rect">
            <a:avLst/>
          </a:prstGeom>
        </p:spPr>
      </p:pic>
      <p:pic>
        <p:nvPicPr>
          <p:cNvPr id="1065" name="Graphique 57">
            <a:extLst>
              <a:ext uri="{FF2B5EF4-FFF2-40B4-BE49-F238E27FC236}">
                <a16:creationId xmlns:a16="http://schemas.microsoft.com/office/drawing/2014/main" id="{F2B8337D-DB7C-8D6E-0758-3A5E991D1D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61540" y="2583387"/>
            <a:ext cx="402133" cy="402133"/>
          </a:xfrm>
          <a:prstGeom prst="rect">
            <a:avLst/>
          </a:prstGeom>
        </p:spPr>
      </p:pic>
      <p:pic>
        <p:nvPicPr>
          <p:cNvPr id="1066" name="Graphique 57">
            <a:extLst>
              <a:ext uri="{FF2B5EF4-FFF2-40B4-BE49-F238E27FC236}">
                <a16:creationId xmlns:a16="http://schemas.microsoft.com/office/drawing/2014/main" id="{C75BC89B-53FB-0DAD-4310-143CA56418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34349" y="2812667"/>
            <a:ext cx="402133" cy="402133"/>
          </a:xfrm>
          <a:prstGeom prst="rect">
            <a:avLst/>
          </a:prstGeom>
        </p:spPr>
      </p:pic>
      <p:pic>
        <p:nvPicPr>
          <p:cNvPr id="1067" name="Graphique 57">
            <a:extLst>
              <a:ext uri="{FF2B5EF4-FFF2-40B4-BE49-F238E27FC236}">
                <a16:creationId xmlns:a16="http://schemas.microsoft.com/office/drawing/2014/main" id="{06E5F015-0EF0-9CE7-9DCA-17B8F2A136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61540" y="2812667"/>
            <a:ext cx="402133" cy="402133"/>
          </a:xfrm>
          <a:prstGeom prst="rect">
            <a:avLst/>
          </a:prstGeom>
        </p:spPr>
      </p:pic>
      <p:pic>
        <p:nvPicPr>
          <p:cNvPr id="1068" name="Graphique 57">
            <a:extLst>
              <a:ext uri="{FF2B5EF4-FFF2-40B4-BE49-F238E27FC236}">
                <a16:creationId xmlns:a16="http://schemas.microsoft.com/office/drawing/2014/main" id="{C823C2C0-2D10-6D7A-567E-242313B2FB4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34349" y="3027840"/>
            <a:ext cx="402133" cy="402133"/>
          </a:xfrm>
          <a:prstGeom prst="rect">
            <a:avLst/>
          </a:prstGeom>
        </p:spPr>
      </p:pic>
      <p:pic>
        <p:nvPicPr>
          <p:cNvPr id="1069" name="Graphique 57">
            <a:extLst>
              <a:ext uri="{FF2B5EF4-FFF2-40B4-BE49-F238E27FC236}">
                <a16:creationId xmlns:a16="http://schemas.microsoft.com/office/drawing/2014/main" id="{C9F1FE54-8323-52E5-5BD5-347E721CC1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61540" y="3027840"/>
            <a:ext cx="402133" cy="402133"/>
          </a:xfrm>
          <a:prstGeom prst="rect">
            <a:avLst/>
          </a:prstGeom>
        </p:spPr>
      </p:pic>
      <p:pic>
        <p:nvPicPr>
          <p:cNvPr id="1070" name="Graphique 57">
            <a:extLst>
              <a:ext uri="{FF2B5EF4-FFF2-40B4-BE49-F238E27FC236}">
                <a16:creationId xmlns:a16="http://schemas.microsoft.com/office/drawing/2014/main" id="{78DD1EBF-3E6A-B5D4-BFD9-589223CAD3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34349" y="3243013"/>
            <a:ext cx="402133" cy="402133"/>
          </a:xfrm>
          <a:prstGeom prst="rect">
            <a:avLst/>
          </a:prstGeom>
        </p:spPr>
      </p:pic>
      <p:pic>
        <p:nvPicPr>
          <p:cNvPr id="1071" name="Graphique 57">
            <a:extLst>
              <a:ext uri="{FF2B5EF4-FFF2-40B4-BE49-F238E27FC236}">
                <a16:creationId xmlns:a16="http://schemas.microsoft.com/office/drawing/2014/main" id="{8BDCD09B-9384-8EC2-453C-E3CC049002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61540" y="3243013"/>
            <a:ext cx="402133" cy="402133"/>
          </a:xfrm>
          <a:prstGeom prst="rect">
            <a:avLst/>
          </a:prstGeom>
        </p:spPr>
      </p:pic>
      <p:pic>
        <p:nvPicPr>
          <p:cNvPr id="1072" name="Graphique 57">
            <a:extLst>
              <a:ext uri="{FF2B5EF4-FFF2-40B4-BE49-F238E27FC236}">
                <a16:creationId xmlns:a16="http://schemas.microsoft.com/office/drawing/2014/main" id="{7B7F8707-537B-1742-762B-AC3CC18DD0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34349" y="3424853"/>
            <a:ext cx="402133" cy="402133"/>
          </a:xfrm>
          <a:prstGeom prst="rect">
            <a:avLst/>
          </a:prstGeom>
        </p:spPr>
      </p:pic>
      <p:pic>
        <p:nvPicPr>
          <p:cNvPr id="1073" name="Graphique 57">
            <a:extLst>
              <a:ext uri="{FF2B5EF4-FFF2-40B4-BE49-F238E27FC236}">
                <a16:creationId xmlns:a16="http://schemas.microsoft.com/office/drawing/2014/main" id="{C8B78229-9CD3-439F-A4BC-5549D17E09A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61540" y="3424853"/>
            <a:ext cx="402133" cy="402133"/>
          </a:xfrm>
          <a:prstGeom prst="rect">
            <a:avLst/>
          </a:prstGeom>
        </p:spPr>
      </p:pic>
      <p:pic>
        <p:nvPicPr>
          <p:cNvPr id="1074" name="Graphique 57">
            <a:extLst>
              <a:ext uri="{FF2B5EF4-FFF2-40B4-BE49-F238E27FC236}">
                <a16:creationId xmlns:a16="http://schemas.microsoft.com/office/drawing/2014/main" id="{A86D7F20-6D27-2329-7570-A50AD89500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34349" y="3636158"/>
            <a:ext cx="402133" cy="402133"/>
          </a:xfrm>
          <a:prstGeom prst="rect">
            <a:avLst/>
          </a:prstGeom>
        </p:spPr>
      </p:pic>
      <p:pic>
        <p:nvPicPr>
          <p:cNvPr id="1075" name="Graphique 57">
            <a:extLst>
              <a:ext uri="{FF2B5EF4-FFF2-40B4-BE49-F238E27FC236}">
                <a16:creationId xmlns:a16="http://schemas.microsoft.com/office/drawing/2014/main" id="{A463A1B7-093D-7FDD-B068-16D1A236AE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61540" y="3636158"/>
            <a:ext cx="402133" cy="402133"/>
          </a:xfrm>
          <a:prstGeom prst="rect">
            <a:avLst/>
          </a:prstGeom>
        </p:spPr>
      </p:pic>
      <p:pic>
        <p:nvPicPr>
          <p:cNvPr id="1076" name="Graphique 57">
            <a:extLst>
              <a:ext uri="{FF2B5EF4-FFF2-40B4-BE49-F238E27FC236}">
                <a16:creationId xmlns:a16="http://schemas.microsoft.com/office/drawing/2014/main" id="{A9E2F2B9-8844-6907-8368-FFCFDD16E2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34349" y="3865438"/>
            <a:ext cx="402133" cy="402133"/>
          </a:xfrm>
          <a:prstGeom prst="rect">
            <a:avLst/>
          </a:prstGeom>
        </p:spPr>
      </p:pic>
      <p:pic>
        <p:nvPicPr>
          <p:cNvPr id="1077" name="Graphique 57">
            <a:extLst>
              <a:ext uri="{FF2B5EF4-FFF2-40B4-BE49-F238E27FC236}">
                <a16:creationId xmlns:a16="http://schemas.microsoft.com/office/drawing/2014/main" id="{9E430F1B-18A0-BDB1-AD8E-606DECA22D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61540" y="3865438"/>
            <a:ext cx="402133" cy="402133"/>
          </a:xfrm>
          <a:prstGeom prst="rect">
            <a:avLst/>
          </a:prstGeom>
        </p:spPr>
      </p:pic>
      <p:pic>
        <p:nvPicPr>
          <p:cNvPr id="1078" name="Graphique 57">
            <a:extLst>
              <a:ext uri="{FF2B5EF4-FFF2-40B4-BE49-F238E27FC236}">
                <a16:creationId xmlns:a16="http://schemas.microsoft.com/office/drawing/2014/main" id="{BE214936-0C24-335F-31B2-39002D5546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34349" y="4080611"/>
            <a:ext cx="402133" cy="402133"/>
          </a:xfrm>
          <a:prstGeom prst="rect">
            <a:avLst/>
          </a:prstGeom>
        </p:spPr>
      </p:pic>
      <p:pic>
        <p:nvPicPr>
          <p:cNvPr id="1079" name="Graphique 57">
            <a:extLst>
              <a:ext uri="{FF2B5EF4-FFF2-40B4-BE49-F238E27FC236}">
                <a16:creationId xmlns:a16="http://schemas.microsoft.com/office/drawing/2014/main" id="{AFBC6355-1584-65E2-A6B6-C67674EB436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61540" y="4080611"/>
            <a:ext cx="402133" cy="402133"/>
          </a:xfrm>
          <a:prstGeom prst="rect">
            <a:avLst/>
          </a:prstGeom>
        </p:spPr>
      </p:pic>
      <p:pic>
        <p:nvPicPr>
          <p:cNvPr id="1080" name="Graphique 57">
            <a:extLst>
              <a:ext uri="{FF2B5EF4-FFF2-40B4-BE49-F238E27FC236}">
                <a16:creationId xmlns:a16="http://schemas.microsoft.com/office/drawing/2014/main" id="{6268F6E4-F5DA-066B-7F50-D1A81321C3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34349" y="4295784"/>
            <a:ext cx="402133" cy="402133"/>
          </a:xfrm>
          <a:prstGeom prst="rect">
            <a:avLst/>
          </a:prstGeom>
        </p:spPr>
      </p:pic>
      <p:pic>
        <p:nvPicPr>
          <p:cNvPr id="1081" name="Graphique 57">
            <a:extLst>
              <a:ext uri="{FF2B5EF4-FFF2-40B4-BE49-F238E27FC236}">
                <a16:creationId xmlns:a16="http://schemas.microsoft.com/office/drawing/2014/main" id="{70F703AF-24A6-7669-D753-4E6D595639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61540" y="4295784"/>
            <a:ext cx="402133" cy="402133"/>
          </a:xfrm>
          <a:prstGeom prst="rect">
            <a:avLst/>
          </a:prstGeom>
        </p:spPr>
      </p:pic>
      <p:pic>
        <p:nvPicPr>
          <p:cNvPr id="1082" name="Graphique 57">
            <a:extLst>
              <a:ext uri="{FF2B5EF4-FFF2-40B4-BE49-F238E27FC236}">
                <a16:creationId xmlns:a16="http://schemas.microsoft.com/office/drawing/2014/main" id="{5FC68030-47F2-1C0F-4AD2-C26FCC2650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03728" y="2409099"/>
            <a:ext cx="402133" cy="402133"/>
          </a:xfrm>
          <a:prstGeom prst="rect">
            <a:avLst/>
          </a:prstGeom>
        </p:spPr>
      </p:pic>
      <p:pic>
        <p:nvPicPr>
          <p:cNvPr id="1083" name="Graphique 57">
            <a:extLst>
              <a:ext uri="{FF2B5EF4-FFF2-40B4-BE49-F238E27FC236}">
                <a16:creationId xmlns:a16="http://schemas.microsoft.com/office/drawing/2014/main" id="{A6D1B7C8-7699-AE98-36B5-BEF4B7E4A67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30919" y="2409099"/>
            <a:ext cx="402133" cy="402133"/>
          </a:xfrm>
          <a:prstGeom prst="rect">
            <a:avLst/>
          </a:prstGeom>
        </p:spPr>
      </p:pic>
      <p:pic>
        <p:nvPicPr>
          <p:cNvPr id="1084" name="Graphique 57">
            <a:extLst>
              <a:ext uri="{FF2B5EF4-FFF2-40B4-BE49-F238E27FC236}">
                <a16:creationId xmlns:a16="http://schemas.microsoft.com/office/drawing/2014/main" id="{0CBA8A23-BA19-6C77-2E54-93C5FDC64E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03728" y="2620404"/>
            <a:ext cx="402133" cy="402133"/>
          </a:xfrm>
          <a:prstGeom prst="rect">
            <a:avLst/>
          </a:prstGeom>
        </p:spPr>
      </p:pic>
      <p:pic>
        <p:nvPicPr>
          <p:cNvPr id="1085" name="Graphique 57">
            <a:extLst>
              <a:ext uri="{FF2B5EF4-FFF2-40B4-BE49-F238E27FC236}">
                <a16:creationId xmlns:a16="http://schemas.microsoft.com/office/drawing/2014/main" id="{AF4EE5C8-66B8-7FE9-C460-F47BC4BC4B0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30919" y="2620404"/>
            <a:ext cx="402133" cy="402133"/>
          </a:xfrm>
          <a:prstGeom prst="rect">
            <a:avLst/>
          </a:prstGeom>
        </p:spPr>
      </p:pic>
      <p:pic>
        <p:nvPicPr>
          <p:cNvPr id="1086" name="Graphique 57">
            <a:extLst>
              <a:ext uri="{FF2B5EF4-FFF2-40B4-BE49-F238E27FC236}">
                <a16:creationId xmlns:a16="http://schemas.microsoft.com/office/drawing/2014/main" id="{49917304-301C-ED21-7F51-FC05293FF8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03728" y="2849684"/>
            <a:ext cx="402133" cy="402133"/>
          </a:xfrm>
          <a:prstGeom prst="rect">
            <a:avLst/>
          </a:prstGeom>
        </p:spPr>
      </p:pic>
      <p:pic>
        <p:nvPicPr>
          <p:cNvPr id="1087" name="Graphique 57">
            <a:extLst>
              <a:ext uri="{FF2B5EF4-FFF2-40B4-BE49-F238E27FC236}">
                <a16:creationId xmlns:a16="http://schemas.microsoft.com/office/drawing/2014/main" id="{0CFBBF53-D1CC-DC9B-8535-A8DE4FC277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30919" y="2849684"/>
            <a:ext cx="402133" cy="402133"/>
          </a:xfrm>
          <a:prstGeom prst="rect">
            <a:avLst/>
          </a:prstGeom>
        </p:spPr>
      </p:pic>
      <p:pic>
        <p:nvPicPr>
          <p:cNvPr id="1088" name="Graphique 57">
            <a:extLst>
              <a:ext uri="{FF2B5EF4-FFF2-40B4-BE49-F238E27FC236}">
                <a16:creationId xmlns:a16="http://schemas.microsoft.com/office/drawing/2014/main" id="{DA9FD91A-C2BA-47C5-3655-DBEC3AC746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03728" y="3064857"/>
            <a:ext cx="402133" cy="402133"/>
          </a:xfrm>
          <a:prstGeom prst="rect">
            <a:avLst/>
          </a:prstGeom>
        </p:spPr>
      </p:pic>
      <p:pic>
        <p:nvPicPr>
          <p:cNvPr id="1089" name="Graphique 57">
            <a:extLst>
              <a:ext uri="{FF2B5EF4-FFF2-40B4-BE49-F238E27FC236}">
                <a16:creationId xmlns:a16="http://schemas.microsoft.com/office/drawing/2014/main" id="{FAFB4CF9-2CC1-CAD1-657D-9B02468AFF6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30919" y="3064857"/>
            <a:ext cx="402133" cy="402133"/>
          </a:xfrm>
          <a:prstGeom prst="rect">
            <a:avLst/>
          </a:prstGeom>
        </p:spPr>
      </p:pic>
      <p:pic>
        <p:nvPicPr>
          <p:cNvPr id="1090" name="Graphique 57">
            <a:extLst>
              <a:ext uri="{FF2B5EF4-FFF2-40B4-BE49-F238E27FC236}">
                <a16:creationId xmlns:a16="http://schemas.microsoft.com/office/drawing/2014/main" id="{741965B5-3308-8FAC-AEBF-E17E304A8E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03728" y="3280030"/>
            <a:ext cx="402133" cy="402133"/>
          </a:xfrm>
          <a:prstGeom prst="rect">
            <a:avLst/>
          </a:prstGeom>
        </p:spPr>
      </p:pic>
      <p:pic>
        <p:nvPicPr>
          <p:cNvPr id="1091" name="Graphique 57">
            <a:extLst>
              <a:ext uri="{FF2B5EF4-FFF2-40B4-BE49-F238E27FC236}">
                <a16:creationId xmlns:a16="http://schemas.microsoft.com/office/drawing/2014/main" id="{133C7850-F497-3CBB-C88E-A3F88330D0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30919" y="3280030"/>
            <a:ext cx="402133" cy="402133"/>
          </a:xfrm>
          <a:prstGeom prst="rect">
            <a:avLst/>
          </a:prstGeom>
        </p:spPr>
      </p:pic>
      <p:pic>
        <p:nvPicPr>
          <p:cNvPr id="1092" name="Graphique 57">
            <a:extLst>
              <a:ext uri="{FF2B5EF4-FFF2-40B4-BE49-F238E27FC236}">
                <a16:creationId xmlns:a16="http://schemas.microsoft.com/office/drawing/2014/main" id="{6EC2CE7A-F765-2CBA-D81F-3E708C53E5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03728" y="3461870"/>
            <a:ext cx="402133" cy="402133"/>
          </a:xfrm>
          <a:prstGeom prst="rect">
            <a:avLst/>
          </a:prstGeom>
        </p:spPr>
      </p:pic>
      <p:pic>
        <p:nvPicPr>
          <p:cNvPr id="1093" name="Graphique 57">
            <a:extLst>
              <a:ext uri="{FF2B5EF4-FFF2-40B4-BE49-F238E27FC236}">
                <a16:creationId xmlns:a16="http://schemas.microsoft.com/office/drawing/2014/main" id="{22C1C038-5756-CF23-BAED-D798F527D3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30919" y="3461870"/>
            <a:ext cx="402133" cy="402133"/>
          </a:xfrm>
          <a:prstGeom prst="rect">
            <a:avLst/>
          </a:prstGeom>
        </p:spPr>
      </p:pic>
      <p:pic>
        <p:nvPicPr>
          <p:cNvPr id="1094" name="Graphique 57">
            <a:extLst>
              <a:ext uri="{FF2B5EF4-FFF2-40B4-BE49-F238E27FC236}">
                <a16:creationId xmlns:a16="http://schemas.microsoft.com/office/drawing/2014/main" id="{8BED2200-795D-4E83-5982-135B8A8107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03728" y="3673175"/>
            <a:ext cx="402133" cy="402133"/>
          </a:xfrm>
          <a:prstGeom prst="rect">
            <a:avLst/>
          </a:prstGeom>
        </p:spPr>
      </p:pic>
      <p:pic>
        <p:nvPicPr>
          <p:cNvPr id="1095" name="Graphique 57">
            <a:extLst>
              <a:ext uri="{FF2B5EF4-FFF2-40B4-BE49-F238E27FC236}">
                <a16:creationId xmlns:a16="http://schemas.microsoft.com/office/drawing/2014/main" id="{F696A9DE-360D-0C55-799B-CDAAF8C47B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30919" y="3673175"/>
            <a:ext cx="402133" cy="402133"/>
          </a:xfrm>
          <a:prstGeom prst="rect">
            <a:avLst/>
          </a:prstGeom>
        </p:spPr>
      </p:pic>
      <p:pic>
        <p:nvPicPr>
          <p:cNvPr id="1096" name="Graphique 57">
            <a:extLst>
              <a:ext uri="{FF2B5EF4-FFF2-40B4-BE49-F238E27FC236}">
                <a16:creationId xmlns:a16="http://schemas.microsoft.com/office/drawing/2014/main" id="{7C41DCC8-6F6A-463F-2B42-E48924A18C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03728" y="3902455"/>
            <a:ext cx="402133" cy="402133"/>
          </a:xfrm>
          <a:prstGeom prst="rect">
            <a:avLst/>
          </a:prstGeom>
        </p:spPr>
      </p:pic>
      <p:pic>
        <p:nvPicPr>
          <p:cNvPr id="1097" name="Graphique 57">
            <a:extLst>
              <a:ext uri="{FF2B5EF4-FFF2-40B4-BE49-F238E27FC236}">
                <a16:creationId xmlns:a16="http://schemas.microsoft.com/office/drawing/2014/main" id="{5167BF49-4AB8-88C4-14EB-98F94E168B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30919" y="3902455"/>
            <a:ext cx="402133" cy="402133"/>
          </a:xfrm>
          <a:prstGeom prst="rect">
            <a:avLst/>
          </a:prstGeom>
        </p:spPr>
      </p:pic>
      <p:pic>
        <p:nvPicPr>
          <p:cNvPr id="1098" name="Graphique 57">
            <a:extLst>
              <a:ext uri="{FF2B5EF4-FFF2-40B4-BE49-F238E27FC236}">
                <a16:creationId xmlns:a16="http://schemas.microsoft.com/office/drawing/2014/main" id="{E2C9774B-EE33-86A9-9D76-1C8C2D23C21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03728" y="4117628"/>
            <a:ext cx="402133" cy="402133"/>
          </a:xfrm>
          <a:prstGeom prst="rect">
            <a:avLst/>
          </a:prstGeom>
        </p:spPr>
      </p:pic>
      <p:pic>
        <p:nvPicPr>
          <p:cNvPr id="1099" name="Graphique 57">
            <a:extLst>
              <a:ext uri="{FF2B5EF4-FFF2-40B4-BE49-F238E27FC236}">
                <a16:creationId xmlns:a16="http://schemas.microsoft.com/office/drawing/2014/main" id="{3DDEDA59-517D-9B7A-F6A1-6D6E80E85F5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30919" y="4117628"/>
            <a:ext cx="402133" cy="402133"/>
          </a:xfrm>
          <a:prstGeom prst="rect">
            <a:avLst/>
          </a:prstGeom>
        </p:spPr>
      </p:pic>
      <p:pic>
        <p:nvPicPr>
          <p:cNvPr id="1100" name="Graphique 57">
            <a:extLst>
              <a:ext uri="{FF2B5EF4-FFF2-40B4-BE49-F238E27FC236}">
                <a16:creationId xmlns:a16="http://schemas.microsoft.com/office/drawing/2014/main" id="{C02B7E6C-4701-5ABB-82C5-2C25A2267A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03728" y="4332801"/>
            <a:ext cx="402133" cy="402133"/>
          </a:xfrm>
          <a:prstGeom prst="rect">
            <a:avLst/>
          </a:prstGeom>
        </p:spPr>
      </p:pic>
      <p:pic>
        <p:nvPicPr>
          <p:cNvPr id="1101" name="Graphique 57">
            <a:extLst>
              <a:ext uri="{FF2B5EF4-FFF2-40B4-BE49-F238E27FC236}">
                <a16:creationId xmlns:a16="http://schemas.microsoft.com/office/drawing/2014/main" id="{615445BC-1D03-6687-B29F-F6C2A6660B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30919" y="4332801"/>
            <a:ext cx="402133" cy="402133"/>
          </a:xfrm>
          <a:prstGeom prst="rect">
            <a:avLst/>
          </a:prstGeom>
        </p:spPr>
      </p:pic>
      <p:pic>
        <p:nvPicPr>
          <p:cNvPr id="1102" name="Graphique 57">
            <a:extLst>
              <a:ext uri="{FF2B5EF4-FFF2-40B4-BE49-F238E27FC236}">
                <a16:creationId xmlns:a16="http://schemas.microsoft.com/office/drawing/2014/main" id="{14F5244C-4BE1-A45E-B5FA-259DCC2943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85323" y="2407975"/>
            <a:ext cx="402133" cy="402133"/>
          </a:xfrm>
          <a:prstGeom prst="rect">
            <a:avLst/>
          </a:prstGeom>
        </p:spPr>
      </p:pic>
      <p:pic>
        <p:nvPicPr>
          <p:cNvPr id="1104" name="Graphique 57">
            <a:extLst>
              <a:ext uri="{FF2B5EF4-FFF2-40B4-BE49-F238E27FC236}">
                <a16:creationId xmlns:a16="http://schemas.microsoft.com/office/drawing/2014/main" id="{163C7860-73D6-9F15-9DAF-EF9E5C1F8B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85323" y="2623148"/>
            <a:ext cx="402133" cy="402133"/>
          </a:xfrm>
          <a:prstGeom prst="rect">
            <a:avLst/>
          </a:prstGeom>
        </p:spPr>
      </p:pic>
      <p:pic>
        <p:nvPicPr>
          <p:cNvPr id="1106" name="Graphique 57">
            <a:extLst>
              <a:ext uri="{FF2B5EF4-FFF2-40B4-BE49-F238E27FC236}">
                <a16:creationId xmlns:a16="http://schemas.microsoft.com/office/drawing/2014/main" id="{989C9036-52CA-5663-5814-3BE2EA4221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61378" y="2850771"/>
            <a:ext cx="402133" cy="402133"/>
          </a:xfrm>
          <a:prstGeom prst="rect">
            <a:avLst/>
          </a:prstGeom>
        </p:spPr>
      </p:pic>
      <p:pic>
        <p:nvPicPr>
          <p:cNvPr id="1107" name="Graphique 57">
            <a:extLst>
              <a:ext uri="{FF2B5EF4-FFF2-40B4-BE49-F238E27FC236}">
                <a16:creationId xmlns:a16="http://schemas.microsoft.com/office/drawing/2014/main" id="{47B67F67-F92D-5A3F-BE56-C09EB40F88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88569" y="2850771"/>
            <a:ext cx="402133" cy="402133"/>
          </a:xfrm>
          <a:prstGeom prst="rect">
            <a:avLst/>
          </a:prstGeom>
        </p:spPr>
      </p:pic>
      <p:pic>
        <p:nvPicPr>
          <p:cNvPr id="1108" name="Graphique 57">
            <a:extLst>
              <a:ext uri="{FF2B5EF4-FFF2-40B4-BE49-F238E27FC236}">
                <a16:creationId xmlns:a16="http://schemas.microsoft.com/office/drawing/2014/main" id="{74ACAC4D-D16B-C363-8BDB-AEEBAB8681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61378" y="3065944"/>
            <a:ext cx="402133" cy="402133"/>
          </a:xfrm>
          <a:prstGeom prst="rect">
            <a:avLst/>
          </a:prstGeom>
        </p:spPr>
      </p:pic>
      <p:pic>
        <p:nvPicPr>
          <p:cNvPr id="1109" name="Graphique 57">
            <a:extLst>
              <a:ext uri="{FF2B5EF4-FFF2-40B4-BE49-F238E27FC236}">
                <a16:creationId xmlns:a16="http://schemas.microsoft.com/office/drawing/2014/main" id="{8AF107B7-2F97-D6CB-71DB-7FC1824F11E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88569" y="3065944"/>
            <a:ext cx="402133" cy="402133"/>
          </a:xfrm>
          <a:prstGeom prst="rect">
            <a:avLst/>
          </a:prstGeom>
        </p:spPr>
      </p:pic>
      <p:pic>
        <p:nvPicPr>
          <p:cNvPr id="1112" name="Graphique 57">
            <a:extLst>
              <a:ext uri="{FF2B5EF4-FFF2-40B4-BE49-F238E27FC236}">
                <a16:creationId xmlns:a16="http://schemas.microsoft.com/office/drawing/2014/main" id="{57C3CD0A-58FB-E652-16CB-68DD59BBDFA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32008" y="2372418"/>
            <a:ext cx="402133" cy="402133"/>
          </a:xfrm>
          <a:prstGeom prst="rect">
            <a:avLst/>
          </a:prstGeom>
        </p:spPr>
      </p:pic>
      <p:pic>
        <p:nvPicPr>
          <p:cNvPr id="1113" name="Graphique 57">
            <a:extLst>
              <a:ext uri="{FF2B5EF4-FFF2-40B4-BE49-F238E27FC236}">
                <a16:creationId xmlns:a16="http://schemas.microsoft.com/office/drawing/2014/main" id="{87B6BC85-6C70-8CD1-7839-CAF5B739649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59199" y="2372418"/>
            <a:ext cx="402133" cy="402133"/>
          </a:xfrm>
          <a:prstGeom prst="rect">
            <a:avLst/>
          </a:prstGeom>
        </p:spPr>
      </p:pic>
      <p:pic>
        <p:nvPicPr>
          <p:cNvPr id="1114" name="Graphique 57">
            <a:extLst>
              <a:ext uri="{FF2B5EF4-FFF2-40B4-BE49-F238E27FC236}">
                <a16:creationId xmlns:a16="http://schemas.microsoft.com/office/drawing/2014/main" id="{BEE7B8D4-038E-1E0C-98D2-71C264AAEA2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32008" y="2587591"/>
            <a:ext cx="402133" cy="402133"/>
          </a:xfrm>
          <a:prstGeom prst="rect">
            <a:avLst/>
          </a:prstGeom>
        </p:spPr>
      </p:pic>
      <p:pic>
        <p:nvPicPr>
          <p:cNvPr id="1115" name="Graphique 57">
            <a:extLst>
              <a:ext uri="{FF2B5EF4-FFF2-40B4-BE49-F238E27FC236}">
                <a16:creationId xmlns:a16="http://schemas.microsoft.com/office/drawing/2014/main" id="{DF62AE54-2226-D17D-959B-0FD2930495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59199" y="2587591"/>
            <a:ext cx="402133" cy="402133"/>
          </a:xfrm>
          <a:prstGeom prst="rect">
            <a:avLst/>
          </a:prstGeom>
        </p:spPr>
      </p:pic>
      <p:pic>
        <p:nvPicPr>
          <p:cNvPr id="1116" name="Graphique 57">
            <a:extLst>
              <a:ext uri="{FF2B5EF4-FFF2-40B4-BE49-F238E27FC236}">
                <a16:creationId xmlns:a16="http://schemas.microsoft.com/office/drawing/2014/main" id="{10DE645F-3AAE-39C3-0938-F1E7AE77E6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32008" y="3216733"/>
            <a:ext cx="402133" cy="402133"/>
          </a:xfrm>
          <a:prstGeom prst="rect">
            <a:avLst/>
          </a:prstGeom>
        </p:spPr>
      </p:pic>
      <p:pic>
        <p:nvPicPr>
          <p:cNvPr id="1117" name="Graphique 57">
            <a:extLst>
              <a:ext uri="{FF2B5EF4-FFF2-40B4-BE49-F238E27FC236}">
                <a16:creationId xmlns:a16="http://schemas.microsoft.com/office/drawing/2014/main" id="{8095A292-BDAE-D5E5-ADF8-6031EE3BD3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59199" y="3216733"/>
            <a:ext cx="402133" cy="402133"/>
          </a:xfrm>
          <a:prstGeom prst="rect">
            <a:avLst/>
          </a:prstGeom>
        </p:spPr>
      </p:pic>
      <p:pic>
        <p:nvPicPr>
          <p:cNvPr id="1118" name="Graphique 57">
            <a:extLst>
              <a:ext uri="{FF2B5EF4-FFF2-40B4-BE49-F238E27FC236}">
                <a16:creationId xmlns:a16="http://schemas.microsoft.com/office/drawing/2014/main" id="{6C7A7145-9AC9-F83F-9D66-721C1A0181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32008" y="3431906"/>
            <a:ext cx="402133" cy="402133"/>
          </a:xfrm>
          <a:prstGeom prst="rect">
            <a:avLst/>
          </a:prstGeom>
        </p:spPr>
      </p:pic>
      <p:pic>
        <p:nvPicPr>
          <p:cNvPr id="1119" name="Graphique 57">
            <a:extLst>
              <a:ext uri="{FF2B5EF4-FFF2-40B4-BE49-F238E27FC236}">
                <a16:creationId xmlns:a16="http://schemas.microsoft.com/office/drawing/2014/main" id="{2A8EB259-DFE2-1883-EF19-EDEDD66890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59199" y="3431906"/>
            <a:ext cx="402133" cy="402133"/>
          </a:xfrm>
          <a:prstGeom prst="rect">
            <a:avLst/>
          </a:prstGeom>
        </p:spPr>
      </p:pic>
      <p:pic>
        <p:nvPicPr>
          <p:cNvPr id="1120" name="Graphique 57">
            <a:extLst>
              <a:ext uri="{FF2B5EF4-FFF2-40B4-BE49-F238E27FC236}">
                <a16:creationId xmlns:a16="http://schemas.microsoft.com/office/drawing/2014/main" id="{1706337E-6295-7D96-C160-9E82E90D82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32008" y="4080611"/>
            <a:ext cx="402133" cy="402133"/>
          </a:xfrm>
          <a:prstGeom prst="rect">
            <a:avLst/>
          </a:prstGeom>
        </p:spPr>
      </p:pic>
      <p:pic>
        <p:nvPicPr>
          <p:cNvPr id="1121" name="Graphique 57">
            <a:extLst>
              <a:ext uri="{FF2B5EF4-FFF2-40B4-BE49-F238E27FC236}">
                <a16:creationId xmlns:a16="http://schemas.microsoft.com/office/drawing/2014/main" id="{1FBE9515-4800-17EC-45EE-BF9AD7F569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59199" y="4080611"/>
            <a:ext cx="402133" cy="402133"/>
          </a:xfrm>
          <a:prstGeom prst="rect">
            <a:avLst/>
          </a:prstGeom>
        </p:spPr>
      </p:pic>
      <p:pic>
        <p:nvPicPr>
          <p:cNvPr id="1122" name="Graphique 57">
            <a:extLst>
              <a:ext uri="{FF2B5EF4-FFF2-40B4-BE49-F238E27FC236}">
                <a16:creationId xmlns:a16="http://schemas.microsoft.com/office/drawing/2014/main" id="{9A0D934F-572A-8A2B-6E89-7F2AB1A242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32008" y="4295784"/>
            <a:ext cx="402133" cy="402133"/>
          </a:xfrm>
          <a:prstGeom prst="rect">
            <a:avLst/>
          </a:prstGeom>
        </p:spPr>
      </p:pic>
      <p:pic>
        <p:nvPicPr>
          <p:cNvPr id="1123" name="Graphique 57">
            <a:extLst>
              <a:ext uri="{FF2B5EF4-FFF2-40B4-BE49-F238E27FC236}">
                <a16:creationId xmlns:a16="http://schemas.microsoft.com/office/drawing/2014/main" id="{DF69E662-6A73-A1BF-774F-7570389590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59199" y="4295784"/>
            <a:ext cx="402133" cy="402133"/>
          </a:xfrm>
          <a:prstGeom prst="rect">
            <a:avLst/>
          </a:prstGeom>
        </p:spPr>
      </p:pic>
      <p:pic>
        <p:nvPicPr>
          <p:cNvPr id="1124" name="Graphique 57">
            <a:extLst>
              <a:ext uri="{FF2B5EF4-FFF2-40B4-BE49-F238E27FC236}">
                <a16:creationId xmlns:a16="http://schemas.microsoft.com/office/drawing/2014/main" id="{AD6F1A89-F7DB-239C-002F-840AFA4157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54381" y="2337178"/>
            <a:ext cx="402133" cy="402133"/>
          </a:xfrm>
          <a:prstGeom prst="rect">
            <a:avLst/>
          </a:prstGeom>
        </p:spPr>
      </p:pic>
      <p:pic>
        <p:nvPicPr>
          <p:cNvPr id="1125" name="Graphique 57">
            <a:extLst>
              <a:ext uri="{FF2B5EF4-FFF2-40B4-BE49-F238E27FC236}">
                <a16:creationId xmlns:a16="http://schemas.microsoft.com/office/drawing/2014/main" id="{8D35871D-1D45-63A0-4C07-DFCDB26C36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81572" y="2337178"/>
            <a:ext cx="402133" cy="402133"/>
          </a:xfrm>
          <a:prstGeom prst="rect">
            <a:avLst/>
          </a:prstGeom>
        </p:spPr>
      </p:pic>
      <p:pic>
        <p:nvPicPr>
          <p:cNvPr id="1126" name="Graphique 57">
            <a:extLst>
              <a:ext uri="{FF2B5EF4-FFF2-40B4-BE49-F238E27FC236}">
                <a16:creationId xmlns:a16="http://schemas.microsoft.com/office/drawing/2014/main" id="{32319579-9638-C9AE-9435-DFC5266DD9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54381" y="2552351"/>
            <a:ext cx="402133" cy="402133"/>
          </a:xfrm>
          <a:prstGeom prst="rect">
            <a:avLst/>
          </a:prstGeom>
        </p:spPr>
      </p:pic>
      <p:pic>
        <p:nvPicPr>
          <p:cNvPr id="1127" name="Graphique 57">
            <a:extLst>
              <a:ext uri="{FF2B5EF4-FFF2-40B4-BE49-F238E27FC236}">
                <a16:creationId xmlns:a16="http://schemas.microsoft.com/office/drawing/2014/main" id="{7C52417A-E348-7014-6596-3FACB8F0EC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81572" y="2552351"/>
            <a:ext cx="402133" cy="402133"/>
          </a:xfrm>
          <a:prstGeom prst="rect">
            <a:avLst/>
          </a:prstGeom>
        </p:spPr>
      </p:pic>
      <p:pic>
        <p:nvPicPr>
          <p:cNvPr id="1128" name="Graphique 57">
            <a:extLst>
              <a:ext uri="{FF2B5EF4-FFF2-40B4-BE49-F238E27FC236}">
                <a16:creationId xmlns:a16="http://schemas.microsoft.com/office/drawing/2014/main" id="{B29BF612-3247-5707-D57A-D0B9D70EC4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54381" y="3262239"/>
            <a:ext cx="402133" cy="402133"/>
          </a:xfrm>
          <a:prstGeom prst="rect">
            <a:avLst/>
          </a:prstGeom>
        </p:spPr>
      </p:pic>
      <p:pic>
        <p:nvPicPr>
          <p:cNvPr id="1129" name="Graphique 57">
            <a:extLst>
              <a:ext uri="{FF2B5EF4-FFF2-40B4-BE49-F238E27FC236}">
                <a16:creationId xmlns:a16="http://schemas.microsoft.com/office/drawing/2014/main" id="{774448BD-D6D0-EBD0-33CE-D4E7E03EC3C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81572" y="3262239"/>
            <a:ext cx="402133" cy="402133"/>
          </a:xfrm>
          <a:prstGeom prst="rect">
            <a:avLst/>
          </a:prstGeom>
        </p:spPr>
      </p:pic>
      <p:pic>
        <p:nvPicPr>
          <p:cNvPr id="1130" name="Graphique 57">
            <a:extLst>
              <a:ext uri="{FF2B5EF4-FFF2-40B4-BE49-F238E27FC236}">
                <a16:creationId xmlns:a16="http://schemas.microsoft.com/office/drawing/2014/main" id="{ED4D9A31-7914-0C8B-801D-BEEE90B4E3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54381" y="3477412"/>
            <a:ext cx="402133" cy="402133"/>
          </a:xfrm>
          <a:prstGeom prst="rect">
            <a:avLst/>
          </a:prstGeom>
        </p:spPr>
      </p:pic>
      <p:pic>
        <p:nvPicPr>
          <p:cNvPr id="1131" name="Graphique 57">
            <a:extLst>
              <a:ext uri="{FF2B5EF4-FFF2-40B4-BE49-F238E27FC236}">
                <a16:creationId xmlns:a16="http://schemas.microsoft.com/office/drawing/2014/main" id="{4F07A520-18D2-6A60-D8D1-FB0F525FD9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81572" y="3477412"/>
            <a:ext cx="402133" cy="402133"/>
          </a:xfrm>
          <a:prstGeom prst="rect">
            <a:avLst/>
          </a:prstGeom>
        </p:spPr>
      </p:pic>
      <p:pic>
        <p:nvPicPr>
          <p:cNvPr id="1132" name="Graphique 57">
            <a:extLst>
              <a:ext uri="{FF2B5EF4-FFF2-40B4-BE49-F238E27FC236}">
                <a16:creationId xmlns:a16="http://schemas.microsoft.com/office/drawing/2014/main" id="{29BE44EF-1DA7-E463-D85F-C455A8F2676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77667" y="2583387"/>
            <a:ext cx="402133" cy="402133"/>
          </a:xfrm>
          <a:prstGeom prst="rect">
            <a:avLst/>
          </a:prstGeom>
        </p:spPr>
      </p:pic>
      <p:pic>
        <p:nvPicPr>
          <p:cNvPr id="1133" name="Graphique 57">
            <a:extLst>
              <a:ext uri="{FF2B5EF4-FFF2-40B4-BE49-F238E27FC236}">
                <a16:creationId xmlns:a16="http://schemas.microsoft.com/office/drawing/2014/main" id="{A0639DA1-7A1F-1425-29C0-F1BE4D825A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77667" y="2798560"/>
            <a:ext cx="402133" cy="402133"/>
          </a:xfrm>
          <a:prstGeom prst="rect">
            <a:avLst/>
          </a:prstGeom>
        </p:spPr>
      </p:pic>
      <p:pic>
        <p:nvPicPr>
          <p:cNvPr id="1134" name="Graphique 57">
            <a:extLst>
              <a:ext uri="{FF2B5EF4-FFF2-40B4-BE49-F238E27FC236}">
                <a16:creationId xmlns:a16="http://schemas.microsoft.com/office/drawing/2014/main" id="{CEC3F156-0D4D-BF90-95CC-BFC000B087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51811" y="2999627"/>
            <a:ext cx="402133" cy="402133"/>
          </a:xfrm>
          <a:prstGeom prst="rect">
            <a:avLst/>
          </a:prstGeom>
        </p:spPr>
      </p:pic>
      <p:pic>
        <p:nvPicPr>
          <p:cNvPr id="1135" name="Graphique 57">
            <a:extLst>
              <a:ext uri="{FF2B5EF4-FFF2-40B4-BE49-F238E27FC236}">
                <a16:creationId xmlns:a16="http://schemas.microsoft.com/office/drawing/2014/main" id="{D402CEFA-E05B-9224-61C3-F3CFB20BF73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51811" y="3214800"/>
            <a:ext cx="402133" cy="402133"/>
          </a:xfrm>
          <a:prstGeom prst="rect">
            <a:avLst/>
          </a:prstGeom>
        </p:spPr>
      </p:pic>
      <p:pic>
        <p:nvPicPr>
          <p:cNvPr id="1136" name="Graphique 57">
            <a:extLst>
              <a:ext uri="{FF2B5EF4-FFF2-40B4-BE49-F238E27FC236}">
                <a16:creationId xmlns:a16="http://schemas.microsoft.com/office/drawing/2014/main" id="{196AD55F-84B1-D18F-9105-A5EE087826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00503" y="3659542"/>
            <a:ext cx="402133" cy="402133"/>
          </a:xfrm>
          <a:prstGeom prst="rect">
            <a:avLst/>
          </a:prstGeom>
        </p:spPr>
      </p:pic>
      <p:pic>
        <p:nvPicPr>
          <p:cNvPr id="1137" name="Graphique 57">
            <a:extLst>
              <a:ext uri="{FF2B5EF4-FFF2-40B4-BE49-F238E27FC236}">
                <a16:creationId xmlns:a16="http://schemas.microsoft.com/office/drawing/2014/main" id="{A3756199-99B2-31CC-9435-A7DAE5B4F5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00503" y="3874715"/>
            <a:ext cx="402133" cy="402133"/>
          </a:xfrm>
          <a:prstGeom prst="rect">
            <a:avLst/>
          </a:prstGeom>
        </p:spPr>
      </p:pic>
      <p:pic>
        <p:nvPicPr>
          <p:cNvPr id="1138" name="Graphique 57">
            <a:extLst>
              <a:ext uri="{FF2B5EF4-FFF2-40B4-BE49-F238E27FC236}">
                <a16:creationId xmlns:a16="http://schemas.microsoft.com/office/drawing/2014/main" id="{663CCC52-3380-E010-59FE-B87D146B70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51811" y="3834039"/>
            <a:ext cx="402133" cy="402133"/>
          </a:xfrm>
          <a:prstGeom prst="rect">
            <a:avLst/>
          </a:prstGeom>
        </p:spPr>
      </p:pic>
      <p:pic>
        <p:nvPicPr>
          <p:cNvPr id="1139" name="Graphique 57">
            <a:extLst>
              <a:ext uri="{FF2B5EF4-FFF2-40B4-BE49-F238E27FC236}">
                <a16:creationId xmlns:a16="http://schemas.microsoft.com/office/drawing/2014/main" id="{2C146ED0-31AC-E803-8FC5-F260EBDB0F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51811" y="4049212"/>
            <a:ext cx="402133" cy="402133"/>
          </a:xfrm>
          <a:prstGeom prst="rect">
            <a:avLst/>
          </a:prstGeom>
        </p:spPr>
      </p:pic>
      <p:pic>
        <p:nvPicPr>
          <p:cNvPr id="1140" name="Graphique 57">
            <a:extLst>
              <a:ext uri="{FF2B5EF4-FFF2-40B4-BE49-F238E27FC236}">
                <a16:creationId xmlns:a16="http://schemas.microsoft.com/office/drawing/2014/main" id="{4A8B061C-449D-9053-C599-8CFD954EBF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51811" y="4075781"/>
            <a:ext cx="402133" cy="402133"/>
          </a:xfrm>
          <a:prstGeom prst="rect">
            <a:avLst/>
          </a:prstGeom>
        </p:spPr>
      </p:pic>
      <p:pic>
        <p:nvPicPr>
          <p:cNvPr id="1141" name="Graphique 57">
            <a:extLst>
              <a:ext uri="{FF2B5EF4-FFF2-40B4-BE49-F238E27FC236}">
                <a16:creationId xmlns:a16="http://schemas.microsoft.com/office/drawing/2014/main" id="{37AE0F05-2A33-3E9B-EB0A-A85AC560C4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51811" y="4290954"/>
            <a:ext cx="402133" cy="402133"/>
          </a:xfrm>
          <a:prstGeom prst="rect">
            <a:avLst/>
          </a:prstGeom>
        </p:spPr>
      </p:pic>
      <p:pic>
        <p:nvPicPr>
          <p:cNvPr id="1144" name="Graphique 57">
            <a:extLst>
              <a:ext uri="{FF2B5EF4-FFF2-40B4-BE49-F238E27FC236}">
                <a16:creationId xmlns:a16="http://schemas.microsoft.com/office/drawing/2014/main" id="{33D3B75E-7528-EDAF-84FA-768574122C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24817" y="2391124"/>
            <a:ext cx="402133" cy="402133"/>
          </a:xfrm>
          <a:prstGeom prst="rect">
            <a:avLst/>
          </a:prstGeom>
        </p:spPr>
      </p:pic>
      <p:pic>
        <p:nvPicPr>
          <p:cNvPr id="1145" name="Graphique 57">
            <a:extLst>
              <a:ext uri="{FF2B5EF4-FFF2-40B4-BE49-F238E27FC236}">
                <a16:creationId xmlns:a16="http://schemas.microsoft.com/office/drawing/2014/main" id="{E5E3AD03-58DB-95A5-CE39-DAB0F01D49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24817" y="2606297"/>
            <a:ext cx="402133" cy="402133"/>
          </a:xfrm>
          <a:prstGeom prst="rect">
            <a:avLst/>
          </a:prstGeom>
        </p:spPr>
      </p:pic>
      <p:pic>
        <p:nvPicPr>
          <p:cNvPr id="1146" name="Graphique 57">
            <a:extLst>
              <a:ext uri="{FF2B5EF4-FFF2-40B4-BE49-F238E27FC236}">
                <a16:creationId xmlns:a16="http://schemas.microsoft.com/office/drawing/2014/main" id="{C321FE37-C8C5-7379-7C2D-0372926D65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33911" y="2391124"/>
            <a:ext cx="402133" cy="402133"/>
          </a:xfrm>
          <a:prstGeom prst="rect">
            <a:avLst/>
          </a:prstGeom>
        </p:spPr>
      </p:pic>
      <p:pic>
        <p:nvPicPr>
          <p:cNvPr id="1147" name="Graphique 57">
            <a:extLst>
              <a:ext uri="{FF2B5EF4-FFF2-40B4-BE49-F238E27FC236}">
                <a16:creationId xmlns:a16="http://schemas.microsoft.com/office/drawing/2014/main" id="{647EB859-F91A-B5E5-E615-FFE06E8245B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33911" y="2606297"/>
            <a:ext cx="402133" cy="402133"/>
          </a:xfrm>
          <a:prstGeom prst="rect">
            <a:avLst/>
          </a:prstGeom>
        </p:spPr>
      </p:pic>
      <p:pic>
        <p:nvPicPr>
          <p:cNvPr id="1148" name="Graphique 57">
            <a:extLst>
              <a:ext uri="{FF2B5EF4-FFF2-40B4-BE49-F238E27FC236}">
                <a16:creationId xmlns:a16="http://schemas.microsoft.com/office/drawing/2014/main" id="{F4E279B6-82E0-EF61-08AA-071BC8C657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35346" y="4089415"/>
            <a:ext cx="402133" cy="402133"/>
          </a:xfrm>
          <a:prstGeom prst="rect">
            <a:avLst/>
          </a:prstGeom>
        </p:spPr>
      </p:pic>
      <p:pic>
        <p:nvPicPr>
          <p:cNvPr id="1149" name="Graphique 57">
            <a:extLst>
              <a:ext uri="{FF2B5EF4-FFF2-40B4-BE49-F238E27FC236}">
                <a16:creationId xmlns:a16="http://schemas.microsoft.com/office/drawing/2014/main" id="{082B2428-BA3F-D3BB-7662-240621BD41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35346" y="4304588"/>
            <a:ext cx="402133" cy="402133"/>
          </a:xfrm>
          <a:prstGeom prst="rect">
            <a:avLst/>
          </a:prstGeom>
        </p:spPr>
      </p:pic>
      <p:pic>
        <p:nvPicPr>
          <p:cNvPr id="1150" name="Graphique 57">
            <a:extLst>
              <a:ext uri="{FF2B5EF4-FFF2-40B4-BE49-F238E27FC236}">
                <a16:creationId xmlns:a16="http://schemas.microsoft.com/office/drawing/2014/main" id="{8AC9BC98-1B3C-D115-C111-3417D36328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44440" y="4089415"/>
            <a:ext cx="402133" cy="402133"/>
          </a:xfrm>
          <a:prstGeom prst="rect">
            <a:avLst/>
          </a:prstGeom>
        </p:spPr>
      </p:pic>
      <p:pic>
        <p:nvPicPr>
          <p:cNvPr id="1151" name="Graphique 57">
            <a:extLst>
              <a:ext uri="{FF2B5EF4-FFF2-40B4-BE49-F238E27FC236}">
                <a16:creationId xmlns:a16="http://schemas.microsoft.com/office/drawing/2014/main" id="{221C77FD-1751-B2EE-1B80-CF518C828A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44440" y="4304588"/>
            <a:ext cx="402133" cy="402133"/>
          </a:xfrm>
          <a:prstGeom prst="rect">
            <a:avLst/>
          </a:prstGeom>
        </p:spPr>
      </p:pic>
      <p:pic>
        <p:nvPicPr>
          <p:cNvPr id="1152" name="Graphique 57">
            <a:extLst>
              <a:ext uri="{FF2B5EF4-FFF2-40B4-BE49-F238E27FC236}">
                <a16:creationId xmlns:a16="http://schemas.microsoft.com/office/drawing/2014/main" id="{0E1E353C-016C-F50E-9733-B1FBF19226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11364" y="2400296"/>
            <a:ext cx="402133" cy="402133"/>
          </a:xfrm>
          <a:prstGeom prst="rect">
            <a:avLst/>
          </a:prstGeom>
        </p:spPr>
      </p:pic>
      <p:pic>
        <p:nvPicPr>
          <p:cNvPr id="1153" name="Graphique 57">
            <a:extLst>
              <a:ext uri="{FF2B5EF4-FFF2-40B4-BE49-F238E27FC236}">
                <a16:creationId xmlns:a16="http://schemas.microsoft.com/office/drawing/2014/main" id="{DABE4D22-BF39-5DA1-2857-D0245F6887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938555" y="2400296"/>
            <a:ext cx="402133" cy="402133"/>
          </a:xfrm>
          <a:prstGeom prst="rect">
            <a:avLst/>
          </a:prstGeom>
        </p:spPr>
      </p:pic>
      <p:pic>
        <p:nvPicPr>
          <p:cNvPr id="1154" name="Graphique 57">
            <a:extLst>
              <a:ext uri="{FF2B5EF4-FFF2-40B4-BE49-F238E27FC236}">
                <a16:creationId xmlns:a16="http://schemas.microsoft.com/office/drawing/2014/main" id="{B3108054-17C4-A6C5-7F1D-5A3F176033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11364" y="2611601"/>
            <a:ext cx="402133" cy="402133"/>
          </a:xfrm>
          <a:prstGeom prst="rect">
            <a:avLst/>
          </a:prstGeom>
        </p:spPr>
      </p:pic>
      <p:pic>
        <p:nvPicPr>
          <p:cNvPr id="1155" name="Graphique 57">
            <a:extLst>
              <a:ext uri="{FF2B5EF4-FFF2-40B4-BE49-F238E27FC236}">
                <a16:creationId xmlns:a16="http://schemas.microsoft.com/office/drawing/2014/main" id="{FA08A74F-3CB1-CED6-F622-BA113D772C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938555" y="2611601"/>
            <a:ext cx="402133" cy="402133"/>
          </a:xfrm>
          <a:prstGeom prst="rect">
            <a:avLst/>
          </a:prstGeom>
        </p:spPr>
      </p:pic>
      <p:pic>
        <p:nvPicPr>
          <p:cNvPr id="1156" name="Graphique 57">
            <a:extLst>
              <a:ext uri="{FF2B5EF4-FFF2-40B4-BE49-F238E27FC236}">
                <a16:creationId xmlns:a16="http://schemas.microsoft.com/office/drawing/2014/main" id="{9BFD2F4E-B43D-E44F-8086-EF5DAA1754C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11364" y="2840881"/>
            <a:ext cx="402133" cy="402133"/>
          </a:xfrm>
          <a:prstGeom prst="rect">
            <a:avLst/>
          </a:prstGeom>
        </p:spPr>
      </p:pic>
      <p:pic>
        <p:nvPicPr>
          <p:cNvPr id="1157" name="Graphique 57">
            <a:extLst>
              <a:ext uri="{FF2B5EF4-FFF2-40B4-BE49-F238E27FC236}">
                <a16:creationId xmlns:a16="http://schemas.microsoft.com/office/drawing/2014/main" id="{1EE4175D-EE58-E800-8780-A33C2AF2D1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938555" y="2840881"/>
            <a:ext cx="402133" cy="402133"/>
          </a:xfrm>
          <a:prstGeom prst="rect">
            <a:avLst/>
          </a:prstGeom>
        </p:spPr>
      </p:pic>
      <p:pic>
        <p:nvPicPr>
          <p:cNvPr id="1158" name="Graphique 57">
            <a:extLst>
              <a:ext uri="{FF2B5EF4-FFF2-40B4-BE49-F238E27FC236}">
                <a16:creationId xmlns:a16="http://schemas.microsoft.com/office/drawing/2014/main" id="{76E2039B-F902-DA81-B1F7-6CEED2F763A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11364" y="3056054"/>
            <a:ext cx="402133" cy="402133"/>
          </a:xfrm>
          <a:prstGeom prst="rect">
            <a:avLst/>
          </a:prstGeom>
        </p:spPr>
      </p:pic>
      <p:pic>
        <p:nvPicPr>
          <p:cNvPr id="1159" name="Graphique 57">
            <a:extLst>
              <a:ext uri="{FF2B5EF4-FFF2-40B4-BE49-F238E27FC236}">
                <a16:creationId xmlns:a16="http://schemas.microsoft.com/office/drawing/2014/main" id="{C79E612B-5711-C078-2B95-BDBB89D9FA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938555" y="3056054"/>
            <a:ext cx="402133" cy="402133"/>
          </a:xfrm>
          <a:prstGeom prst="rect">
            <a:avLst/>
          </a:prstGeom>
        </p:spPr>
      </p:pic>
      <p:pic>
        <p:nvPicPr>
          <p:cNvPr id="1160" name="Graphique 57">
            <a:extLst>
              <a:ext uri="{FF2B5EF4-FFF2-40B4-BE49-F238E27FC236}">
                <a16:creationId xmlns:a16="http://schemas.microsoft.com/office/drawing/2014/main" id="{EA60A994-0033-1113-E338-D5D84CA74B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11364" y="3271227"/>
            <a:ext cx="402133" cy="402133"/>
          </a:xfrm>
          <a:prstGeom prst="rect">
            <a:avLst/>
          </a:prstGeom>
        </p:spPr>
      </p:pic>
      <p:pic>
        <p:nvPicPr>
          <p:cNvPr id="1161" name="Graphique 57">
            <a:extLst>
              <a:ext uri="{FF2B5EF4-FFF2-40B4-BE49-F238E27FC236}">
                <a16:creationId xmlns:a16="http://schemas.microsoft.com/office/drawing/2014/main" id="{80C0918E-39AD-3741-ED14-91977E729C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938555" y="3271227"/>
            <a:ext cx="402133" cy="402133"/>
          </a:xfrm>
          <a:prstGeom prst="rect">
            <a:avLst/>
          </a:prstGeom>
        </p:spPr>
      </p:pic>
      <p:pic>
        <p:nvPicPr>
          <p:cNvPr id="1162" name="Graphique 57">
            <a:extLst>
              <a:ext uri="{FF2B5EF4-FFF2-40B4-BE49-F238E27FC236}">
                <a16:creationId xmlns:a16="http://schemas.microsoft.com/office/drawing/2014/main" id="{E41166D5-BC12-9A6A-9928-4C6415D19F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11364" y="3453067"/>
            <a:ext cx="402133" cy="402133"/>
          </a:xfrm>
          <a:prstGeom prst="rect">
            <a:avLst/>
          </a:prstGeom>
        </p:spPr>
      </p:pic>
      <p:pic>
        <p:nvPicPr>
          <p:cNvPr id="1163" name="Graphique 57">
            <a:extLst>
              <a:ext uri="{FF2B5EF4-FFF2-40B4-BE49-F238E27FC236}">
                <a16:creationId xmlns:a16="http://schemas.microsoft.com/office/drawing/2014/main" id="{E46E8EF1-6E66-BE66-CCF4-6595D208F87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938555" y="3453067"/>
            <a:ext cx="402133" cy="402133"/>
          </a:xfrm>
          <a:prstGeom prst="rect">
            <a:avLst/>
          </a:prstGeom>
        </p:spPr>
      </p:pic>
      <p:pic>
        <p:nvPicPr>
          <p:cNvPr id="1164" name="Graphique 57">
            <a:extLst>
              <a:ext uri="{FF2B5EF4-FFF2-40B4-BE49-F238E27FC236}">
                <a16:creationId xmlns:a16="http://schemas.microsoft.com/office/drawing/2014/main" id="{AD31A58D-1DF8-B292-B9C7-7575857732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11364" y="3664372"/>
            <a:ext cx="402133" cy="402133"/>
          </a:xfrm>
          <a:prstGeom prst="rect">
            <a:avLst/>
          </a:prstGeom>
        </p:spPr>
      </p:pic>
      <p:pic>
        <p:nvPicPr>
          <p:cNvPr id="1165" name="Graphique 57">
            <a:extLst>
              <a:ext uri="{FF2B5EF4-FFF2-40B4-BE49-F238E27FC236}">
                <a16:creationId xmlns:a16="http://schemas.microsoft.com/office/drawing/2014/main" id="{05098418-508F-2505-D135-842025161C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938555" y="3664372"/>
            <a:ext cx="402133" cy="402133"/>
          </a:xfrm>
          <a:prstGeom prst="rect">
            <a:avLst/>
          </a:prstGeom>
        </p:spPr>
      </p:pic>
      <p:pic>
        <p:nvPicPr>
          <p:cNvPr id="1166" name="Graphique 57">
            <a:extLst>
              <a:ext uri="{FF2B5EF4-FFF2-40B4-BE49-F238E27FC236}">
                <a16:creationId xmlns:a16="http://schemas.microsoft.com/office/drawing/2014/main" id="{E7558E72-44C2-3A41-015A-B52BCC035E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11364" y="3893652"/>
            <a:ext cx="402133" cy="402133"/>
          </a:xfrm>
          <a:prstGeom prst="rect">
            <a:avLst/>
          </a:prstGeom>
        </p:spPr>
      </p:pic>
      <p:pic>
        <p:nvPicPr>
          <p:cNvPr id="1167" name="Graphique 57">
            <a:extLst>
              <a:ext uri="{FF2B5EF4-FFF2-40B4-BE49-F238E27FC236}">
                <a16:creationId xmlns:a16="http://schemas.microsoft.com/office/drawing/2014/main" id="{372B1BB2-BD8A-D9AE-F822-97742C69868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938555" y="3893652"/>
            <a:ext cx="402133" cy="402133"/>
          </a:xfrm>
          <a:prstGeom prst="rect">
            <a:avLst/>
          </a:prstGeom>
        </p:spPr>
      </p:pic>
      <p:pic>
        <p:nvPicPr>
          <p:cNvPr id="1168" name="Graphique 57">
            <a:extLst>
              <a:ext uri="{FF2B5EF4-FFF2-40B4-BE49-F238E27FC236}">
                <a16:creationId xmlns:a16="http://schemas.microsoft.com/office/drawing/2014/main" id="{85FA8B97-D3D6-267A-0673-B9B69C1E97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11364" y="4108825"/>
            <a:ext cx="402133" cy="402133"/>
          </a:xfrm>
          <a:prstGeom prst="rect">
            <a:avLst/>
          </a:prstGeom>
        </p:spPr>
      </p:pic>
      <p:pic>
        <p:nvPicPr>
          <p:cNvPr id="1169" name="Graphique 57">
            <a:extLst>
              <a:ext uri="{FF2B5EF4-FFF2-40B4-BE49-F238E27FC236}">
                <a16:creationId xmlns:a16="http://schemas.microsoft.com/office/drawing/2014/main" id="{A19D60B1-EC0E-8D76-C54B-784B0CE38C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938555" y="4108825"/>
            <a:ext cx="402133" cy="402133"/>
          </a:xfrm>
          <a:prstGeom prst="rect">
            <a:avLst/>
          </a:prstGeom>
        </p:spPr>
      </p:pic>
      <p:pic>
        <p:nvPicPr>
          <p:cNvPr id="1170" name="Graphique 57">
            <a:extLst>
              <a:ext uri="{FF2B5EF4-FFF2-40B4-BE49-F238E27FC236}">
                <a16:creationId xmlns:a16="http://schemas.microsoft.com/office/drawing/2014/main" id="{B002C79C-F601-9EC2-4D9A-88380E4B820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11364" y="4323998"/>
            <a:ext cx="402133" cy="402133"/>
          </a:xfrm>
          <a:prstGeom prst="rect">
            <a:avLst/>
          </a:prstGeom>
        </p:spPr>
      </p:pic>
      <p:pic>
        <p:nvPicPr>
          <p:cNvPr id="1171" name="Graphique 57">
            <a:extLst>
              <a:ext uri="{FF2B5EF4-FFF2-40B4-BE49-F238E27FC236}">
                <a16:creationId xmlns:a16="http://schemas.microsoft.com/office/drawing/2014/main" id="{4ED26FD9-B315-E8C2-E1B5-0ECA7F6430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938555" y="4323998"/>
            <a:ext cx="402133" cy="402133"/>
          </a:xfrm>
          <a:prstGeom prst="rect">
            <a:avLst/>
          </a:prstGeom>
        </p:spPr>
      </p:pic>
      <p:pic>
        <p:nvPicPr>
          <p:cNvPr id="1172" name="Graphique 57">
            <a:extLst>
              <a:ext uri="{FF2B5EF4-FFF2-40B4-BE49-F238E27FC236}">
                <a16:creationId xmlns:a16="http://schemas.microsoft.com/office/drawing/2014/main" id="{1DF927EB-217C-607A-9BC2-B440D9D8E88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786015" y="1637724"/>
            <a:ext cx="402133" cy="402133"/>
          </a:xfrm>
          <a:prstGeom prst="rect">
            <a:avLst/>
          </a:prstGeom>
        </p:spPr>
      </p:pic>
      <p:pic>
        <p:nvPicPr>
          <p:cNvPr id="1173" name="Graphique 57">
            <a:extLst>
              <a:ext uri="{FF2B5EF4-FFF2-40B4-BE49-F238E27FC236}">
                <a16:creationId xmlns:a16="http://schemas.microsoft.com/office/drawing/2014/main" id="{08D1A78E-0C09-B03F-C870-AD62DD12E3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13206" y="1637724"/>
            <a:ext cx="402133" cy="402133"/>
          </a:xfrm>
          <a:prstGeom prst="rect">
            <a:avLst/>
          </a:prstGeom>
        </p:spPr>
      </p:pic>
      <p:pic>
        <p:nvPicPr>
          <p:cNvPr id="1174" name="Graphique 57">
            <a:extLst>
              <a:ext uri="{FF2B5EF4-FFF2-40B4-BE49-F238E27FC236}">
                <a16:creationId xmlns:a16="http://schemas.microsoft.com/office/drawing/2014/main" id="{A98099E4-61E2-C202-79CF-6B26B9AB83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786015" y="1849029"/>
            <a:ext cx="402133" cy="402133"/>
          </a:xfrm>
          <a:prstGeom prst="rect">
            <a:avLst/>
          </a:prstGeom>
        </p:spPr>
      </p:pic>
      <p:pic>
        <p:nvPicPr>
          <p:cNvPr id="1175" name="Graphique 57">
            <a:extLst>
              <a:ext uri="{FF2B5EF4-FFF2-40B4-BE49-F238E27FC236}">
                <a16:creationId xmlns:a16="http://schemas.microsoft.com/office/drawing/2014/main" id="{7062ED86-A4A6-F743-4CEC-0AC0842ECB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13206" y="1849029"/>
            <a:ext cx="402133" cy="402133"/>
          </a:xfrm>
          <a:prstGeom prst="rect">
            <a:avLst/>
          </a:prstGeom>
        </p:spPr>
      </p:pic>
      <p:pic>
        <p:nvPicPr>
          <p:cNvPr id="1176" name="Graphique 57">
            <a:extLst>
              <a:ext uri="{FF2B5EF4-FFF2-40B4-BE49-F238E27FC236}">
                <a16:creationId xmlns:a16="http://schemas.microsoft.com/office/drawing/2014/main" id="{0C615C05-D2D1-CDEA-F3BD-F070213D69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786015" y="2078309"/>
            <a:ext cx="402133" cy="402133"/>
          </a:xfrm>
          <a:prstGeom prst="rect">
            <a:avLst/>
          </a:prstGeom>
        </p:spPr>
      </p:pic>
      <p:pic>
        <p:nvPicPr>
          <p:cNvPr id="1177" name="Graphique 57">
            <a:extLst>
              <a:ext uri="{FF2B5EF4-FFF2-40B4-BE49-F238E27FC236}">
                <a16:creationId xmlns:a16="http://schemas.microsoft.com/office/drawing/2014/main" id="{C3B50A91-17F3-0833-7783-17C97877809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13206" y="2078309"/>
            <a:ext cx="402133" cy="402133"/>
          </a:xfrm>
          <a:prstGeom prst="rect">
            <a:avLst/>
          </a:prstGeom>
        </p:spPr>
      </p:pic>
      <p:pic>
        <p:nvPicPr>
          <p:cNvPr id="1178" name="Graphique 57">
            <a:extLst>
              <a:ext uri="{FF2B5EF4-FFF2-40B4-BE49-F238E27FC236}">
                <a16:creationId xmlns:a16="http://schemas.microsoft.com/office/drawing/2014/main" id="{B6E24383-2627-8372-AA19-22C749D5AF8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786015" y="2293482"/>
            <a:ext cx="402133" cy="402133"/>
          </a:xfrm>
          <a:prstGeom prst="rect">
            <a:avLst/>
          </a:prstGeom>
        </p:spPr>
      </p:pic>
      <p:pic>
        <p:nvPicPr>
          <p:cNvPr id="1179" name="Graphique 57">
            <a:extLst>
              <a:ext uri="{FF2B5EF4-FFF2-40B4-BE49-F238E27FC236}">
                <a16:creationId xmlns:a16="http://schemas.microsoft.com/office/drawing/2014/main" id="{B768E580-0AE0-D2B9-FDA1-DE27D1619FE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13206" y="2293482"/>
            <a:ext cx="402133" cy="402133"/>
          </a:xfrm>
          <a:prstGeom prst="rect">
            <a:avLst/>
          </a:prstGeom>
        </p:spPr>
      </p:pic>
      <p:pic>
        <p:nvPicPr>
          <p:cNvPr id="1180" name="Graphique 57">
            <a:extLst>
              <a:ext uri="{FF2B5EF4-FFF2-40B4-BE49-F238E27FC236}">
                <a16:creationId xmlns:a16="http://schemas.microsoft.com/office/drawing/2014/main" id="{6422FA45-4B25-6ADC-42EA-9650389EFFB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786015" y="2508655"/>
            <a:ext cx="402133" cy="402133"/>
          </a:xfrm>
          <a:prstGeom prst="rect">
            <a:avLst/>
          </a:prstGeom>
        </p:spPr>
      </p:pic>
      <p:pic>
        <p:nvPicPr>
          <p:cNvPr id="1181" name="Graphique 57">
            <a:extLst>
              <a:ext uri="{FF2B5EF4-FFF2-40B4-BE49-F238E27FC236}">
                <a16:creationId xmlns:a16="http://schemas.microsoft.com/office/drawing/2014/main" id="{A3582CD2-72A6-95A0-006F-0C93CB07196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13206" y="2508655"/>
            <a:ext cx="402133" cy="402133"/>
          </a:xfrm>
          <a:prstGeom prst="rect">
            <a:avLst/>
          </a:prstGeom>
        </p:spPr>
      </p:pic>
      <p:pic>
        <p:nvPicPr>
          <p:cNvPr id="1182" name="Graphique 57">
            <a:extLst>
              <a:ext uri="{FF2B5EF4-FFF2-40B4-BE49-F238E27FC236}">
                <a16:creationId xmlns:a16="http://schemas.microsoft.com/office/drawing/2014/main" id="{B9ECAF34-D9E0-C4AF-380C-55089D79369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786015" y="2690495"/>
            <a:ext cx="402133" cy="402133"/>
          </a:xfrm>
          <a:prstGeom prst="rect">
            <a:avLst/>
          </a:prstGeom>
        </p:spPr>
      </p:pic>
      <p:pic>
        <p:nvPicPr>
          <p:cNvPr id="1183" name="Graphique 57">
            <a:extLst>
              <a:ext uri="{FF2B5EF4-FFF2-40B4-BE49-F238E27FC236}">
                <a16:creationId xmlns:a16="http://schemas.microsoft.com/office/drawing/2014/main" id="{AAD1D7B5-04D9-8D67-D33B-F923A035C02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13206" y="2690495"/>
            <a:ext cx="402133" cy="402133"/>
          </a:xfrm>
          <a:prstGeom prst="rect">
            <a:avLst/>
          </a:prstGeom>
        </p:spPr>
      </p:pic>
      <p:pic>
        <p:nvPicPr>
          <p:cNvPr id="1184" name="Graphique 57">
            <a:extLst>
              <a:ext uri="{FF2B5EF4-FFF2-40B4-BE49-F238E27FC236}">
                <a16:creationId xmlns:a16="http://schemas.microsoft.com/office/drawing/2014/main" id="{678E677B-A1ED-C45A-C96E-5DE808DCA0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786015" y="2901800"/>
            <a:ext cx="402133" cy="402133"/>
          </a:xfrm>
          <a:prstGeom prst="rect">
            <a:avLst/>
          </a:prstGeom>
        </p:spPr>
      </p:pic>
      <p:pic>
        <p:nvPicPr>
          <p:cNvPr id="1185" name="Graphique 57">
            <a:extLst>
              <a:ext uri="{FF2B5EF4-FFF2-40B4-BE49-F238E27FC236}">
                <a16:creationId xmlns:a16="http://schemas.microsoft.com/office/drawing/2014/main" id="{2772369F-20A7-72A9-0220-C7A40D4BFF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13206" y="2901800"/>
            <a:ext cx="402133" cy="402133"/>
          </a:xfrm>
          <a:prstGeom prst="rect">
            <a:avLst/>
          </a:prstGeom>
        </p:spPr>
      </p:pic>
      <p:pic>
        <p:nvPicPr>
          <p:cNvPr id="1186" name="Graphique 57">
            <a:extLst>
              <a:ext uri="{FF2B5EF4-FFF2-40B4-BE49-F238E27FC236}">
                <a16:creationId xmlns:a16="http://schemas.microsoft.com/office/drawing/2014/main" id="{EC6CD0C4-5096-FAD1-5C18-196F16F18F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786015" y="3131080"/>
            <a:ext cx="402133" cy="402133"/>
          </a:xfrm>
          <a:prstGeom prst="rect">
            <a:avLst/>
          </a:prstGeom>
        </p:spPr>
      </p:pic>
      <p:pic>
        <p:nvPicPr>
          <p:cNvPr id="1187" name="Graphique 57">
            <a:extLst>
              <a:ext uri="{FF2B5EF4-FFF2-40B4-BE49-F238E27FC236}">
                <a16:creationId xmlns:a16="http://schemas.microsoft.com/office/drawing/2014/main" id="{BCBE070F-8EF1-1498-0A71-5B3B344477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13206" y="3131080"/>
            <a:ext cx="402133" cy="402133"/>
          </a:xfrm>
          <a:prstGeom prst="rect">
            <a:avLst/>
          </a:prstGeom>
        </p:spPr>
      </p:pic>
      <p:pic>
        <p:nvPicPr>
          <p:cNvPr id="1188" name="Graphique 57">
            <a:extLst>
              <a:ext uri="{FF2B5EF4-FFF2-40B4-BE49-F238E27FC236}">
                <a16:creationId xmlns:a16="http://schemas.microsoft.com/office/drawing/2014/main" id="{B634EA46-3CAD-04D5-251A-4E6FCDEE1C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786015" y="3346253"/>
            <a:ext cx="402133" cy="402133"/>
          </a:xfrm>
          <a:prstGeom prst="rect">
            <a:avLst/>
          </a:prstGeom>
        </p:spPr>
      </p:pic>
      <p:pic>
        <p:nvPicPr>
          <p:cNvPr id="1189" name="Graphique 57">
            <a:extLst>
              <a:ext uri="{FF2B5EF4-FFF2-40B4-BE49-F238E27FC236}">
                <a16:creationId xmlns:a16="http://schemas.microsoft.com/office/drawing/2014/main" id="{A5130E3B-2853-4002-B474-5936707001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13206" y="3346253"/>
            <a:ext cx="402133" cy="402133"/>
          </a:xfrm>
          <a:prstGeom prst="rect">
            <a:avLst/>
          </a:prstGeom>
        </p:spPr>
      </p:pic>
      <p:pic>
        <p:nvPicPr>
          <p:cNvPr id="1190" name="Graphique 57">
            <a:extLst>
              <a:ext uri="{FF2B5EF4-FFF2-40B4-BE49-F238E27FC236}">
                <a16:creationId xmlns:a16="http://schemas.microsoft.com/office/drawing/2014/main" id="{676DA250-E75F-EF48-9D6A-9FE2EB64B8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786015" y="3561426"/>
            <a:ext cx="402133" cy="402133"/>
          </a:xfrm>
          <a:prstGeom prst="rect">
            <a:avLst/>
          </a:prstGeom>
        </p:spPr>
      </p:pic>
      <p:pic>
        <p:nvPicPr>
          <p:cNvPr id="1191" name="Graphique 57">
            <a:extLst>
              <a:ext uri="{FF2B5EF4-FFF2-40B4-BE49-F238E27FC236}">
                <a16:creationId xmlns:a16="http://schemas.microsoft.com/office/drawing/2014/main" id="{B45BB39D-EEAE-140A-D75F-A7A11324477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13206" y="3561426"/>
            <a:ext cx="402133" cy="402133"/>
          </a:xfrm>
          <a:prstGeom prst="rect">
            <a:avLst/>
          </a:prstGeom>
        </p:spPr>
      </p:pic>
      <p:pic>
        <p:nvPicPr>
          <p:cNvPr id="1200" name="Graphique 57">
            <a:extLst>
              <a:ext uri="{FF2B5EF4-FFF2-40B4-BE49-F238E27FC236}">
                <a16:creationId xmlns:a16="http://schemas.microsoft.com/office/drawing/2014/main" id="{E8F7E932-0C2B-2C3E-FE84-AD0CEDBC5C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786015" y="4115557"/>
            <a:ext cx="402133" cy="402133"/>
          </a:xfrm>
          <a:prstGeom prst="rect">
            <a:avLst/>
          </a:prstGeom>
        </p:spPr>
      </p:pic>
      <p:pic>
        <p:nvPicPr>
          <p:cNvPr id="1201" name="Graphique 57">
            <a:extLst>
              <a:ext uri="{FF2B5EF4-FFF2-40B4-BE49-F238E27FC236}">
                <a16:creationId xmlns:a16="http://schemas.microsoft.com/office/drawing/2014/main" id="{56E13391-D3FB-083A-E2E7-1C8B41F6DA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13206" y="4115557"/>
            <a:ext cx="402133" cy="402133"/>
          </a:xfrm>
          <a:prstGeom prst="rect">
            <a:avLst/>
          </a:prstGeom>
        </p:spPr>
      </p:pic>
      <p:pic>
        <p:nvPicPr>
          <p:cNvPr id="1202" name="Graphique 57">
            <a:extLst>
              <a:ext uri="{FF2B5EF4-FFF2-40B4-BE49-F238E27FC236}">
                <a16:creationId xmlns:a16="http://schemas.microsoft.com/office/drawing/2014/main" id="{DC8469F0-6D6B-B492-6E88-3AB0C35FEC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786015" y="4330730"/>
            <a:ext cx="402133" cy="402133"/>
          </a:xfrm>
          <a:prstGeom prst="rect">
            <a:avLst/>
          </a:prstGeom>
        </p:spPr>
      </p:pic>
      <p:pic>
        <p:nvPicPr>
          <p:cNvPr id="1203" name="Graphique 57">
            <a:extLst>
              <a:ext uri="{FF2B5EF4-FFF2-40B4-BE49-F238E27FC236}">
                <a16:creationId xmlns:a16="http://schemas.microsoft.com/office/drawing/2014/main" id="{D642B318-12E1-F1CB-D6DA-8E4753859D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13206" y="4330730"/>
            <a:ext cx="402133" cy="402133"/>
          </a:xfrm>
          <a:prstGeom prst="rect">
            <a:avLst/>
          </a:prstGeom>
        </p:spPr>
      </p:pic>
      <p:pic>
        <p:nvPicPr>
          <p:cNvPr id="1236" name="Graphique 57">
            <a:extLst>
              <a:ext uri="{FF2B5EF4-FFF2-40B4-BE49-F238E27FC236}">
                <a16:creationId xmlns:a16="http://schemas.microsoft.com/office/drawing/2014/main" id="{7BB17CDA-2BF3-2521-0CF2-9EEDF21E24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11399" y="1481301"/>
            <a:ext cx="402133" cy="402133"/>
          </a:xfrm>
          <a:prstGeom prst="rect">
            <a:avLst/>
          </a:prstGeom>
        </p:spPr>
      </p:pic>
      <p:pic>
        <p:nvPicPr>
          <p:cNvPr id="1237" name="Graphique 57">
            <a:extLst>
              <a:ext uri="{FF2B5EF4-FFF2-40B4-BE49-F238E27FC236}">
                <a16:creationId xmlns:a16="http://schemas.microsoft.com/office/drawing/2014/main" id="{D621A627-8C5A-0E84-2C5F-260C3AE57E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938590" y="1481301"/>
            <a:ext cx="402133" cy="402133"/>
          </a:xfrm>
          <a:prstGeom prst="rect">
            <a:avLst/>
          </a:prstGeom>
        </p:spPr>
      </p:pic>
      <p:pic>
        <p:nvPicPr>
          <p:cNvPr id="1238" name="Graphique 57">
            <a:extLst>
              <a:ext uri="{FF2B5EF4-FFF2-40B4-BE49-F238E27FC236}">
                <a16:creationId xmlns:a16="http://schemas.microsoft.com/office/drawing/2014/main" id="{C9963B77-7578-C44C-E8AD-5AF44E905A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11399" y="1696474"/>
            <a:ext cx="402133" cy="402133"/>
          </a:xfrm>
          <a:prstGeom prst="rect">
            <a:avLst/>
          </a:prstGeom>
        </p:spPr>
      </p:pic>
      <p:pic>
        <p:nvPicPr>
          <p:cNvPr id="1239" name="Graphique 57">
            <a:extLst>
              <a:ext uri="{FF2B5EF4-FFF2-40B4-BE49-F238E27FC236}">
                <a16:creationId xmlns:a16="http://schemas.microsoft.com/office/drawing/2014/main" id="{A1ED483B-FBBD-00BC-653C-43A172147B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938590" y="1696474"/>
            <a:ext cx="402133" cy="402133"/>
          </a:xfrm>
          <a:prstGeom prst="rect">
            <a:avLst/>
          </a:prstGeom>
        </p:spPr>
      </p:pic>
    </p:spTree>
    <p:extLst>
      <p:ext uri="{BB962C8B-B14F-4D97-AF65-F5344CB8AC3E}">
        <p14:creationId xmlns:p14="http://schemas.microsoft.com/office/powerpoint/2010/main" val="2265788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5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B9332-F596-D8FE-6E03-3011033D2013}"/>
            </a:ext>
          </a:extLst>
        </p:cNvPr>
        <p:cNvGrpSpPr/>
        <p:nvPr/>
      </p:nvGrpSpPr>
      <p:grpSpPr>
        <a:xfrm>
          <a:off x="0" y="0"/>
          <a:ext cx="0" cy="0"/>
          <a:chOff x="0" y="0"/>
          <a:chExt cx="0" cy="0"/>
        </a:xfrm>
      </p:grpSpPr>
      <p:pic>
        <p:nvPicPr>
          <p:cNvPr id="4" name="Graphique 3" descr="Ordinateur contour">
            <a:extLst>
              <a:ext uri="{FF2B5EF4-FFF2-40B4-BE49-F238E27FC236}">
                <a16:creationId xmlns:a16="http://schemas.microsoft.com/office/drawing/2014/main" id="{B6C3384F-3AC8-D9E9-B348-F9D8FDF05E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3375" y="3302000"/>
            <a:ext cx="1444726" cy="1444726"/>
          </a:xfrm>
          <a:prstGeom prst="rect">
            <a:avLst/>
          </a:prstGeom>
        </p:spPr>
      </p:pic>
      <p:pic>
        <p:nvPicPr>
          <p:cNvPr id="5" name="Graphique 4" descr="Mur de briques en construction contour">
            <a:extLst>
              <a:ext uri="{FF2B5EF4-FFF2-40B4-BE49-F238E27FC236}">
                <a16:creationId xmlns:a16="http://schemas.microsoft.com/office/drawing/2014/main" id="{B0AAD000-4F28-1A82-5464-00F1CEA3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3376" y="3302000"/>
            <a:ext cx="1444726" cy="1444726"/>
          </a:xfrm>
          <a:prstGeom prst="rect">
            <a:avLst/>
          </a:prstGeom>
        </p:spPr>
      </p:pic>
      <p:pic>
        <p:nvPicPr>
          <p:cNvPr id="6" name="Graphique 5" descr="Routeur sans fil contour">
            <a:extLst>
              <a:ext uri="{FF2B5EF4-FFF2-40B4-BE49-F238E27FC236}">
                <a16:creationId xmlns:a16="http://schemas.microsoft.com/office/drawing/2014/main" id="{DF83FF82-23AA-ECF8-2DBD-F6D97C8DD5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02281" y="3302000"/>
            <a:ext cx="1444726" cy="1444726"/>
          </a:xfrm>
          <a:prstGeom prst="rect">
            <a:avLst/>
          </a:prstGeom>
        </p:spPr>
      </p:pic>
      <p:cxnSp>
        <p:nvCxnSpPr>
          <p:cNvPr id="10" name="Connecteur droit 9">
            <a:extLst>
              <a:ext uri="{FF2B5EF4-FFF2-40B4-BE49-F238E27FC236}">
                <a16:creationId xmlns:a16="http://schemas.microsoft.com/office/drawing/2014/main" id="{06012997-9E8E-5CF5-946B-6CF7EE9B74DA}"/>
              </a:ext>
            </a:extLst>
          </p:cNvPr>
          <p:cNvCxnSpPr/>
          <p:nvPr/>
        </p:nvCxnSpPr>
        <p:spPr>
          <a:xfrm>
            <a:off x="-303784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0C78713B-9C23-3F22-9874-154B41E01727}"/>
              </a:ext>
            </a:extLst>
          </p:cNvPr>
          <p:cNvSpPr txBox="1"/>
          <p:nvPr/>
        </p:nvSpPr>
        <p:spPr>
          <a:xfrm>
            <a:off x="1881110" y="213360"/>
            <a:ext cx="8429780" cy="707886"/>
          </a:xfrm>
          <a:prstGeom prst="rect">
            <a:avLst/>
          </a:prstGeom>
          <a:noFill/>
        </p:spPr>
        <p:txBody>
          <a:bodyPr wrap="square" rtlCol="0">
            <a:spAutoFit/>
          </a:bodyPr>
          <a:lstStyle/>
          <a:p>
            <a:pPr algn="ctr"/>
            <a:r>
              <a:rPr lang="fr-FR" sz="4000" cap="small" dirty="0"/>
              <a:t>Besoins du client</a:t>
            </a:r>
          </a:p>
        </p:txBody>
      </p:sp>
      <p:sp>
        <p:nvSpPr>
          <p:cNvPr id="13" name="ZoneTexte 12">
            <a:extLst>
              <a:ext uri="{FF2B5EF4-FFF2-40B4-BE49-F238E27FC236}">
                <a16:creationId xmlns:a16="http://schemas.microsoft.com/office/drawing/2014/main" id="{49EAD888-C2E3-2EFC-5420-593A0E3091D8}"/>
              </a:ext>
            </a:extLst>
          </p:cNvPr>
          <p:cNvSpPr txBox="1"/>
          <p:nvPr/>
        </p:nvSpPr>
        <p:spPr>
          <a:xfrm>
            <a:off x="-8629891" y="4562060"/>
            <a:ext cx="2397758" cy="369332"/>
          </a:xfrm>
          <a:prstGeom prst="rect">
            <a:avLst/>
          </a:prstGeom>
          <a:noFill/>
        </p:spPr>
        <p:txBody>
          <a:bodyPr wrap="square" rtlCol="0">
            <a:spAutoFit/>
          </a:bodyPr>
          <a:lstStyle/>
          <a:p>
            <a:pPr algn="ctr"/>
            <a:r>
              <a:rPr lang="fr-FR" dirty="0"/>
              <a:t>Poste de travail</a:t>
            </a:r>
          </a:p>
        </p:txBody>
      </p:sp>
      <p:sp>
        <p:nvSpPr>
          <p:cNvPr id="14" name="ZoneTexte 13">
            <a:extLst>
              <a:ext uri="{FF2B5EF4-FFF2-40B4-BE49-F238E27FC236}">
                <a16:creationId xmlns:a16="http://schemas.microsoft.com/office/drawing/2014/main" id="{27B3302D-A9D2-1A69-EBBE-1B81CF328A66}"/>
              </a:ext>
            </a:extLst>
          </p:cNvPr>
          <p:cNvSpPr txBox="1"/>
          <p:nvPr/>
        </p:nvSpPr>
        <p:spPr>
          <a:xfrm>
            <a:off x="-5776986" y="4562060"/>
            <a:ext cx="2397758" cy="646331"/>
          </a:xfrm>
          <a:prstGeom prst="rect">
            <a:avLst/>
          </a:prstGeom>
          <a:noFill/>
        </p:spPr>
        <p:txBody>
          <a:bodyPr wrap="square" rtlCol="0">
            <a:spAutoFit/>
          </a:bodyPr>
          <a:lstStyle/>
          <a:p>
            <a:pPr algn="ctr"/>
            <a:r>
              <a:rPr lang="fr-FR" dirty="0"/>
              <a:t>Conception du réseau</a:t>
            </a:r>
          </a:p>
          <a:p>
            <a:pPr algn="ctr"/>
            <a:r>
              <a:rPr lang="fr-FR" dirty="0"/>
              <a:t>Et sécurité</a:t>
            </a:r>
          </a:p>
        </p:txBody>
      </p:sp>
      <p:sp>
        <p:nvSpPr>
          <p:cNvPr id="15" name="ZoneTexte 14">
            <a:extLst>
              <a:ext uri="{FF2B5EF4-FFF2-40B4-BE49-F238E27FC236}">
                <a16:creationId xmlns:a16="http://schemas.microsoft.com/office/drawing/2014/main" id="{97E92519-4FC9-99B5-8618-DDBCF805D1EA}"/>
              </a:ext>
            </a:extLst>
          </p:cNvPr>
          <p:cNvSpPr txBox="1"/>
          <p:nvPr/>
        </p:nvSpPr>
        <p:spPr>
          <a:xfrm>
            <a:off x="-2796508" y="4673600"/>
            <a:ext cx="2397758" cy="369332"/>
          </a:xfrm>
          <a:prstGeom prst="rect">
            <a:avLst/>
          </a:prstGeom>
          <a:noFill/>
        </p:spPr>
        <p:txBody>
          <a:bodyPr wrap="square" rtlCol="0">
            <a:spAutoFit/>
          </a:bodyPr>
          <a:lstStyle/>
          <a:p>
            <a:pPr algn="ctr"/>
            <a:r>
              <a:rPr lang="fr-FR" dirty="0"/>
              <a:t>Equipements réseaux</a:t>
            </a:r>
          </a:p>
        </p:txBody>
      </p:sp>
      <p:sp>
        <p:nvSpPr>
          <p:cNvPr id="16" name="ZoneTexte 15">
            <a:extLst>
              <a:ext uri="{FF2B5EF4-FFF2-40B4-BE49-F238E27FC236}">
                <a16:creationId xmlns:a16="http://schemas.microsoft.com/office/drawing/2014/main" id="{6F400959-7565-CA04-01A7-F9C117ED1D3A}"/>
              </a:ext>
            </a:extLst>
          </p:cNvPr>
          <p:cNvSpPr txBox="1"/>
          <p:nvPr/>
        </p:nvSpPr>
        <p:spPr>
          <a:xfrm>
            <a:off x="4991071" y="3042920"/>
            <a:ext cx="2397758" cy="369332"/>
          </a:xfrm>
          <a:prstGeom prst="rect">
            <a:avLst/>
          </a:prstGeom>
          <a:noFill/>
        </p:spPr>
        <p:txBody>
          <a:bodyPr wrap="square" rtlCol="0">
            <a:spAutoFit/>
          </a:bodyPr>
          <a:lstStyle/>
          <a:p>
            <a:pPr algn="ctr"/>
            <a:r>
              <a:rPr lang="fr-FR" dirty="0"/>
              <a:t>Infrastructure serveurs</a:t>
            </a:r>
          </a:p>
        </p:txBody>
      </p:sp>
      <p:pic>
        <p:nvPicPr>
          <p:cNvPr id="2" name="Graphique 1">
            <a:extLst>
              <a:ext uri="{FF2B5EF4-FFF2-40B4-BE49-F238E27FC236}">
                <a16:creationId xmlns:a16="http://schemas.microsoft.com/office/drawing/2014/main" id="{3DABC50F-9CFA-5F43-CFBF-F4E803D0C6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373637" y="1799608"/>
            <a:ext cx="1444726" cy="1444726"/>
          </a:xfrm>
          <a:prstGeom prst="rect">
            <a:avLst/>
          </a:prstGeom>
        </p:spPr>
      </p:pic>
      <p:sp>
        <p:nvSpPr>
          <p:cNvPr id="7" name="ZoneTexte 6">
            <a:extLst>
              <a:ext uri="{FF2B5EF4-FFF2-40B4-BE49-F238E27FC236}">
                <a16:creationId xmlns:a16="http://schemas.microsoft.com/office/drawing/2014/main" id="{DA148345-9173-F16F-07B1-C18F7D98D37B}"/>
              </a:ext>
            </a:extLst>
          </p:cNvPr>
          <p:cNvSpPr txBox="1"/>
          <p:nvPr/>
        </p:nvSpPr>
        <p:spPr>
          <a:xfrm>
            <a:off x="12339487" y="5367027"/>
            <a:ext cx="7991775" cy="646331"/>
          </a:xfrm>
          <a:prstGeom prst="rect">
            <a:avLst/>
          </a:prstGeom>
          <a:noFill/>
        </p:spPr>
        <p:txBody>
          <a:bodyPr wrap="square" rtlCol="0">
            <a:spAutoFit/>
          </a:bodyPr>
          <a:lstStyle/>
          <a:p>
            <a:pPr algn="ctr"/>
            <a:r>
              <a:rPr lang="fr-FR" dirty="0"/>
              <a:t>intègre le service DNS pour la gestion des identités et des politiques d'accès, ainsi que la résolution des noms de domaine au sein du réseau</a:t>
            </a:r>
          </a:p>
        </p:txBody>
      </p:sp>
      <p:sp>
        <p:nvSpPr>
          <p:cNvPr id="21" name="ZoneTexte 20">
            <a:extLst>
              <a:ext uri="{FF2B5EF4-FFF2-40B4-BE49-F238E27FC236}">
                <a16:creationId xmlns:a16="http://schemas.microsoft.com/office/drawing/2014/main" id="{FF3CABB2-5046-7338-8610-7A6B701E693A}"/>
              </a:ext>
            </a:extLst>
          </p:cNvPr>
          <p:cNvSpPr txBox="1"/>
          <p:nvPr/>
        </p:nvSpPr>
        <p:spPr>
          <a:xfrm>
            <a:off x="12649225" y="5367026"/>
            <a:ext cx="7991775" cy="646331"/>
          </a:xfrm>
          <a:prstGeom prst="rect">
            <a:avLst/>
          </a:prstGeom>
          <a:noFill/>
        </p:spPr>
        <p:txBody>
          <a:bodyPr wrap="square" rtlCol="0">
            <a:spAutoFit/>
          </a:bodyPr>
          <a:lstStyle/>
          <a:p>
            <a:pPr lvl="0" algn="ctr">
              <a:lnSpc>
                <a:spcPct val="100000"/>
              </a:lnSpc>
              <a:spcAft>
                <a:spcPts val="800"/>
              </a:spcAft>
            </a:pPr>
            <a:r>
              <a:rPr lang="fr-FR" kern="150" dirty="0">
                <a:latin typeface="Aptos" panose="020B0004020202020204" pitchFamily="34" charset="0"/>
                <a:ea typeface="Calibri" panose="020F0502020204030204" pitchFamily="34" charset="0"/>
                <a:cs typeface="Times New Roman" panose="02020603050405020304" pitchFamily="18" charset="0"/>
              </a:rPr>
              <a:t>P</a:t>
            </a:r>
            <a:r>
              <a:rPr lang="fr-FR" sz="1800" kern="150" dirty="0">
                <a:effectLst/>
                <a:latin typeface="Aptos" panose="020B0004020202020204" pitchFamily="34" charset="0"/>
                <a:ea typeface="Calibri" panose="020F0502020204030204" pitchFamily="34" charset="0"/>
                <a:cs typeface="Times New Roman" panose="02020603050405020304" pitchFamily="18" charset="0"/>
              </a:rPr>
              <a:t>our attribuer automatiquement les adresses IP aux postes de travail et aux dispositifs réseau, facilitant ainsi la gestion du réseau. </a:t>
            </a:r>
            <a:endParaRPr lang="fr-FR" sz="1800" kern="150" dirty="0">
              <a:effectLst/>
              <a:latin typeface="Symbol" panose="05050102010706020507" pitchFamily="18" charset="2"/>
              <a:ea typeface="Calibri" panose="020F0502020204030204" pitchFamily="34" charset="0"/>
              <a:cs typeface="Times New Roman" panose="02020603050405020304" pitchFamily="18" charset="0"/>
            </a:endParaRPr>
          </a:p>
        </p:txBody>
      </p:sp>
      <p:sp>
        <p:nvSpPr>
          <p:cNvPr id="24" name="ZoneTexte 23">
            <a:extLst>
              <a:ext uri="{FF2B5EF4-FFF2-40B4-BE49-F238E27FC236}">
                <a16:creationId xmlns:a16="http://schemas.microsoft.com/office/drawing/2014/main" id="{0A1ABFF9-FB62-7C53-38CC-9E64F691CD75}"/>
              </a:ext>
            </a:extLst>
          </p:cNvPr>
          <p:cNvSpPr txBox="1"/>
          <p:nvPr/>
        </p:nvSpPr>
        <p:spPr>
          <a:xfrm>
            <a:off x="12958963" y="5367026"/>
            <a:ext cx="7991775" cy="646331"/>
          </a:xfrm>
          <a:prstGeom prst="rect">
            <a:avLst/>
          </a:prstGeom>
          <a:noFill/>
        </p:spPr>
        <p:txBody>
          <a:bodyPr wrap="square" rtlCol="0">
            <a:spAutoFit/>
          </a:bodyPr>
          <a:lstStyle/>
          <a:p>
            <a:pPr lvl="0" algn="ctr">
              <a:lnSpc>
                <a:spcPct val="100000"/>
              </a:lnSpc>
              <a:spcAft>
                <a:spcPts val="800"/>
              </a:spcAft>
            </a:pPr>
            <a:r>
              <a:rPr lang="fr-FR" sz="1800" dirty="0">
                <a:effectLst/>
                <a:latin typeface="Aptos" panose="020B0004020202020204" pitchFamily="34" charset="0"/>
                <a:ea typeface="Calibri" panose="020F0502020204030204" pitchFamily="34" charset="0"/>
                <a:cs typeface="Times New Roman" panose="02020603050405020304" pitchFamily="18" charset="0"/>
              </a:rPr>
              <a:t>Pour le stockage, le partage et la gestion sécurisée des fichiers entre les départements et les utilisateurs.</a:t>
            </a:r>
            <a:endParaRPr lang="fr-FR" sz="1800" kern="150" dirty="0">
              <a:effectLst/>
              <a:latin typeface="Symbol" panose="05050102010706020507" pitchFamily="18" charset="2"/>
              <a:ea typeface="Calibri" panose="020F0502020204030204" pitchFamily="34" charset="0"/>
              <a:cs typeface="Times New Roman" panose="02020603050405020304" pitchFamily="18" charset="0"/>
            </a:endParaRPr>
          </a:p>
        </p:txBody>
      </p:sp>
      <p:sp>
        <p:nvSpPr>
          <p:cNvPr id="28" name="ZoneTexte 27">
            <a:extLst>
              <a:ext uri="{FF2B5EF4-FFF2-40B4-BE49-F238E27FC236}">
                <a16:creationId xmlns:a16="http://schemas.microsoft.com/office/drawing/2014/main" id="{72A174D4-8F56-CBB5-A293-DBEE5B2B3F17}"/>
              </a:ext>
            </a:extLst>
          </p:cNvPr>
          <p:cNvSpPr txBox="1"/>
          <p:nvPr/>
        </p:nvSpPr>
        <p:spPr>
          <a:xfrm>
            <a:off x="12192000" y="5367025"/>
            <a:ext cx="7991775" cy="369332"/>
          </a:xfrm>
          <a:prstGeom prst="rect">
            <a:avLst/>
          </a:prstGeom>
          <a:noFill/>
        </p:spPr>
        <p:txBody>
          <a:bodyPr wrap="square" rtlCol="0">
            <a:spAutoFit/>
          </a:bodyPr>
          <a:lstStyle/>
          <a:p>
            <a:pPr lvl="0" algn="ctr">
              <a:lnSpc>
                <a:spcPct val="100000"/>
              </a:lnSpc>
              <a:spcAft>
                <a:spcPts val="800"/>
              </a:spcAft>
            </a:pPr>
            <a:r>
              <a:rPr lang="fr-FR" sz="1800" dirty="0">
                <a:effectLst/>
                <a:latin typeface="Aptos" panose="020B0004020202020204" pitchFamily="34" charset="0"/>
                <a:ea typeface="Calibri" panose="020F0502020204030204" pitchFamily="34" charset="0"/>
                <a:cs typeface="Times New Roman" panose="02020603050405020304" pitchFamily="18" charset="0"/>
              </a:rPr>
              <a:t>Un serveur dédié à l'hébergement du site web de l'entreprise </a:t>
            </a:r>
            <a:endParaRPr lang="fr-FR" sz="1800" kern="150" dirty="0">
              <a:effectLst/>
              <a:latin typeface="Symbol" panose="05050102010706020507" pitchFamily="18" charset="2"/>
              <a:ea typeface="Calibri" panose="020F0502020204030204" pitchFamily="34" charset="0"/>
              <a:cs typeface="Times New Roman" panose="02020603050405020304" pitchFamily="18" charset="0"/>
            </a:endParaRPr>
          </a:p>
        </p:txBody>
      </p:sp>
      <p:sp>
        <p:nvSpPr>
          <p:cNvPr id="29" name="ZoneTexte 28">
            <a:extLst>
              <a:ext uri="{FF2B5EF4-FFF2-40B4-BE49-F238E27FC236}">
                <a16:creationId xmlns:a16="http://schemas.microsoft.com/office/drawing/2014/main" id="{7C7ED587-266E-7FB1-57BE-C03F6A7D1670}"/>
              </a:ext>
            </a:extLst>
          </p:cNvPr>
          <p:cNvSpPr txBox="1"/>
          <p:nvPr/>
        </p:nvSpPr>
        <p:spPr>
          <a:xfrm>
            <a:off x="12029749" y="5505525"/>
            <a:ext cx="7991775" cy="369332"/>
          </a:xfrm>
          <a:prstGeom prst="rect">
            <a:avLst/>
          </a:prstGeom>
          <a:noFill/>
        </p:spPr>
        <p:txBody>
          <a:bodyPr wrap="square" rtlCol="0">
            <a:spAutoFit/>
          </a:bodyPr>
          <a:lstStyle/>
          <a:p>
            <a:pPr lvl="0" algn="ctr">
              <a:lnSpc>
                <a:spcPct val="100000"/>
              </a:lnSpc>
              <a:spcAft>
                <a:spcPts val="800"/>
              </a:spcAft>
            </a:pPr>
            <a:r>
              <a:rPr lang="fr-FR" sz="1800" dirty="0">
                <a:effectLst/>
                <a:latin typeface="Aptos" panose="020B0004020202020204" pitchFamily="34" charset="0"/>
                <a:ea typeface="Calibri" panose="020F0502020204030204" pitchFamily="34" charset="0"/>
                <a:cs typeface="Times New Roman" panose="02020603050405020304" pitchFamily="18" charset="0"/>
              </a:rPr>
              <a:t>Un serveur dédié la gestion d'une messagerie interne</a:t>
            </a:r>
            <a:endParaRPr lang="fr-FR" sz="1800" kern="150" dirty="0">
              <a:effectLst/>
              <a:latin typeface="Symbol" panose="05050102010706020507" pitchFamily="18" charset="2"/>
              <a:ea typeface="Calibri" panose="020F0502020204030204" pitchFamily="34" charset="0"/>
              <a:cs typeface="Times New Roman" panose="02020603050405020304" pitchFamily="18" charset="0"/>
            </a:endParaRPr>
          </a:p>
        </p:txBody>
      </p:sp>
      <p:pic>
        <p:nvPicPr>
          <p:cNvPr id="30" name="Graphique 29">
            <a:extLst>
              <a:ext uri="{FF2B5EF4-FFF2-40B4-BE49-F238E27FC236}">
                <a16:creationId xmlns:a16="http://schemas.microsoft.com/office/drawing/2014/main" id="{3068824C-7EC5-3280-98CD-2A464CBF547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150005" y="3412252"/>
            <a:ext cx="914834" cy="914834"/>
          </a:xfrm>
          <a:prstGeom prst="rect">
            <a:avLst/>
          </a:prstGeom>
        </p:spPr>
      </p:pic>
      <p:pic>
        <p:nvPicPr>
          <p:cNvPr id="31" name="Graphique 30">
            <a:extLst>
              <a:ext uri="{FF2B5EF4-FFF2-40B4-BE49-F238E27FC236}">
                <a16:creationId xmlns:a16="http://schemas.microsoft.com/office/drawing/2014/main" id="{11C5964F-C49A-4E12-C1F6-5228C42840A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6570070" y="3462406"/>
            <a:ext cx="914402" cy="914402"/>
          </a:xfrm>
          <a:prstGeom prst="rect">
            <a:avLst/>
          </a:prstGeom>
        </p:spPr>
      </p:pic>
      <p:pic>
        <p:nvPicPr>
          <p:cNvPr id="32" name="Graphique 31">
            <a:extLst>
              <a:ext uri="{FF2B5EF4-FFF2-40B4-BE49-F238E27FC236}">
                <a16:creationId xmlns:a16="http://schemas.microsoft.com/office/drawing/2014/main" id="{077546AA-F5D4-D4F5-7B07-685286F8148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531994" y="3443477"/>
            <a:ext cx="914401" cy="914401"/>
          </a:xfrm>
          <a:prstGeom prst="rect">
            <a:avLst/>
          </a:prstGeom>
        </p:spPr>
      </p:pic>
      <p:pic>
        <p:nvPicPr>
          <p:cNvPr id="33" name="Graphique 32">
            <a:extLst>
              <a:ext uri="{FF2B5EF4-FFF2-40B4-BE49-F238E27FC236}">
                <a16:creationId xmlns:a16="http://schemas.microsoft.com/office/drawing/2014/main" id="{C7E181E9-D073-831F-03CB-632868294F6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5141207" y="3453937"/>
            <a:ext cx="914401" cy="914401"/>
          </a:xfrm>
          <a:prstGeom prst="rect">
            <a:avLst/>
          </a:prstGeom>
        </p:spPr>
      </p:pic>
      <p:sp>
        <p:nvSpPr>
          <p:cNvPr id="34" name="ZoneTexte 33">
            <a:extLst>
              <a:ext uri="{FF2B5EF4-FFF2-40B4-BE49-F238E27FC236}">
                <a16:creationId xmlns:a16="http://schemas.microsoft.com/office/drawing/2014/main" id="{82AF2D1D-3000-9362-823A-AABEDEF6663B}"/>
              </a:ext>
            </a:extLst>
          </p:cNvPr>
          <p:cNvSpPr txBox="1"/>
          <p:nvPr/>
        </p:nvSpPr>
        <p:spPr>
          <a:xfrm>
            <a:off x="3373722" y="4321247"/>
            <a:ext cx="1128853" cy="646331"/>
          </a:xfrm>
          <a:prstGeom prst="rect">
            <a:avLst/>
          </a:prstGeom>
          <a:noFill/>
        </p:spPr>
        <p:txBody>
          <a:bodyPr wrap="square" rtlCol="0">
            <a:spAutoFit/>
          </a:bodyPr>
          <a:lstStyle/>
          <a:p>
            <a:pPr algn="ctr"/>
            <a:r>
              <a:rPr lang="fr-FR" dirty="0"/>
              <a:t>Active Directory</a:t>
            </a:r>
          </a:p>
        </p:txBody>
      </p:sp>
      <p:sp>
        <p:nvSpPr>
          <p:cNvPr id="35" name="ZoneTexte 34">
            <a:extLst>
              <a:ext uri="{FF2B5EF4-FFF2-40B4-BE49-F238E27FC236}">
                <a16:creationId xmlns:a16="http://schemas.microsoft.com/office/drawing/2014/main" id="{38076FC4-55B5-2C43-A5F9-D32B6966189A}"/>
              </a:ext>
            </a:extLst>
          </p:cNvPr>
          <p:cNvSpPr txBox="1"/>
          <p:nvPr/>
        </p:nvSpPr>
        <p:spPr>
          <a:xfrm>
            <a:off x="4996655" y="4321247"/>
            <a:ext cx="1128853" cy="646331"/>
          </a:xfrm>
          <a:prstGeom prst="rect">
            <a:avLst/>
          </a:prstGeom>
          <a:noFill/>
        </p:spPr>
        <p:txBody>
          <a:bodyPr wrap="square" rtlCol="0">
            <a:spAutoFit/>
          </a:bodyPr>
          <a:lstStyle/>
          <a:p>
            <a:pPr algn="ctr"/>
            <a:r>
              <a:rPr lang="fr-FR" dirty="0"/>
              <a:t>Serveur DHCP</a:t>
            </a:r>
          </a:p>
        </p:txBody>
      </p:sp>
      <p:sp>
        <p:nvSpPr>
          <p:cNvPr id="36" name="ZoneTexte 35">
            <a:extLst>
              <a:ext uri="{FF2B5EF4-FFF2-40B4-BE49-F238E27FC236}">
                <a16:creationId xmlns:a16="http://schemas.microsoft.com/office/drawing/2014/main" id="{E504E826-68CB-3E52-73C8-238625542334}"/>
              </a:ext>
            </a:extLst>
          </p:cNvPr>
          <p:cNvSpPr txBox="1"/>
          <p:nvPr/>
        </p:nvSpPr>
        <p:spPr>
          <a:xfrm>
            <a:off x="6436419" y="4321247"/>
            <a:ext cx="1128853" cy="646331"/>
          </a:xfrm>
          <a:prstGeom prst="rect">
            <a:avLst/>
          </a:prstGeom>
          <a:noFill/>
        </p:spPr>
        <p:txBody>
          <a:bodyPr wrap="square" rtlCol="0">
            <a:spAutoFit/>
          </a:bodyPr>
          <a:lstStyle/>
          <a:p>
            <a:pPr algn="ctr"/>
            <a:r>
              <a:rPr lang="fr-FR" dirty="0"/>
              <a:t>Serveur de fichier</a:t>
            </a:r>
          </a:p>
        </p:txBody>
      </p:sp>
      <p:sp>
        <p:nvSpPr>
          <p:cNvPr id="37" name="ZoneTexte 36">
            <a:extLst>
              <a:ext uri="{FF2B5EF4-FFF2-40B4-BE49-F238E27FC236}">
                <a16:creationId xmlns:a16="http://schemas.microsoft.com/office/drawing/2014/main" id="{9E088EF9-E263-41D3-9007-7D261AE28625}"/>
              </a:ext>
            </a:extLst>
          </p:cNvPr>
          <p:cNvSpPr txBox="1"/>
          <p:nvPr/>
        </p:nvSpPr>
        <p:spPr>
          <a:xfrm>
            <a:off x="8040224" y="4329893"/>
            <a:ext cx="1128853" cy="646331"/>
          </a:xfrm>
          <a:prstGeom prst="rect">
            <a:avLst/>
          </a:prstGeom>
          <a:noFill/>
        </p:spPr>
        <p:txBody>
          <a:bodyPr wrap="square" rtlCol="0">
            <a:spAutoFit/>
          </a:bodyPr>
          <a:lstStyle/>
          <a:p>
            <a:pPr algn="ctr"/>
            <a:r>
              <a:rPr lang="fr-FR" dirty="0"/>
              <a:t>Serveur web</a:t>
            </a:r>
          </a:p>
        </p:txBody>
      </p:sp>
      <p:sp>
        <p:nvSpPr>
          <p:cNvPr id="3" name="Hexagone 2">
            <a:extLst>
              <a:ext uri="{FF2B5EF4-FFF2-40B4-BE49-F238E27FC236}">
                <a16:creationId xmlns:a16="http://schemas.microsoft.com/office/drawing/2014/main" id="{9B73EEC7-1AD5-5D31-D71C-6F463F4DA212}"/>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descr="Une image contenant dessin humoristique, capture d’écran, mammifère, Graphique&#10;&#10;Description générée automatiquement">
            <a:extLst>
              <a:ext uri="{FF2B5EF4-FFF2-40B4-BE49-F238E27FC236}">
                <a16:creationId xmlns:a16="http://schemas.microsoft.com/office/drawing/2014/main" id="{EC5AAB47-99D5-AFD1-CBA2-C109451D2048}"/>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grpSp>
        <p:nvGrpSpPr>
          <p:cNvPr id="17" name="Groupe 16">
            <a:extLst>
              <a:ext uri="{FF2B5EF4-FFF2-40B4-BE49-F238E27FC236}">
                <a16:creationId xmlns:a16="http://schemas.microsoft.com/office/drawing/2014/main" id="{C413D17E-8796-C222-5182-0745AF0D47DC}"/>
              </a:ext>
            </a:extLst>
          </p:cNvPr>
          <p:cNvGrpSpPr/>
          <p:nvPr/>
        </p:nvGrpSpPr>
        <p:grpSpPr>
          <a:xfrm>
            <a:off x="-7532817" y="-730228"/>
            <a:ext cx="1498600" cy="5374640"/>
            <a:chOff x="1630680" y="-701040"/>
            <a:chExt cx="1498600" cy="5374640"/>
          </a:xfrm>
        </p:grpSpPr>
        <p:cxnSp>
          <p:nvCxnSpPr>
            <p:cNvPr id="18" name="Connecteur droit 17">
              <a:extLst>
                <a:ext uri="{FF2B5EF4-FFF2-40B4-BE49-F238E27FC236}">
                  <a16:creationId xmlns:a16="http://schemas.microsoft.com/office/drawing/2014/main" id="{D69F29C1-312B-7A8C-55F9-5C8485EE6F5A}"/>
                </a:ext>
              </a:extLst>
            </p:cNvPr>
            <p:cNvCxnSpPr/>
            <p:nvPr/>
          </p:nvCxnSpPr>
          <p:spPr>
            <a:xfrm>
              <a:off x="312928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Ellipse 18">
              <a:extLst>
                <a:ext uri="{FF2B5EF4-FFF2-40B4-BE49-F238E27FC236}">
                  <a16:creationId xmlns:a16="http://schemas.microsoft.com/office/drawing/2014/main" id="{B9B9BDAF-27D5-F991-E7DD-B38BB5872843}"/>
                </a:ext>
              </a:extLst>
            </p:cNvPr>
            <p:cNvSpPr/>
            <p:nvPr/>
          </p:nvSpPr>
          <p:spPr>
            <a:xfrm>
              <a:off x="1630680" y="-701040"/>
              <a:ext cx="929640" cy="9144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0" name="Groupe 19">
            <a:extLst>
              <a:ext uri="{FF2B5EF4-FFF2-40B4-BE49-F238E27FC236}">
                <a16:creationId xmlns:a16="http://schemas.microsoft.com/office/drawing/2014/main" id="{EF8D13BC-EF40-B21A-32CC-DEF719542525}"/>
              </a:ext>
            </a:extLst>
          </p:cNvPr>
          <p:cNvGrpSpPr/>
          <p:nvPr/>
        </p:nvGrpSpPr>
        <p:grpSpPr>
          <a:xfrm>
            <a:off x="-2254272" y="-1146792"/>
            <a:ext cx="2037080" cy="5892800"/>
            <a:chOff x="6873240" y="-1219200"/>
            <a:chExt cx="2037080" cy="5892800"/>
          </a:xfrm>
        </p:grpSpPr>
        <p:cxnSp>
          <p:nvCxnSpPr>
            <p:cNvPr id="22" name="Connecteur droit 21">
              <a:extLst>
                <a:ext uri="{FF2B5EF4-FFF2-40B4-BE49-F238E27FC236}">
                  <a16:creationId xmlns:a16="http://schemas.microsoft.com/office/drawing/2014/main" id="{89CBDF15-09C9-EFC9-5312-8362F81FED49}"/>
                </a:ext>
              </a:extLst>
            </p:cNvPr>
            <p:cNvCxnSpPr/>
            <p:nvPr/>
          </p:nvCxnSpPr>
          <p:spPr>
            <a:xfrm>
              <a:off x="891032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C64D1A2-97C8-F12A-5CEF-33BE63B19B00}"/>
                </a:ext>
              </a:extLst>
            </p:cNvPr>
            <p:cNvSpPr/>
            <p:nvPr/>
          </p:nvSpPr>
          <p:spPr>
            <a:xfrm>
              <a:off x="6873240" y="-1219200"/>
              <a:ext cx="731520" cy="2590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869808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310EE-CA44-4545-DE1F-015D1FE7AE23}"/>
            </a:ext>
          </a:extLst>
        </p:cNvPr>
        <p:cNvGrpSpPr/>
        <p:nvPr/>
      </p:nvGrpSpPr>
      <p:grpSpPr>
        <a:xfrm>
          <a:off x="0" y="0"/>
          <a:ext cx="0" cy="0"/>
          <a:chOff x="0" y="0"/>
          <a:chExt cx="0" cy="0"/>
        </a:xfrm>
      </p:grpSpPr>
      <p:pic>
        <p:nvPicPr>
          <p:cNvPr id="25" name="Graphique 57">
            <a:extLst>
              <a:ext uri="{FF2B5EF4-FFF2-40B4-BE49-F238E27FC236}">
                <a16:creationId xmlns:a16="http://schemas.microsoft.com/office/drawing/2014/main" id="{C293F17C-F3B9-B8C0-F2F4-44341D71E8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4569779">
            <a:off x="9342773" y="11941"/>
            <a:ext cx="547445" cy="547445"/>
          </a:xfrm>
          <a:prstGeom prst="rect">
            <a:avLst/>
          </a:prstGeom>
        </p:spPr>
      </p:pic>
      <p:pic>
        <p:nvPicPr>
          <p:cNvPr id="4" name="Graphique 3" descr="Ordinateur contour">
            <a:extLst>
              <a:ext uri="{FF2B5EF4-FFF2-40B4-BE49-F238E27FC236}">
                <a16:creationId xmlns:a16="http://schemas.microsoft.com/office/drawing/2014/main" id="{B2414035-FFA6-AE38-E3D8-A2D1F4A54A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65" y="3302000"/>
            <a:ext cx="1444726" cy="1444726"/>
          </a:xfrm>
          <a:prstGeom prst="rect">
            <a:avLst/>
          </a:prstGeom>
        </p:spPr>
      </p:pic>
      <p:pic>
        <p:nvPicPr>
          <p:cNvPr id="5" name="Graphique 4" descr="Mur de briques en construction contour">
            <a:extLst>
              <a:ext uri="{FF2B5EF4-FFF2-40B4-BE49-F238E27FC236}">
                <a16:creationId xmlns:a16="http://schemas.microsoft.com/office/drawing/2014/main" id="{936F53AE-5ACA-155D-9C4A-C1049BADC3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50464" y="3302000"/>
            <a:ext cx="1444726" cy="1444726"/>
          </a:xfrm>
          <a:prstGeom prst="rect">
            <a:avLst/>
          </a:prstGeom>
        </p:spPr>
      </p:pic>
      <p:pic>
        <p:nvPicPr>
          <p:cNvPr id="6" name="Graphique 5" descr="Routeur sans fil contour">
            <a:extLst>
              <a:ext uri="{FF2B5EF4-FFF2-40B4-BE49-F238E27FC236}">
                <a16:creationId xmlns:a16="http://schemas.microsoft.com/office/drawing/2014/main" id="{9F5DC2CC-894B-90C8-5AAC-9FBEE9064B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31559" y="3302000"/>
            <a:ext cx="1444726" cy="1444726"/>
          </a:xfrm>
          <a:prstGeom prst="rect">
            <a:avLst/>
          </a:prstGeom>
        </p:spPr>
      </p:pic>
      <p:pic>
        <p:nvPicPr>
          <p:cNvPr id="7" name="Graphique 6" descr="Serveur contour">
            <a:extLst>
              <a:ext uri="{FF2B5EF4-FFF2-40B4-BE49-F238E27FC236}">
                <a16:creationId xmlns:a16="http://schemas.microsoft.com/office/drawing/2014/main" id="{5D20B33E-B2BA-EF2C-5614-0B29676292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16495" y="3302000"/>
            <a:ext cx="1444726" cy="1444726"/>
          </a:xfrm>
          <a:prstGeom prst="rect">
            <a:avLst/>
          </a:prstGeom>
        </p:spPr>
      </p:pic>
      <p:cxnSp>
        <p:nvCxnSpPr>
          <p:cNvPr id="10" name="Connecteur droit 9">
            <a:extLst>
              <a:ext uri="{FF2B5EF4-FFF2-40B4-BE49-F238E27FC236}">
                <a16:creationId xmlns:a16="http://schemas.microsoft.com/office/drawing/2014/main" id="{CAA80B63-95EB-81B0-49C2-8253C8DA0584}"/>
              </a:ext>
            </a:extLst>
          </p:cNvPr>
          <p:cNvCxnSpPr/>
          <p:nvPr/>
        </p:nvCxnSpPr>
        <p:spPr>
          <a:xfrm>
            <a:off x="609600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A7AB2101-0CCC-CDFB-6AAA-A93787FD9EDF}"/>
              </a:ext>
            </a:extLst>
          </p:cNvPr>
          <p:cNvSpPr txBox="1"/>
          <p:nvPr/>
        </p:nvSpPr>
        <p:spPr>
          <a:xfrm>
            <a:off x="1881110" y="213360"/>
            <a:ext cx="8429780" cy="707886"/>
          </a:xfrm>
          <a:prstGeom prst="rect">
            <a:avLst/>
          </a:prstGeom>
          <a:noFill/>
        </p:spPr>
        <p:txBody>
          <a:bodyPr wrap="square" rtlCol="0">
            <a:spAutoFit/>
          </a:bodyPr>
          <a:lstStyle/>
          <a:p>
            <a:pPr algn="ctr"/>
            <a:r>
              <a:rPr lang="fr-FR" sz="4000" cap="small" dirty="0"/>
              <a:t>Besoins du client</a:t>
            </a:r>
          </a:p>
        </p:txBody>
      </p:sp>
      <p:sp>
        <p:nvSpPr>
          <p:cNvPr id="13" name="ZoneTexte 12">
            <a:extLst>
              <a:ext uri="{FF2B5EF4-FFF2-40B4-BE49-F238E27FC236}">
                <a16:creationId xmlns:a16="http://schemas.microsoft.com/office/drawing/2014/main" id="{4504B695-3949-5984-EDF8-4BCADED7DDC8}"/>
              </a:ext>
            </a:extLst>
          </p:cNvPr>
          <p:cNvSpPr txBox="1"/>
          <p:nvPr/>
        </p:nvSpPr>
        <p:spPr>
          <a:xfrm>
            <a:off x="503949" y="4562060"/>
            <a:ext cx="2397758" cy="369332"/>
          </a:xfrm>
          <a:prstGeom prst="rect">
            <a:avLst/>
          </a:prstGeom>
          <a:noFill/>
        </p:spPr>
        <p:txBody>
          <a:bodyPr wrap="square" rtlCol="0">
            <a:spAutoFit/>
          </a:bodyPr>
          <a:lstStyle/>
          <a:p>
            <a:pPr algn="ctr"/>
            <a:r>
              <a:rPr lang="fr-FR" dirty="0"/>
              <a:t>Poste de travail</a:t>
            </a:r>
          </a:p>
        </p:txBody>
      </p:sp>
      <p:sp>
        <p:nvSpPr>
          <p:cNvPr id="14" name="ZoneTexte 13">
            <a:extLst>
              <a:ext uri="{FF2B5EF4-FFF2-40B4-BE49-F238E27FC236}">
                <a16:creationId xmlns:a16="http://schemas.microsoft.com/office/drawing/2014/main" id="{938D4540-1A6B-8C42-0F4F-CA930A9A763A}"/>
              </a:ext>
            </a:extLst>
          </p:cNvPr>
          <p:cNvSpPr txBox="1"/>
          <p:nvPr/>
        </p:nvSpPr>
        <p:spPr>
          <a:xfrm>
            <a:off x="3356854" y="4562060"/>
            <a:ext cx="2397758" cy="646331"/>
          </a:xfrm>
          <a:prstGeom prst="rect">
            <a:avLst/>
          </a:prstGeom>
          <a:noFill/>
        </p:spPr>
        <p:txBody>
          <a:bodyPr wrap="square" rtlCol="0">
            <a:spAutoFit/>
          </a:bodyPr>
          <a:lstStyle/>
          <a:p>
            <a:pPr algn="ctr"/>
            <a:r>
              <a:rPr lang="fr-FR" dirty="0"/>
              <a:t>Conception du réseau</a:t>
            </a:r>
          </a:p>
          <a:p>
            <a:pPr algn="ctr"/>
            <a:r>
              <a:rPr lang="fr-FR" dirty="0"/>
              <a:t>Et sécurité</a:t>
            </a:r>
          </a:p>
        </p:txBody>
      </p:sp>
      <p:sp>
        <p:nvSpPr>
          <p:cNvPr id="15" name="ZoneTexte 14">
            <a:extLst>
              <a:ext uri="{FF2B5EF4-FFF2-40B4-BE49-F238E27FC236}">
                <a16:creationId xmlns:a16="http://schemas.microsoft.com/office/drawing/2014/main" id="{C11050A7-21B0-5839-9539-4F55BA8B852D}"/>
              </a:ext>
            </a:extLst>
          </p:cNvPr>
          <p:cNvSpPr txBox="1"/>
          <p:nvPr/>
        </p:nvSpPr>
        <p:spPr>
          <a:xfrm>
            <a:off x="6337332" y="4673600"/>
            <a:ext cx="2397758" cy="369332"/>
          </a:xfrm>
          <a:prstGeom prst="rect">
            <a:avLst/>
          </a:prstGeom>
          <a:noFill/>
        </p:spPr>
        <p:txBody>
          <a:bodyPr wrap="square" rtlCol="0">
            <a:spAutoFit/>
          </a:bodyPr>
          <a:lstStyle/>
          <a:p>
            <a:pPr algn="ctr"/>
            <a:r>
              <a:rPr lang="fr-FR" dirty="0"/>
              <a:t>Equipements réseaux</a:t>
            </a:r>
          </a:p>
        </p:txBody>
      </p:sp>
      <p:sp>
        <p:nvSpPr>
          <p:cNvPr id="16" name="ZoneTexte 15">
            <a:extLst>
              <a:ext uri="{FF2B5EF4-FFF2-40B4-BE49-F238E27FC236}">
                <a16:creationId xmlns:a16="http://schemas.microsoft.com/office/drawing/2014/main" id="{A0559574-43F9-9B52-D159-B9CD41ED702F}"/>
              </a:ext>
            </a:extLst>
          </p:cNvPr>
          <p:cNvSpPr txBox="1"/>
          <p:nvPr/>
        </p:nvSpPr>
        <p:spPr>
          <a:xfrm>
            <a:off x="9085551" y="4673600"/>
            <a:ext cx="2397758" cy="369332"/>
          </a:xfrm>
          <a:prstGeom prst="rect">
            <a:avLst/>
          </a:prstGeom>
          <a:noFill/>
        </p:spPr>
        <p:txBody>
          <a:bodyPr wrap="square" rtlCol="0">
            <a:spAutoFit/>
          </a:bodyPr>
          <a:lstStyle/>
          <a:p>
            <a:pPr algn="ctr"/>
            <a:r>
              <a:rPr lang="fr-FR" dirty="0"/>
              <a:t>Infrastructure serveurs</a:t>
            </a:r>
          </a:p>
        </p:txBody>
      </p:sp>
      <p:pic>
        <p:nvPicPr>
          <p:cNvPr id="2" name="Graphique 1">
            <a:extLst>
              <a:ext uri="{FF2B5EF4-FFF2-40B4-BE49-F238E27FC236}">
                <a16:creationId xmlns:a16="http://schemas.microsoft.com/office/drawing/2014/main" id="{4AFEC3C2-2F33-4EF0-064C-7D22C2E7CC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BE9886A9-3649-E801-3C9A-2B8D3676ADE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C69CA6C2-C342-A46F-AD7F-CD769660F5E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8E4321D4-3B6E-E91B-26F5-FE71DAA670C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2600723" y="6881294"/>
            <a:ext cx="914401" cy="914401"/>
          </a:xfrm>
          <a:prstGeom prst="rect">
            <a:avLst/>
          </a:prstGeom>
        </p:spPr>
      </p:pic>
      <p:pic>
        <p:nvPicPr>
          <p:cNvPr id="19" name="Graphique 18">
            <a:extLst>
              <a:ext uri="{FF2B5EF4-FFF2-40B4-BE49-F238E27FC236}">
                <a16:creationId xmlns:a16="http://schemas.microsoft.com/office/drawing/2014/main" id="{882736D2-F977-7B7F-F16D-3C643097178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CA5EB06B-9014-3A35-987B-AE3A1F075204}"/>
              </a:ext>
            </a:extLst>
          </p:cNvPr>
          <p:cNvSpPr txBox="1"/>
          <p:nvPr/>
        </p:nvSpPr>
        <p:spPr>
          <a:xfrm>
            <a:off x="2442451" y="7759064"/>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F9338DF7-5259-FCBB-A7C9-64DD35A392EB}"/>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85A02508-1573-C5CB-9774-5ADFA3003931}"/>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41EC5975-33C5-4FDB-DD19-58697E482327}"/>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BF345E71-75AC-933A-1419-93772EF9E8A5}"/>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17" name="Hexagone 16">
            <a:extLst>
              <a:ext uri="{FF2B5EF4-FFF2-40B4-BE49-F238E27FC236}">
                <a16:creationId xmlns:a16="http://schemas.microsoft.com/office/drawing/2014/main" id="{B532F0E3-090A-EE88-EC65-090277E89B57}"/>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8" name="Image 27" descr="Une image contenant dessin humoristique, capture d’écran, mammifère, Graphique&#10;&#10;Description générée automatiquement">
            <a:extLst>
              <a:ext uri="{FF2B5EF4-FFF2-40B4-BE49-F238E27FC236}">
                <a16:creationId xmlns:a16="http://schemas.microsoft.com/office/drawing/2014/main" id="{C0089E57-6CE3-CFF4-F16E-4F66E11FE71F}"/>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grpSp>
        <p:nvGrpSpPr>
          <p:cNvPr id="26" name="Groupe 25">
            <a:extLst>
              <a:ext uri="{FF2B5EF4-FFF2-40B4-BE49-F238E27FC236}">
                <a16:creationId xmlns:a16="http://schemas.microsoft.com/office/drawing/2014/main" id="{6AAD85BA-6A75-5AF9-6AD0-4FF2C8330B9D}"/>
              </a:ext>
            </a:extLst>
          </p:cNvPr>
          <p:cNvGrpSpPr/>
          <p:nvPr/>
        </p:nvGrpSpPr>
        <p:grpSpPr>
          <a:xfrm>
            <a:off x="1630680" y="-701040"/>
            <a:ext cx="1498600" cy="5374640"/>
            <a:chOff x="1630680" y="-701040"/>
            <a:chExt cx="1498600" cy="5374640"/>
          </a:xfrm>
        </p:grpSpPr>
        <p:cxnSp>
          <p:nvCxnSpPr>
            <p:cNvPr id="27" name="Connecteur droit 26">
              <a:extLst>
                <a:ext uri="{FF2B5EF4-FFF2-40B4-BE49-F238E27FC236}">
                  <a16:creationId xmlns:a16="http://schemas.microsoft.com/office/drawing/2014/main" id="{8692D24B-31EA-C773-FD54-BD1DF6BEA3E9}"/>
                </a:ext>
              </a:extLst>
            </p:cNvPr>
            <p:cNvCxnSpPr/>
            <p:nvPr/>
          </p:nvCxnSpPr>
          <p:spPr>
            <a:xfrm>
              <a:off x="312928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Ellipse 28">
              <a:extLst>
                <a:ext uri="{FF2B5EF4-FFF2-40B4-BE49-F238E27FC236}">
                  <a16:creationId xmlns:a16="http://schemas.microsoft.com/office/drawing/2014/main" id="{94655DA1-8D42-AE12-C53B-9E6B335CB674}"/>
                </a:ext>
              </a:extLst>
            </p:cNvPr>
            <p:cNvSpPr/>
            <p:nvPr/>
          </p:nvSpPr>
          <p:spPr>
            <a:xfrm>
              <a:off x="1630680" y="-701040"/>
              <a:ext cx="929640" cy="9144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0" name="Groupe 29">
            <a:extLst>
              <a:ext uri="{FF2B5EF4-FFF2-40B4-BE49-F238E27FC236}">
                <a16:creationId xmlns:a16="http://schemas.microsoft.com/office/drawing/2014/main" id="{BA3BCE85-6D14-BA9C-EDD8-C0B6F0A71260}"/>
              </a:ext>
            </a:extLst>
          </p:cNvPr>
          <p:cNvGrpSpPr/>
          <p:nvPr/>
        </p:nvGrpSpPr>
        <p:grpSpPr>
          <a:xfrm>
            <a:off x="6873240" y="-1219200"/>
            <a:ext cx="2037080" cy="5892800"/>
            <a:chOff x="6873240" y="-1219200"/>
            <a:chExt cx="2037080" cy="5892800"/>
          </a:xfrm>
        </p:grpSpPr>
        <p:cxnSp>
          <p:nvCxnSpPr>
            <p:cNvPr id="31" name="Connecteur droit 30">
              <a:extLst>
                <a:ext uri="{FF2B5EF4-FFF2-40B4-BE49-F238E27FC236}">
                  <a16:creationId xmlns:a16="http://schemas.microsoft.com/office/drawing/2014/main" id="{A08D5964-C38B-D9A5-2AA3-E79E0DEC5CBB}"/>
                </a:ext>
              </a:extLst>
            </p:cNvPr>
            <p:cNvCxnSpPr/>
            <p:nvPr/>
          </p:nvCxnSpPr>
          <p:spPr>
            <a:xfrm>
              <a:off x="891032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7A599DA7-AC7C-026D-CE9A-ED7498E4847D}"/>
                </a:ext>
              </a:extLst>
            </p:cNvPr>
            <p:cNvSpPr/>
            <p:nvPr/>
          </p:nvSpPr>
          <p:spPr>
            <a:xfrm>
              <a:off x="6873240" y="-1219200"/>
              <a:ext cx="731520" cy="2590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091780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65BE5-C65C-2DC3-686F-1FAA5A8A2F2A}"/>
            </a:ext>
          </a:extLst>
        </p:cNvPr>
        <p:cNvGrpSpPr/>
        <p:nvPr/>
      </p:nvGrpSpPr>
      <p:grpSpPr>
        <a:xfrm>
          <a:off x="0" y="0"/>
          <a:ext cx="0" cy="0"/>
          <a:chOff x="0" y="0"/>
          <a:chExt cx="0" cy="0"/>
        </a:xfrm>
      </p:grpSpPr>
      <p:pic>
        <p:nvPicPr>
          <p:cNvPr id="5" name="Graphique 57">
            <a:extLst>
              <a:ext uri="{FF2B5EF4-FFF2-40B4-BE49-F238E27FC236}">
                <a16:creationId xmlns:a16="http://schemas.microsoft.com/office/drawing/2014/main" id="{1306BDAC-3406-0BB0-C85C-C689C0F8AFE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4569779">
            <a:off x="9424883" y="20489"/>
            <a:ext cx="402133" cy="402133"/>
          </a:xfrm>
          <a:prstGeom prst="rect">
            <a:avLst/>
          </a:prstGeom>
        </p:spPr>
      </p:pic>
      <p:sp>
        <p:nvSpPr>
          <p:cNvPr id="35" name="Rectangle 34">
            <a:extLst>
              <a:ext uri="{FF2B5EF4-FFF2-40B4-BE49-F238E27FC236}">
                <a16:creationId xmlns:a16="http://schemas.microsoft.com/office/drawing/2014/main" id="{5F42B4EA-96C4-3C92-7555-0A345AE8DB03}"/>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02977595-704C-9AFD-59F7-72E0EA43784D}"/>
              </a:ext>
            </a:extLst>
          </p:cNvPr>
          <p:cNvSpPr txBox="1"/>
          <p:nvPr/>
        </p:nvSpPr>
        <p:spPr>
          <a:xfrm>
            <a:off x="2141919" y="103782"/>
            <a:ext cx="8429780" cy="707886"/>
          </a:xfrm>
          <a:prstGeom prst="rect">
            <a:avLst/>
          </a:prstGeom>
          <a:noFill/>
        </p:spPr>
        <p:txBody>
          <a:bodyPr wrap="square" rtlCol="0">
            <a:spAutoFit/>
          </a:bodyPr>
          <a:lstStyle/>
          <a:p>
            <a:pPr algn="ctr"/>
            <a:r>
              <a:rPr lang="fr-FR" sz="4000" cap="small" dirty="0"/>
              <a:t>Poste Utilisateurs</a:t>
            </a:r>
          </a:p>
        </p:txBody>
      </p:sp>
      <p:pic>
        <p:nvPicPr>
          <p:cNvPr id="2" name="Graphique 1">
            <a:extLst>
              <a:ext uri="{FF2B5EF4-FFF2-40B4-BE49-F238E27FC236}">
                <a16:creationId xmlns:a16="http://schemas.microsoft.com/office/drawing/2014/main" id="{7CFBD718-DC7B-EBB1-2EE1-C09B4F8F18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4A0CC13C-331F-DA3C-D505-7E7BA24590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423312AB-D803-319C-2935-122E1DCF74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3F8939DF-2E6D-3ECB-F381-2537CBB1E46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600723" y="6881294"/>
            <a:ext cx="914401" cy="914401"/>
          </a:xfrm>
          <a:prstGeom prst="rect">
            <a:avLst/>
          </a:prstGeom>
        </p:spPr>
      </p:pic>
      <p:pic>
        <p:nvPicPr>
          <p:cNvPr id="19" name="Graphique 18">
            <a:extLst>
              <a:ext uri="{FF2B5EF4-FFF2-40B4-BE49-F238E27FC236}">
                <a16:creationId xmlns:a16="http://schemas.microsoft.com/office/drawing/2014/main" id="{BA9C1E33-FFAB-A688-EDDC-AEBF20FDF29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2D5B80EE-5EB4-A95E-50C6-3B0B2282F56B}"/>
              </a:ext>
            </a:extLst>
          </p:cNvPr>
          <p:cNvSpPr txBox="1"/>
          <p:nvPr/>
        </p:nvSpPr>
        <p:spPr>
          <a:xfrm>
            <a:off x="2442451" y="7759064"/>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415D0F32-C99A-C7F4-CB68-93AB681B4D57}"/>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B34C8DBD-F8A7-FAF7-C90F-07B0755C567A}"/>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2DCBC412-07B9-BC1E-7C36-FF73880FD0F4}"/>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E1F835E2-4A19-CBF5-9081-D73E9658F6A0}"/>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6" name="ZoneTexte 5">
            <a:extLst>
              <a:ext uri="{FF2B5EF4-FFF2-40B4-BE49-F238E27FC236}">
                <a16:creationId xmlns:a16="http://schemas.microsoft.com/office/drawing/2014/main" id="{338F3DF1-9A1D-40E0-D761-58F3E18EEDF2}"/>
              </a:ext>
            </a:extLst>
          </p:cNvPr>
          <p:cNvSpPr txBox="1"/>
          <p:nvPr/>
        </p:nvSpPr>
        <p:spPr>
          <a:xfrm>
            <a:off x="585286" y="1799016"/>
            <a:ext cx="522375" cy="415498"/>
          </a:xfrm>
          <a:prstGeom prst="rect">
            <a:avLst/>
          </a:prstGeom>
          <a:noFill/>
        </p:spPr>
        <p:txBody>
          <a:bodyPr wrap="square" rtlCol="0">
            <a:spAutoFit/>
          </a:bodyPr>
          <a:lstStyle/>
          <a:p>
            <a:pPr algn="ctr"/>
            <a:r>
              <a:rPr lang="fr-FR" sz="1050" dirty="0"/>
              <a:t>Benchmark</a:t>
            </a:r>
          </a:p>
        </p:txBody>
      </p:sp>
      <p:sp>
        <p:nvSpPr>
          <p:cNvPr id="7" name="Rectangle : coins arrondis 6">
            <a:extLst>
              <a:ext uri="{FF2B5EF4-FFF2-40B4-BE49-F238E27FC236}">
                <a16:creationId xmlns:a16="http://schemas.microsoft.com/office/drawing/2014/main" id="{58AA9566-899C-C5EC-108D-0EFC42A8A7EB}"/>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F1AF6EFB-FEE6-A0B5-F34B-B54F7BE58D26}"/>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5874820A-1F57-6F5D-4FCF-F9115E7E5F1D}"/>
              </a:ext>
            </a:extLst>
          </p:cNvPr>
          <p:cNvSpPr txBox="1"/>
          <p:nvPr/>
        </p:nvSpPr>
        <p:spPr>
          <a:xfrm>
            <a:off x="585286" y="3249990"/>
            <a:ext cx="522375" cy="415498"/>
          </a:xfrm>
          <a:prstGeom prst="rect">
            <a:avLst/>
          </a:prstGeom>
          <a:noFill/>
        </p:spPr>
        <p:txBody>
          <a:bodyPr wrap="square" rtlCol="0">
            <a:spAutoFit/>
          </a:bodyPr>
          <a:lstStyle/>
          <a:p>
            <a:pPr algn="ctr"/>
            <a:r>
              <a:rPr lang="fr-FR" sz="1050" dirty="0"/>
              <a:t>Benchmark</a:t>
            </a:r>
          </a:p>
        </p:txBody>
      </p:sp>
      <p:sp>
        <p:nvSpPr>
          <p:cNvPr id="14" name="Rectangle : coins arrondis 13">
            <a:extLst>
              <a:ext uri="{FF2B5EF4-FFF2-40B4-BE49-F238E27FC236}">
                <a16:creationId xmlns:a16="http://schemas.microsoft.com/office/drawing/2014/main" id="{BB864B69-744C-57F5-EB97-FB9A69BF87CF}"/>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A31BDCD7-C97D-FD4C-DF8C-8DA59E7A5222}"/>
              </a:ext>
            </a:extLst>
          </p:cNvPr>
          <p:cNvSpPr txBox="1"/>
          <p:nvPr/>
        </p:nvSpPr>
        <p:spPr>
          <a:xfrm>
            <a:off x="-2556010" y="3480822"/>
            <a:ext cx="2265077" cy="369332"/>
          </a:xfrm>
          <a:prstGeom prst="rect">
            <a:avLst/>
          </a:prstGeom>
          <a:noFill/>
        </p:spPr>
        <p:txBody>
          <a:bodyPr wrap="square" rtlCol="0">
            <a:spAutoFit/>
          </a:bodyPr>
          <a:lstStyle/>
          <a:p>
            <a:pPr algn="ctr"/>
            <a:r>
              <a:rPr lang="fr-FR" b="1" dirty="0">
                <a:solidFill>
                  <a:schemeClr val="bg1"/>
                </a:solidFill>
              </a:rPr>
              <a:t>Benchmark</a:t>
            </a:r>
          </a:p>
        </p:txBody>
      </p:sp>
      <p:sp>
        <p:nvSpPr>
          <p:cNvPr id="16" name="Ellipse 15">
            <a:extLst>
              <a:ext uri="{FF2B5EF4-FFF2-40B4-BE49-F238E27FC236}">
                <a16:creationId xmlns:a16="http://schemas.microsoft.com/office/drawing/2014/main" id="{35F8B579-B2C2-B24A-381C-F44B0998A5E1}"/>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6F3284D4-BDD5-1C09-EA21-AF530B875911}"/>
              </a:ext>
            </a:extLst>
          </p:cNvPr>
          <p:cNvSpPr txBox="1"/>
          <p:nvPr/>
        </p:nvSpPr>
        <p:spPr>
          <a:xfrm>
            <a:off x="585286" y="4700965"/>
            <a:ext cx="522375" cy="415498"/>
          </a:xfrm>
          <a:prstGeom prst="rect">
            <a:avLst/>
          </a:prstGeom>
          <a:noFill/>
        </p:spPr>
        <p:txBody>
          <a:bodyPr wrap="square" rtlCol="0">
            <a:spAutoFit/>
          </a:bodyPr>
          <a:lstStyle/>
          <a:p>
            <a:pPr algn="ctr"/>
            <a:r>
              <a:rPr lang="fr-FR" sz="1050" dirty="0"/>
              <a:t>Benchmark</a:t>
            </a:r>
          </a:p>
        </p:txBody>
      </p:sp>
      <p:sp>
        <p:nvSpPr>
          <p:cNvPr id="30" name="Rectangle : coins arrondis 29">
            <a:extLst>
              <a:ext uri="{FF2B5EF4-FFF2-40B4-BE49-F238E27FC236}">
                <a16:creationId xmlns:a16="http://schemas.microsoft.com/office/drawing/2014/main" id="{275893E4-1D8F-8331-7334-973FED7DE50F}"/>
              </a:ext>
            </a:extLst>
          </p:cNvPr>
          <p:cNvSpPr/>
          <p:nvPr/>
        </p:nvSpPr>
        <p:spPr>
          <a:xfrm>
            <a:off x="916243"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a:extLst>
              <a:ext uri="{FF2B5EF4-FFF2-40B4-BE49-F238E27FC236}">
                <a16:creationId xmlns:a16="http://schemas.microsoft.com/office/drawing/2014/main" id="{A4486BE1-284D-3341-873C-31E5B3989302}"/>
              </a:ext>
            </a:extLst>
          </p:cNvPr>
          <p:cNvSpPr txBox="1"/>
          <p:nvPr/>
        </p:nvSpPr>
        <p:spPr>
          <a:xfrm>
            <a:off x="-2700609" y="4971868"/>
            <a:ext cx="2265077" cy="369332"/>
          </a:xfrm>
          <a:prstGeom prst="rect">
            <a:avLst/>
          </a:prstGeom>
          <a:noFill/>
        </p:spPr>
        <p:txBody>
          <a:bodyPr wrap="square" rtlCol="0">
            <a:spAutoFit/>
          </a:bodyPr>
          <a:lstStyle/>
          <a:p>
            <a:pPr algn="ctr"/>
            <a:r>
              <a:rPr lang="fr-FR" b="1" dirty="0">
                <a:solidFill>
                  <a:schemeClr val="bg1"/>
                </a:solidFill>
              </a:rPr>
              <a:t>Proposition</a:t>
            </a:r>
          </a:p>
        </p:txBody>
      </p:sp>
      <p:sp>
        <p:nvSpPr>
          <p:cNvPr id="33" name="Ellipse 32">
            <a:extLst>
              <a:ext uri="{FF2B5EF4-FFF2-40B4-BE49-F238E27FC236}">
                <a16:creationId xmlns:a16="http://schemas.microsoft.com/office/drawing/2014/main" id="{8EE86786-EA74-70E1-01AB-961BEE649720}"/>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14D79709-6DB4-836B-3FAA-BF8830842E07}"/>
              </a:ext>
            </a:extLst>
          </p:cNvPr>
          <p:cNvSpPr txBox="1"/>
          <p:nvPr/>
        </p:nvSpPr>
        <p:spPr>
          <a:xfrm>
            <a:off x="-2471331" y="1989776"/>
            <a:ext cx="2265077" cy="369332"/>
          </a:xfrm>
          <a:prstGeom prst="rect">
            <a:avLst/>
          </a:prstGeom>
          <a:noFill/>
        </p:spPr>
        <p:txBody>
          <a:bodyPr wrap="square" rtlCol="0">
            <a:spAutoFit/>
          </a:bodyPr>
          <a:lstStyle/>
          <a:p>
            <a:pPr algn="ctr"/>
            <a:r>
              <a:rPr lang="fr-FR" b="1" dirty="0">
                <a:solidFill>
                  <a:schemeClr val="bg1"/>
                </a:solidFill>
              </a:rPr>
              <a:t>Analyse des besoins</a:t>
            </a:r>
          </a:p>
        </p:txBody>
      </p:sp>
      <p:sp>
        <p:nvSpPr>
          <p:cNvPr id="36" name="Rectangle 35">
            <a:extLst>
              <a:ext uri="{FF2B5EF4-FFF2-40B4-BE49-F238E27FC236}">
                <a16:creationId xmlns:a16="http://schemas.microsoft.com/office/drawing/2014/main" id="{BD267BF8-737C-5E82-7F67-F3B5E5B24930}"/>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4" name="Graphique 33" descr="Ordinateur contour">
            <a:extLst>
              <a:ext uri="{FF2B5EF4-FFF2-40B4-BE49-F238E27FC236}">
                <a16:creationId xmlns:a16="http://schemas.microsoft.com/office/drawing/2014/main" id="{F638D58F-AF37-0B1C-BCAF-6D2767E2B29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5353" y="4739653"/>
            <a:ext cx="699700" cy="699700"/>
          </a:xfrm>
          <a:prstGeom prst="rect">
            <a:avLst/>
          </a:prstGeom>
        </p:spPr>
      </p:pic>
      <p:pic>
        <p:nvPicPr>
          <p:cNvPr id="25" name="Graphique 24" descr="Ordinateur contour">
            <a:extLst>
              <a:ext uri="{FF2B5EF4-FFF2-40B4-BE49-F238E27FC236}">
                <a16:creationId xmlns:a16="http://schemas.microsoft.com/office/drawing/2014/main" id="{1F3B164C-C203-2A91-7300-30B53448914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5353" y="3288678"/>
            <a:ext cx="699700" cy="699700"/>
          </a:xfrm>
          <a:prstGeom prst="rect">
            <a:avLst/>
          </a:prstGeom>
        </p:spPr>
      </p:pic>
      <p:pic>
        <p:nvPicPr>
          <p:cNvPr id="11" name="Graphique 10" descr="Ordinateur contour">
            <a:extLst>
              <a:ext uri="{FF2B5EF4-FFF2-40B4-BE49-F238E27FC236}">
                <a16:creationId xmlns:a16="http://schemas.microsoft.com/office/drawing/2014/main" id="{5884B63C-8267-DB47-5A23-FEDE7766A07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5353" y="1837704"/>
            <a:ext cx="699700" cy="699700"/>
          </a:xfrm>
          <a:prstGeom prst="rect">
            <a:avLst/>
          </a:prstGeom>
        </p:spPr>
      </p:pic>
      <p:sp>
        <p:nvSpPr>
          <p:cNvPr id="17" name="Hexagone 16">
            <a:extLst>
              <a:ext uri="{FF2B5EF4-FFF2-40B4-BE49-F238E27FC236}">
                <a16:creationId xmlns:a16="http://schemas.microsoft.com/office/drawing/2014/main" id="{A367512B-6EBC-21B1-2802-6507A3F9A1D2}"/>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Image 25" descr="Une image contenant dessin humoristique, capture d’écran, mammifère, Graphique&#10;&#10;Description générée automatiquement">
            <a:extLst>
              <a:ext uri="{FF2B5EF4-FFF2-40B4-BE49-F238E27FC236}">
                <a16:creationId xmlns:a16="http://schemas.microsoft.com/office/drawing/2014/main" id="{AB6290E7-4064-36BD-2E4A-6587C9D574FE}"/>
              </a:ext>
            </a:extLst>
          </p:cNvPr>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648523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1C10B-A407-7AD7-6643-94A57D531AB6}"/>
            </a:ext>
          </a:extLst>
        </p:cNvPr>
        <p:cNvGrpSpPr/>
        <p:nvPr/>
      </p:nvGrpSpPr>
      <p:grpSpPr>
        <a:xfrm>
          <a:off x="0" y="0"/>
          <a:ext cx="0" cy="0"/>
          <a:chOff x="0" y="0"/>
          <a:chExt cx="0" cy="0"/>
        </a:xfrm>
      </p:grpSpPr>
      <p:pic>
        <p:nvPicPr>
          <p:cNvPr id="5" name="Image 4">
            <a:extLst>
              <a:ext uri="{FF2B5EF4-FFF2-40B4-BE49-F238E27FC236}">
                <a16:creationId xmlns:a16="http://schemas.microsoft.com/office/drawing/2014/main" id="{C7A0864E-B4D0-77BC-7904-B0FB3398FE66}"/>
              </a:ext>
            </a:extLst>
          </p:cNvPr>
          <p:cNvPicPr>
            <a:picLocks noChangeAspect="1"/>
          </p:cNvPicPr>
          <p:nvPr/>
        </p:nvPicPr>
        <p:blipFill>
          <a:blip r:embed="rId2"/>
          <a:stretch>
            <a:fillRect/>
          </a:stretch>
        </p:blipFill>
        <p:spPr>
          <a:xfrm>
            <a:off x="2697702" y="1316633"/>
            <a:ext cx="6545521" cy="4705931"/>
          </a:xfrm>
          <a:prstGeom prst="rect">
            <a:avLst/>
          </a:prstGeom>
        </p:spPr>
      </p:pic>
      <p:pic>
        <p:nvPicPr>
          <p:cNvPr id="11" name="Graphique 57">
            <a:extLst>
              <a:ext uri="{FF2B5EF4-FFF2-40B4-BE49-F238E27FC236}">
                <a16:creationId xmlns:a16="http://schemas.microsoft.com/office/drawing/2014/main" id="{83347D2E-6BCA-2114-4148-C83EB2E9D9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4569779">
            <a:off x="9042157" y="193367"/>
            <a:ext cx="402133" cy="402133"/>
          </a:xfrm>
          <a:prstGeom prst="rect">
            <a:avLst/>
          </a:prstGeom>
        </p:spPr>
      </p:pic>
      <p:sp>
        <p:nvSpPr>
          <p:cNvPr id="42" name="Rectangle 41">
            <a:extLst>
              <a:ext uri="{FF2B5EF4-FFF2-40B4-BE49-F238E27FC236}">
                <a16:creationId xmlns:a16="http://schemas.microsoft.com/office/drawing/2014/main" id="{02E930D7-F30D-BF13-9131-7A64F72F0191}"/>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94824382-85C7-3BAD-451F-8F7C6D373D78}"/>
              </a:ext>
            </a:extLst>
          </p:cNvPr>
          <p:cNvSpPr txBox="1"/>
          <p:nvPr/>
        </p:nvSpPr>
        <p:spPr>
          <a:xfrm>
            <a:off x="585286" y="1799016"/>
            <a:ext cx="522375" cy="415498"/>
          </a:xfrm>
          <a:prstGeom prst="rect">
            <a:avLst/>
          </a:prstGeom>
          <a:noFill/>
        </p:spPr>
        <p:txBody>
          <a:bodyPr wrap="square" rtlCol="0">
            <a:spAutoFit/>
          </a:bodyPr>
          <a:lstStyle/>
          <a:p>
            <a:pPr algn="ctr"/>
            <a:r>
              <a:rPr lang="fr-FR" sz="1050" dirty="0"/>
              <a:t>Benchmark</a:t>
            </a:r>
          </a:p>
        </p:txBody>
      </p:sp>
      <p:sp>
        <p:nvSpPr>
          <p:cNvPr id="28" name="Rectangle : coins arrondis 27">
            <a:extLst>
              <a:ext uri="{FF2B5EF4-FFF2-40B4-BE49-F238E27FC236}">
                <a16:creationId xmlns:a16="http://schemas.microsoft.com/office/drawing/2014/main" id="{9E136656-981C-1012-095A-9399BA84A518}"/>
              </a:ext>
            </a:extLst>
          </p:cNvPr>
          <p:cNvSpPr/>
          <p:nvPr/>
        </p:nvSpPr>
        <p:spPr>
          <a:xfrm>
            <a:off x="916243" y="1799016"/>
            <a:ext cx="291712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a:extLst>
              <a:ext uri="{FF2B5EF4-FFF2-40B4-BE49-F238E27FC236}">
                <a16:creationId xmlns:a16="http://schemas.microsoft.com/office/drawing/2014/main" id="{F8BA11F0-5E9F-1708-E112-CD88F200CF1F}"/>
              </a:ext>
            </a:extLst>
          </p:cNvPr>
          <p:cNvSpPr txBox="1"/>
          <p:nvPr/>
        </p:nvSpPr>
        <p:spPr>
          <a:xfrm>
            <a:off x="1437256" y="2002888"/>
            <a:ext cx="2265077" cy="369332"/>
          </a:xfrm>
          <a:prstGeom prst="rect">
            <a:avLst/>
          </a:prstGeom>
          <a:noFill/>
        </p:spPr>
        <p:txBody>
          <a:bodyPr wrap="square" rtlCol="0">
            <a:spAutoFit/>
          </a:bodyPr>
          <a:lstStyle/>
          <a:p>
            <a:pPr algn="ctr"/>
            <a:r>
              <a:rPr lang="fr-FR" b="1" dirty="0">
                <a:solidFill>
                  <a:schemeClr val="bg1"/>
                </a:solidFill>
              </a:rPr>
              <a:t>Analyse des besoins</a:t>
            </a:r>
          </a:p>
        </p:txBody>
      </p:sp>
      <p:pic>
        <p:nvPicPr>
          <p:cNvPr id="2" name="Graphique 1">
            <a:extLst>
              <a:ext uri="{FF2B5EF4-FFF2-40B4-BE49-F238E27FC236}">
                <a16:creationId xmlns:a16="http://schemas.microsoft.com/office/drawing/2014/main" id="{E9BD3F6B-4E3E-8DB1-DA2C-AADB7F7D8D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616558F9-00FC-1640-99AB-B4CE18BACE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0F27B06E-CED1-9FA2-0DD8-D4D6DCD66F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67E1197D-D15F-5351-FF49-761159F6523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600723" y="6881294"/>
            <a:ext cx="914401" cy="914401"/>
          </a:xfrm>
          <a:prstGeom prst="rect">
            <a:avLst/>
          </a:prstGeom>
        </p:spPr>
      </p:pic>
      <p:pic>
        <p:nvPicPr>
          <p:cNvPr id="19" name="Graphique 18">
            <a:extLst>
              <a:ext uri="{FF2B5EF4-FFF2-40B4-BE49-F238E27FC236}">
                <a16:creationId xmlns:a16="http://schemas.microsoft.com/office/drawing/2014/main" id="{540AC48D-DBA6-9ED4-5AF8-703EC60B80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DF25894B-122F-C96D-1F0D-EEF4958E67B3}"/>
              </a:ext>
            </a:extLst>
          </p:cNvPr>
          <p:cNvSpPr txBox="1"/>
          <p:nvPr/>
        </p:nvSpPr>
        <p:spPr>
          <a:xfrm>
            <a:off x="2442451" y="7759064"/>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83D02D5A-1E3D-7E06-9297-F6095332A1F8}"/>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65A1608B-7F5F-A6F0-077D-0F75F7A82205}"/>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141C8E58-CDD1-C48D-775A-BBEAD36D958C}"/>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8FAD2E7C-E019-AA89-4DD0-2663C482A995}"/>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26" name="Ellipse 25">
            <a:extLst>
              <a:ext uri="{FF2B5EF4-FFF2-40B4-BE49-F238E27FC236}">
                <a16:creationId xmlns:a16="http://schemas.microsoft.com/office/drawing/2014/main" id="{AA1E9A4B-8388-3DD1-B527-1B7BCC6246B4}"/>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descr="Research and Development/fr - Kerbal Space Program Wiki">
            <a:extLst>
              <a:ext uri="{FF2B5EF4-FFF2-40B4-BE49-F238E27FC236}">
                <a16:creationId xmlns:a16="http://schemas.microsoft.com/office/drawing/2014/main" id="{08FB949C-9C64-E40B-5B87-E45DB770556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93724" y="1561663"/>
            <a:ext cx="1627298" cy="101706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a:extLst>
              <a:ext uri="{FF2B5EF4-FFF2-40B4-BE49-F238E27FC236}">
                <a16:creationId xmlns:a16="http://schemas.microsoft.com/office/drawing/2014/main" id="{FE255365-581D-9FE8-D61C-2DAB45C7A85B}"/>
              </a:ext>
            </a:extLst>
          </p:cNvPr>
          <p:cNvGrpSpPr/>
          <p:nvPr/>
        </p:nvGrpSpPr>
        <p:grpSpPr>
          <a:xfrm>
            <a:off x="9668966" y="3358308"/>
            <a:ext cx="2185502" cy="1911341"/>
            <a:chOff x="9668966" y="3358308"/>
            <a:chExt cx="2185502" cy="1911341"/>
          </a:xfrm>
        </p:grpSpPr>
        <p:pic>
          <p:nvPicPr>
            <p:cNvPr id="2052" name="Picture 4" descr="Logos d'informatique">
              <a:extLst>
                <a:ext uri="{FF2B5EF4-FFF2-40B4-BE49-F238E27FC236}">
                  <a16:creationId xmlns:a16="http://schemas.microsoft.com/office/drawing/2014/main" id="{5876B957-4B23-784D-B233-A9A77E855730}"/>
                </a:ext>
              </a:extLst>
            </p:cNvPr>
            <p:cNvPicPr>
              <a:picLocks noChangeAspect="1"/>
            </p:cNvPicPr>
            <p:nvPr/>
          </p:nvPicPr>
          <p:blipFill rotWithShape="1">
            <a:blip r:embed="rId15">
              <a:extLst>
                <a:ext uri="{28A0092B-C50C-407E-A947-70E740481C1C}">
                  <a14:useLocalDpi xmlns:a14="http://schemas.microsoft.com/office/drawing/2010/main" val="0"/>
                </a:ext>
              </a:extLst>
            </a:blip>
            <a:srcRect b="24258"/>
            <a:stretch/>
          </p:blipFill>
          <p:spPr bwMode="auto">
            <a:xfrm>
              <a:off x="9668966" y="3991355"/>
              <a:ext cx="1687690" cy="1278294"/>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BF8D7BCE-2983-83E7-80EB-9359867CBC21}"/>
                </a:ext>
              </a:extLst>
            </p:cNvPr>
            <p:cNvSpPr txBox="1">
              <a:spLocks/>
            </p:cNvSpPr>
            <p:nvPr/>
          </p:nvSpPr>
          <p:spPr>
            <a:xfrm>
              <a:off x="9776193" y="3358308"/>
              <a:ext cx="2078275" cy="830997"/>
            </a:xfrm>
            <a:prstGeom prst="rect">
              <a:avLst/>
            </a:prstGeom>
            <a:noFill/>
          </p:spPr>
          <p:txBody>
            <a:bodyPr wrap="square" rtlCol="0">
              <a:spAutoFit/>
            </a:bodyPr>
            <a:lstStyle/>
            <a:p>
              <a:r>
                <a:rPr lang="fr-FR" sz="4800" b="1" dirty="0">
                  <a:latin typeface="Arial Black" panose="020B0A04020102020204" pitchFamily="34" charset="0"/>
                </a:rPr>
                <a:t>DSI</a:t>
              </a:r>
            </a:p>
          </p:txBody>
        </p:sp>
      </p:grpSp>
      <p:sp>
        <p:nvSpPr>
          <p:cNvPr id="14" name="ZoneTexte 13">
            <a:extLst>
              <a:ext uri="{FF2B5EF4-FFF2-40B4-BE49-F238E27FC236}">
                <a16:creationId xmlns:a16="http://schemas.microsoft.com/office/drawing/2014/main" id="{C0A59553-457B-C7D5-9EFA-944AD47B0086}"/>
              </a:ext>
            </a:extLst>
          </p:cNvPr>
          <p:cNvSpPr txBox="1"/>
          <p:nvPr/>
        </p:nvSpPr>
        <p:spPr>
          <a:xfrm>
            <a:off x="585286" y="3249990"/>
            <a:ext cx="522375" cy="415498"/>
          </a:xfrm>
          <a:prstGeom prst="rect">
            <a:avLst/>
          </a:prstGeom>
          <a:noFill/>
        </p:spPr>
        <p:txBody>
          <a:bodyPr wrap="square" rtlCol="0">
            <a:spAutoFit/>
          </a:bodyPr>
          <a:lstStyle/>
          <a:p>
            <a:pPr algn="ctr"/>
            <a:r>
              <a:rPr lang="fr-FR" sz="1050" dirty="0"/>
              <a:t>Benchmark</a:t>
            </a:r>
          </a:p>
        </p:txBody>
      </p:sp>
      <p:sp>
        <p:nvSpPr>
          <p:cNvPr id="15" name="Rectangle : coins arrondis 14">
            <a:extLst>
              <a:ext uri="{FF2B5EF4-FFF2-40B4-BE49-F238E27FC236}">
                <a16:creationId xmlns:a16="http://schemas.microsoft.com/office/drawing/2014/main" id="{F1354C22-54A4-8985-4A64-C56E9593AE71}"/>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CA657C6E-05AD-5E8B-C150-2D53EC6ECC1B}"/>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ZoneTexte 36">
            <a:extLst>
              <a:ext uri="{FF2B5EF4-FFF2-40B4-BE49-F238E27FC236}">
                <a16:creationId xmlns:a16="http://schemas.microsoft.com/office/drawing/2014/main" id="{D448A815-09C1-CF6B-8A2A-A408538CBD89}"/>
              </a:ext>
            </a:extLst>
          </p:cNvPr>
          <p:cNvSpPr txBox="1"/>
          <p:nvPr/>
        </p:nvSpPr>
        <p:spPr>
          <a:xfrm>
            <a:off x="585286" y="4700965"/>
            <a:ext cx="522375" cy="415498"/>
          </a:xfrm>
          <a:prstGeom prst="rect">
            <a:avLst/>
          </a:prstGeom>
          <a:noFill/>
        </p:spPr>
        <p:txBody>
          <a:bodyPr wrap="square" rtlCol="0">
            <a:spAutoFit/>
          </a:bodyPr>
          <a:lstStyle/>
          <a:p>
            <a:pPr algn="ctr"/>
            <a:r>
              <a:rPr lang="fr-FR" sz="1050" dirty="0"/>
              <a:t>Benchmark</a:t>
            </a:r>
          </a:p>
        </p:txBody>
      </p:sp>
      <p:sp>
        <p:nvSpPr>
          <p:cNvPr id="38" name="Rectangle : coins arrondis 37">
            <a:extLst>
              <a:ext uri="{FF2B5EF4-FFF2-40B4-BE49-F238E27FC236}">
                <a16:creationId xmlns:a16="http://schemas.microsoft.com/office/drawing/2014/main" id="{02A04DCA-4FF1-126D-D5BF-24E1FE99FB81}"/>
              </a:ext>
            </a:extLst>
          </p:cNvPr>
          <p:cNvSpPr/>
          <p:nvPr/>
        </p:nvSpPr>
        <p:spPr>
          <a:xfrm>
            <a:off x="916243" y="4700965"/>
            <a:ext cx="77623"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a:extLst>
              <a:ext uri="{FF2B5EF4-FFF2-40B4-BE49-F238E27FC236}">
                <a16:creationId xmlns:a16="http://schemas.microsoft.com/office/drawing/2014/main" id="{3656AE25-54BA-D195-335A-F8F321D5369E}"/>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ZoneTexte 42">
            <a:extLst>
              <a:ext uri="{FF2B5EF4-FFF2-40B4-BE49-F238E27FC236}">
                <a16:creationId xmlns:a16="http://schemas.microsoft.com/office/drawing/2014/main" id="{D03114FB-2B6D-7447-82DE-7E4E19CE48D8}"/>
              </a:ext>
            </a:extLst>
          </p:cNvPr>
          <p:cNvSpPr txBox="1"/>
          <p:nvPr/>
        </p:nvSpPr>
        <p:spPr>
          <a:xfrm>
            <a:off x="-2556010" y="3480822"/>
            <a:ext cx="2265077" cy="369332"/>
          </a:xfrm>
          <a:prstGeom prst="rect">
            <a:avLst/>
          </a:prstGeom>
          <a:noFill/>
        </p:spPr>
        <p:txBody>
          <a:bodyPr wrap="square" rtlCol="0">
            <a:spAutoFit/>
          </a:bodyPr>
          <a:lstStyle/>
          <a:p>
            <a:pPr algn="ctr"/>
            <a:r>
              <a:rPr lang="fr-FR" b="1" dirty="0">
                <a:solidFill>
                  <a:schemeClr val="bg1"/>
                </a:solidFill>
              </a:rPr>
              <a:t>Benchmark</a:t>
            </a:r>
          </a:p>
        </p:txBody>
      </p:sp>
      <p:sp>
        <p:nvSpPr>
          <p:cNvPr id="44" name="ZoneTexte 43">
            <a:extLst>
              <a:ext uri="{FF2B5EF4-FFF2-40B4-BE49-F238E27FC236}">
                <a16:creationId xmlns:a16="http://schemas.microsoft.com/office/drawing/2014/main" id="{2D51EC78-CB3B-9680-E046-1A1709B6E1FE}"/>
              </a:ext>
            </a:extLst>
          </p:cNvPr>
          <p:cNvSpPr txBox="1"/>
          <p:nvPr/>
        </p:nvSpPr>
        <p:spPr>
          <a:xfrm>
            <a:off x="-2700609" y="4971868"/>
            <a:ext cx="2265077" cy="369332"/>
          </a:xfrm>
          <a:prstGeom prst="rect">
            <a:avLst/>
          </a:prstGeom>
          <a:noFill/>
        </p:spPr>
        <p:txBody>
          <a:bodyPr wrap="square" rtlCol="0">
            <a:spAutoFit/>
          </a:bodyPr>
          <a:lstStyle/>
          <a:p>
            <a:pPr algn="ctr"/>
            <a:r>
              <a:rPr lang="fr-FR" b="1" dirty="0">
                <a:solidFill>
                  <a:schemeClr val="bg1"/>
                </a:solidFill>
              </a:rPr>
              <a:t>Proposition</a:t>
            </a:r>
          </a:p>
        </p:txBody>
      </p:sp>
      <p:sp>
        <p:nvSpPr>
          <p:cNvPr id="46" name="Rectangle 45">
            <a:extLst>
              <a:ext uri="{FF2B5EF4-FFF2-40B4-BE49-F238E27FC236}">
                <a16:creationId xmlns:a16="http://schemas.microsoft.com/office/drawing/2014/main" id="{A553FAB2-D836-68E9-B5C3-F1AA8DC4AEF3}"/>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7" name="Graphique 26" descr="Ordinateur contour">
            <a:extLst>
              <a:ext uri="{FF2B5EF4-FFF2-40B4-BE49-F238E27FC236}">
                <a16:creationId xmlns:a16="http://schemas.microsoft.com/office/drawing/2014/main" id="{4674B904-965C-2C04-BB74-1F7E935E0CB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75353" y="1837704"/>
            <a:ext cx="699700" cy="699700"/>
          </a:xfrm>
          <a:prstGeom prst="rect">
            <a:avLst/>
          </a:prstGeom>
        </p:spPr>
      </p:pic>
      <p:pic>
        <p:nvPicPr>
          <p:cNvPr id="36" name="Graphique 35" descr="Ordinateur contour">
            <a:extLst>
              <a:ext uri="{FF2B5EF4-FFF2-40B4-BE49-F238E27FC236}">
                <a16:creationId xmlns:a16="http://schemas.microsoft.com/office/drawing/2014/main" id="{4D147738-25F6-A1D3-9402-017FF41BAB0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75353" y="3288678"/>
            <a:ext cx="699700" cy="699700"/>
          </a:xfrm>
          <a:prstGeom prst="rect">
            <a:avLst/>
          </a:prstGeom>
        </p:spPr>
      </p:pic>
      <p:pic>
        <p:nvPicPr>
          <p:cNvPr id="41" name="Graphique 40" descr="Ordinateur contour">
            <a:extLst>
              <a:ext uri="{FF2B5EF4-FFF2-40B4-BE49-F238E27FC236}">
                <a16:creationId xmlns:a16="http://schemas.microsoft.com/office/drawing/2014/main" id="{E91DAE11-20C3-9DB8-C81C-6B78C94CA0F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75353" y="4739653"/>
            <a:ext cx="699700" cy="699700"/>
          </a:xfrm>
          <a:prstGeom prst="rect">
            <a:avLst/>
          </a:prstGeom>
        </p:spPr>
      </p:pic>
      <p:sp>
        <p:nvSpPr>
          <p:cNvPr id="4" name="Hexagone 3">
            <a:extLst>
              <a:ext uri="{FF2B5EF4-FFF2-40B4-BE49-F238E27FC236}">
                <a16:creationId xmlns:a16="http://schemas.microsoft.com/office/drawing/2014/main" id="{9E053977-B9ED-8564-7E8B-7B5DFAD6A1F5}"/>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descr="Une image contenant dessin humoristique, capture d’écran, mammifère, Graphique&#10;&#10;Description générée automatiquement">
            <a:extLst>
              <a:ext uri="{FF2B5EF4-FFF2-40B4-BE49-F238E27FC236}">
                <a16:creationId xmlns:a16="http://schemas.microsoft.com/office/drawing/2014/main" id="{9B62CF11-3B6E-9111-EF04-6BAB27711171}"/>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
        <p:nvSpPr>
          <p:cNvPr id="13" name="ZoneTexte 12">
            <a:extLst>
              <a:ext uri="{FF2B5EF4-FFF2-40B4-BE49-F238E27FC236}">
                <a16:creationId xmlns:a16="http://schemas.microsoft.com/office/drawing/2014/main" id="{D3D901F8-DD40-8CE3-CD0E-31EB175918D2}"/>
              </a:ext>
            </a:extLst>
          </p:cNvPr>
          <p:cNvSpPr txBox="1"/>
          <p:nvPr/>
        </p:nvSpPr>
        <p:spPr>
          <a:xfrm>
            <a:off x="2141919" y="103782"/>
            <a:ext cx="8429780" cy="707886"/>
          </a:xfrm>
          <a:prstGeom prst="rect">
            <a:avLst/>
          </a:prstGeom>
          <a:noFill/>
        </p:spPr>
        <p:txBody>
          <a:bodyPr wrap="square" rtlCol="0">
            <a:spAutoFit/>
          </a:bodyPr>
          <a:lstStyle/>
          <a:p>
            <a:pPr algn="ctr"/>
            <a:r>
              <a:rPr lang="fr-FR" sz="4000" cap="small" dirty="0"/>
              <a:t>Poste Utilisateurs</a:t>
            </a:r>
          </a:p>
        </p:txBody>
      </p:sp>
    </p:spTree>
    <p:extLst>
      <p:ext uri="{BB962C8B-B14F-4D97-AF65-F5344CB8AC3E}">
        <p14:creationId xmlns:p14="http://schemas.microsoft.com/office/powerpoint/2010/main" val="1729711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1000"/>
                                        <p:tgtEl>
                                          <p:spTgt spid="2050"/>
                                        </p:tgtEl>
                                      </p:cBhvr>
                                    </p:animEffect>
                                    <p:anim calcmode="lin" valueType="num">
                                      <p:cBhvr>
                                        <p:cTn id="15" dur="1000" fill="hold"/>
                                        <p:tgtEl>
                                          <p:spTgt spid="2050"/>
                                        </p:tgtEl>
                                        <p:attrNameLst>
                                          <p:attrName>ppt_x</p:attrName>
                                        </p:attrNameLst>
                                      </p:cBhvr>
                                      <p:tavLst>
                                        <p:tav tm="0">
                                          <p:val>
                                            <p:strVal val="#ppt_x"/>
                                          </p:val>
                                        </p:tav>
                                        <p:tav tm="100000">
                                          <p:val>
                                            <p:strVal val="#ppt_x"/>
                                          </p:val>
                                        </p:tav>
                                      </p:tavLst>
                                    </p:anim>
                                    <p:anim calcmode="lin" valueType="num">
                                      <p:cBhvr>
                                        <p:cTn id="16"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DD22F-B5B5-1B11-6216-AB20A720DA79}"/>
            </a:ext>
          </a:extLst>
        </p:cNvPr>
        <p:cNvGrpSpPr/>
        <p:nvPr/>
      </p:nvGrpSpPr>
      <p:grpSpPr>
        <a:xfrm>
          <a:off x="0" y="0"/>
          <a:ext cx="0" cy="0"/>
          <a:chOff x="0" y="0"/>
          <a:chExt cx="0" cy="0"/>
        </a:xfrm>
      </p:grpSpPr>
      <p:pic>
        <p:nvPicPr>
          <p:cNvPr id="13" name="Graphique 57">
            <a:extLst>
              <a:ext uri="{FF2B5EF4-FFF2-40B4-BE49-F238E27FC236}">
                <a16:creationId xmlns:a16="http://schemas.microsoft.com/office/drawing/2014/main" id="{62A714D2-9DED-F404-3D5B-02952ADADE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4569779">
            <a:off x="9509474" y="20489"/>
            <a:ext cx="402133" cy="402133"/>
          </a:xfrm>
          <a:prstGeom prst="rect">
            <a:avLst/>
          </a:prstGeom>
        </p:spPr>
      </p:pic>
      <p:sp>
        <p:nvSpPr>
          <p:cNvPr id="42" name="Rectangle 41">
            <a:extLst>
              <a:ext uri="{FF2B5EF4-FFF2-40B4-BE49-F238E27FC236}">
                <a16:creationId xmlns:a16="http://schemas.microsoft.com/office/drawing/2014/main" id="{D6121137-D9A6-B668-D81D-52CE898C646D}"/>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FF84CC25-A252-9EEC-2FCA-4A253567A23E}"/>
              </a:ext>
            </a:extLst>
          </p:cNvPr>
          <p:cNvSpPr txBox="1"/>
          <p:nvPr/>
        </p:nvSpPr>
        <p:spPr>
          <a:xfrm>
            <a:off x="585286" y="1799016"/>
            <a:ext cx="522375" cy="415498"/>
          </a:xfrm>
          <a:prstGeom prst="rect">
            <a:avLst/>
          </a:prstGeom>
          <a:noFill/>
        </p:spPr>
        <p:txBody>
          <a:bodyPr wrap="square" rtlCol="0">
            <a:spAutoFit/>
          </a:bodyPr>
          <a:lstStyle/>
          <a:p>
            <a:pPr algn="ctr"/>
            <a:r>
              <a:rPr lang="fr-FR" sz="1050" dirty="0"/>
              <a:t>Benchmark</a:t>
            </a:r>
          </a:p>
        </p:txBody>
      </p:sp>
      <p:sp>
        <p:nvSpPr>
          <p:cNvPr id="28" name="Rectangle : coins arrondis 27">
            <a:extLst>
              <a:ext uri="{FF2B5EF4-FFF2-40B4-BE49-F238E27FC236}">
                <a16:creationId xmlns:a16="http://schemas.microsoft.com/office/drawing/2014/main" id="{FBD086CB-2A22-3F20-AC2C-D2FEA58D94FF}"/>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Graphique 1">
            <a:extLst>
              <a:ext uri="{FF2B5EF4-FFF2-40B4-BE49-F238E27FC236}">
                <a16:creationId xmlns:a16="http://schemas.microsoft.com/office/drawing/2014/main" id="{66B077AE-F288-89BF-F1BC-FF14B8F40D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BC14AC0C-4397-2973-0D95-09316FAFFC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2D15BA91-75E6-3394-705E-300AC4B7A7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26ED2886-2588-2A25-C07A-639577DC097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600723" y="6881294"/>
            <a:ext cx="914401" cy="914401"/>
          </a:xfrm>
          <a:prstGeom prst="rect">
            <a:avLst/>
          </a:prstGeom>
        </p:spPr>
      </p:pic>
      <p:pic>
        <p:nvPicPr>
          <p:cNvPr id="19" name="Graphique 18">
            <a:extLst>
              <a:ext uri="{FF2B5EF4-FFF2-40B4-BE49-F238E27FC236}">
                <a16:creationId xmlns:a16="http://schemas.microsoft.com/office/drawing/2014/main" id="{46475C8E-30CA-AD9C-3FC7-2CEC6C4247E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7C9D286F-7CBA-EE7A-D420-7917B509FC9C}"/>
              </a:ext>
            </a:extLst>
          </p:cNvPr>
          <p:cNvSpPr txBox="1"/>
          <p:nvPr/>
        </p:nvSpPr>
        <p:spPr>
          <a:xfrm>
            <a:off x="2442451" y="7759064"/>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7EC72F4D-C3AA-F16D-198B-F67F5BD5BEEC}"/>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388B8DD0-A973-1B15-AF95-1BD062C28024}"/>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091B5F07-933C-9E97-54ED-1DFEB2EBA31A}"/>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7D3B1617-2867-D1A3-0959-7FF03C96C290}"/>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26" name="Ellipse 25">
            <a:extLst>
              <a:ext uri="{FF2B5EF4-FFF2-40B4-BE49-F238E27FC236}">
                <a16:creationId xmlns:a16="http://schemas.microsoft.com/office/drawing/2014/main" id="{6ABED9CF-B153-CE4D-D066-F425630ED508}"/>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8B41BE5B-CBBF-82FC-04E8-B44FE016C3B4}"/>
              </a:ext>
            </a:extLst>
          </p:cNvPr>
          <p:cNvSpPr txBox="1"/>
          <p:nvPr/>
        </p:nvSpPr>
        <p:spPr>
          <a:xfrm>
            <a:off x="585286" y="3249990"/>
            <a:ext cx="522375" cy="415498"/>
          </a:xfrm>
          <a:prstGeom prst="rect">
            <a:avLst/>
          </a:prstGeom>
          <a:noFill/>
        </p:spPr>
        <p:txBody>
          <a:bodyPr wrap="square" rtlCol="0">
            <a:spAutoFit/>
          </a:bodyPr>
          <a:lstStyle/>
          <a:p>
            <a:pPr algn="ctr"/>
            <a:r>
              <a:rPr lang="fr-FR" sz="1050" dirty="0"/>
              <a:t>Benchmark</a:t>
            </a:r>
          </a:p>
        </p:txBody>
      </p:sp>
      <p:sp>
        <p:nvSpPr>
          <p:cNvPr id="15" name="Rectangle : coins arrondis 14">
            <a:extLst>
              <a:ext uri="{FF2B5EF4-FFF2-40B4-BE49-F238E27FC236}">
                <a16:creationId xmlns:a16="http://schemas.microsoft.com/office/drawing/2014/main" id="{6C371663-2DF8-D1EB-83CB-BBE62DF0C8B5}"/>
              </a:ext>
            </a:extLst>
          </p:cNvPr>
          <p:cNvSpPr/>
          <p:nvPr/>
        </p:nvSpPr>
        <p:spPr>
          <a:xfrm>
            <a:off x="916243" y="3249990"/>
            <a:ext cx="291712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228515D3-297C-52A7-7464-47B5F307E235}"/>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ZoneTexte 36">
            <a:extLst>
              <a:ext uri="{FF2B5EF4-FFF2-40B4-BE49-F238E27FC236}">
                <a16:creationId xmlns:a16="http://schemas.microsoft.com/office/drawing/2014/main" id="{42BDD941-CD10-3E96-BC45-AAD6F0F40728}"/>
              </a:ext>
            </a:extLst>
          </p:cNvPr>
          <p:cNvSpPr txBox="1"/>
          <p:nvPr/>
        </p:nvSpPr>
        <p:spPr>
          <a:xfrm>
            <a:off x="585286" y="4700965"/>
            <a:ext cx="522375" cy="415498"/>
          </a:xfrm>
          <a:prstGeom prst="rect">
            <a:avLst/>
          </a:prstGeom>
          <a:noFill/>
        </p:spPr>
        <p:txBody>
          <a:bodyPr wrap="square" rtlCol="0">
            <a:spAutoFit/>
          </a:bodyPr>
          <a:lstStyle/>
          <a:p>
            <a:pPr algn="ctr"/>
            <a:r>
              <a:rPr lang="fr-FR" sz="1050" dirty="0"/>
              <a:t>Benchmark</a:t>
            </a:r>
          </a:p>
        </p:txBody>
      </p:sp>
      <p:sp>
        <p:nvSpPr>
          <p:cNvPr id="38" name="Rectangle : coins arrondis 37">
            <a:extLst>
              <a:ext uri="{FF2B5EF4-FFF2-40B4-BE49-F238E27FC236}">
                <a16:creationId xmlns:a16="http://schemas.microsoft.com/office/drawing/2014/main" id="{3F55C68E-DF8A-4063-D754-CF0523D39BE2}"/>
              </a:ext>
            </a:extLst>
          </p:cNvPr>
          <p:cNvSpPr/>
          <p:nvPr/>
        </p:nvSpPr>
        <p:spPr>
          <a:xfrm>
            <a:off x="916243" y="4700965"/>
            <a:ext cx="77623"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a:extLst>
              <a:ext uri="{FF2B5EF4-FFF2-40B4-BE49-F238E27FC236}">
                <a16:creationId xmlns:a16="http://schemas.microsoft.com/office/drawing/2014/main" id="{75ED18C4-FBD3-8FF3-1833-58F838353319}"/>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ZoneTexte 42">
            <a:extLst>
              <a:ext uri="{FF2B5EF4-FFF2-40B4-BE49-F238E27FC236}">
                <a16:creationId xmlns:a16="http://schemas.microsoft.com/office/drawing/2014/main" id="{B1570E9C-67E2-7A43-FD60-2D28046C849E}"/>
              </a:ext>
            </a:extLst>
          </p:cNvPr>
          <p:cNvSpPr txBox="1"/>
          <p:nvPr/>
        </p:nvSpPr>
        <p:spPr>
          <a:xfrm>
            <a:off x="1306227" y="3445341"/>
            <a:ext cx="2265077" cy="369332"/>
          </a:xfrm>
          <a:prstGeom prst="rect">
            <a:avLst/>
          </a:prstGeom>
          <a:noFill/>
        </p:spPr>
        <p:txBody>
          <a:bodyPr wrap="square" rtlCol="0">
            <a:spAutoFit/>
          </a:bodyPr>
          <a:lstStyle/>
          <a:p>
            <a:pPr algn="ctr"/>
            <a:r>
              <a:rPr lang="fr-FR" b="1" dirty="0">
                <a:solidFill>
                  <a:schemeClr val="bg1"/>
                </a:solidFill>
              </a:rPr>
              <a:t>Benchmark</a:t>
            </a:r>
          </a:p>
        </p:txBody>
      </p:sp>
      <p:sp>
        <p:nvSpPr>
          <p:cNvPr id="44" name="ZoneTexte 43">
            <a:extLst>
              <a:ext uri="{FF2B5EF4-FFF2-40B4-BE49-F238E27FC236}">
                <a16:creationId xmlns:a16="http://schemas.microsoft.com/office/drawing/2014/main" id="{6E7D93E1-BA65-2E12-F8ED-613C9DD886C0}"/>
              </a:ext>
            </a:extLst>
          </p:cNvPr>
          <p:cNvSpPr txBox="1"/>
          <p:nvPr/>
        </p:nvSpPr>
        <p:spPr>
          <a:xfrm>
            <a:off x="-2700609" y="4971868"/>
            <a:ext cx="2265077" cy="369332"/>
          </a:xfrm>
          <a:prstGeom prst="rect">
            <a:avLst/>
          </a:prstGeom>
          <a:noFill/>
        </p:spPr>
        <p:txBody>
          <a:bodyPr wrap="square" rtlCol="0">
            <a:spAutoFit/>
          </a:bodyPr>
          <a:lstStyle/>
          <a:p>
            <a:pPr algn="ctr"/>
            <a:r>
              <a:rPr lang="fr-FR" b="1" dirty="0">
                <a:solidFill>
                  <a:schemeClr val="bg1"/>
                </a:solidFill>
              </a:rPr>
              <a:t>Proposition</a:t>
            </a:r>
          </a:p>
        </p:txBody>
      </p:sp>
      <p:sp>
        <p:nvSpPr>
          <p:cNvPr id="4" name="ZoneTexte 3">
            <a:extLst>
              <a:ext uri="{FF2B5EF4-FFF2-40B4-BE49-F238E27FC236}">
                <a16:creationId xmlns:a16="http://schemas.microsoft.com/office/drawing/2014/main" id="{798A449D-8370-CB4E-4378-4371238222F9}"/>
              </a:ext>
            </a:extLst>
          </p:cNvPr>
          <p:cNvSpPr txBox="1"/>
          <p:nvPr/>
        </p:nvSpPr>
        <p:spPr>
          <a:xfrm>
            <a:off x="-2471331" y="1989776"/>
            <a:ext cx="2265077" cy="369332"/>
          </a:xfrm>
          <a:prstGeom prst="rect">
            <a:avLst/>
          </a:prstGeom>
          <a:noFill/>
        </p:spPr>
        <p:txBody>
          <a:bodyPr wrap="square" rtlCol="0">
            <a:spAutoFit/>
          </a:bodyPr>
          <a:lstStyle/>
          <a:p>
            <a:pPr algn="ctr"/>
            <a:r>
              <a:rPr lang="fr-FR" b="1" dirty="0">
                <a:solidFill>
                  <a:schemeClr val="bg1"/>
                </a:solidFill>
              </a:rPr>
              <a:t>Analyse des besoins</a:t>
            </a:r>
          </a:p>
        </p:txBody>
      </p:sp>
      <p:sp>
        <p:nvSpPr>
          <p:cNvPr id="16" name="Rectangle 15">
            <a:extLst>
              <a:ext uri="{FF2B5EF4-FFF2-40B4-BE49-F238E27FC236}">
                <a16:creationId xmlns:a16="http://schemas.microsoft.com/office/drawing/2014/main" id="{DA298117-2F9C-3EB4-DA4B-7DBE7D63B7A3}"/>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Image 28">
            <a:extLst>
              <a:ext uri="{FF2B5EF4-FFF2-40B4-BE49-F238E27FC236}">
                <a16:creationId xmlns:a16="http://schemas.microsoft.com/office/drawing/2014/main" id="{860F6DF1-AE28-E754-E397-7716EAE40600}"/>
              </a:ext>
            </a:extLst>
          </p:cNvPr>
          <p:cNvPicPr>
            <a:picLocks noChangeAspect="1"/>
          </p:cNvPicPr>
          <p:nvPr/>
        </p:nvPicPr>
        <p:blipFill>
          <a:blip r:embed="rId13"/>
          <a:stretch>
            <a:fillRect/>
          </a:stretch>
        </p:blipFill>
        <p:spPr>
          <a:xfrm>
            <a:off x="4400348" y="1333083"/>
            <a:ext cx="3841898" cy="2758446"/>
          </a:xfrm>
          <a:prstGeom prst="rect">
            <a:avLst/>
          </a:prstGeom>
        </p:spPr>
      </p:pic>
      <p:pic>
        <p:nvPicPr>
          <p:cNvPr id="30" name="Image 29">
            <a:extLst>
              <a:ext uri="{FF2B5EF4-FFF2-40B4-BE49-F238E27FC236}">
                <a16:creationId xmlns:a16="http://schemas.microsoft.com/office/drawing/2014/main" id="{2A09C767-C6D9-9C9F-FC9A-21E0B0218D84}"/>
              </a:ext>
            </a:extLst>
          </p:cNvPr>
          <p:cNvPicPr>
            <a:picLocks noChangeAspect="1"/>
          </p:cNvPicPr>
          <p:nvPr/>
        </p:nvPicPr>
        <p:blipFill>
          <a:blip r:embed="rId14"/>
          <a:stretch>
            <a:fillRect/>
          </a:stretch>
        </p:blipFill>
        <p:spPr>
          <a:xfrm>
            <a:off x="7453922" y="4391623"/>
            <a:ext cx="3720996" cy="2080622"/>
          </a:xfrm>
          <a:prstGeom prst="rect">
            <a:avLst/>
          </a:prstGeom>
        </p:spPr>
      </p:pic>
      <p:pic>
        <p:nvPicPr>
          <p:cNvPr id="41" name="Graphique 40" descr="Ordinateur contour">
            <a:extLst>
              <a:ext uri="{FF2B5EF4-FFF2-40B4-BE49-F238E27FC236}">
                <a16:creationId xmlns:a16="http://schemas.microsoft.com/office/drawing/2014/main" id="{E7915598-7639-6992-8555-6343017A44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5353" y="4739653"/>
            <a:ext cx="699700" cy="699700"/>
          </a:xfrm>
          <a:prstGeom prst="rect">
            <a:avLst/>
          </a:prstGeom>
        </p:spPr>
      </p:pic>
      <p:pic>
        <p:nvPicPr>
          <p:cNvPr id="27" name="Graphique 26" descr="Ordinateur contour">
            <a:extLst>
              <a:ext uri="{FF2B5EF4-FFF2-40B4-BE49-F238E27FC236}">
                <a16:creationId xmlns:a16="http://schemas.microsoft.com/office/drawing/2014/main" id="{6097F7F8-46D9-2B9C-670E-19B20CD48D2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5353" y="1837704"/>
            <a:ext cx="699700" cy="699700"/>
          </a:xfrm>
          <a:prstGeom prst="rect">
            <a:avLst/>
          </a:prstGeom>
        </p:spPr>
      </p:pic>
      <p:pic>
        <p:nvPicPr>
          <p:cNvPr id="36" name="Graphique 35" descr="Ordinateur contour">
            <a:extLst>
              <a:ext uri="{FF2B5EF4-FFF2-40B4-BE49-F238E27FC236}">
                <a16:creationId xmlns:a16="http://schemas.microsoft.com/office/drawing/2014/main" id="{76BA8970-4347-0E19-F8FA-17FEA084A23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5353" y="3288678"/>
            <a:ext cx="699700" cy="699700"/>
          </a:xfrm>
          <a:prstGeom prst="rect">
            <a:avLst/>
          </a:prstGeom>
        </p:spPr>
      </p:pic>
      <p:sp>
        <p:nvSpPr>
          <p:cNvPr id="5" name="Hexagone 4">
            <a:extLst>
              <a:ext uri="{FF2B5EF4-FFF2-40B4-BE49-F238E27FC236}">
                <a16:creationId xmlns:a16="http://schemas.microsoft.com/office/drawing/2014/main" id="{DDF61B63-811C-AD35-08FC-E90DBA8C9DD7}"/>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descr="Une image contenant dessin humoristique, capture d’écran, mammifère, Graphique&#10;&#10;Description générée automatiquement">
            <a:extLst>
              <a:ext uri="{FF2B5EF4-FFF2-40B4-BE49-F238E27FC236}">
                <a16:creationId xmlns:a16="http://schemas.microsoft.com/office/drawing/2014/main" id="{408677A1-D6AC-B23A-12E2-DFE0B69C14F0}"/>
              </a:ext>
            </a:extLst>
          </p:cNvPr>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
        <p:nvSpPr>
          <p:cNvPr id="11" name="ZoneTexte 10">
            <a:extLst>
              <a:ext uri="{FF2B5EF4-FFF2-40B4-BE49-F238E27FC236}">
                <a16:creationId xmlns:a16="http://schemas.microsoft.com/office/drawing/2014/main" id="{FC87F1A4-A218-8CDC-EE68-8D8024D93C3A}"/>
              </a:ext>
            </a:extLst>
          </p:cNvPr>
          <p:cNvSpPr txBox="1"/>
          <p:nvPr/>
        </p:nvSpPr>
        <p:spPr>
          <a:xfrm>
            <a:off x="2141919" y="103782"/>
            <a:ext cx="8429780" cy="707886"/>
          </a:xfrm>
          <a:prstGeom prst="rect">
            <a:avLst/>
          </a:prstGeom>
          <a:noFill/>
        </p:spPr>
        <p:txBody>
          <a:bodyPr wrap="square" rtlCol="0">
            <a:spAutoFit/>
          </a:bodyPr>
          <a:lstStyle/>
          <a:p>
            <a:pPr algn="ctr"/>
            <a:r>
              <a:rPr lang="fr-FR" sz="4000" cap="small" dirty="0"/>
              <a:t>Poste Utilisateurs</a:t>
            </a:r>
          </a:p>
        </p:txBody>
      </p:sp>
      <p:pic>
        <p:nvPicPr>
          <p:cNvPr id="7" name="Image 6">
            <a:extLst>
              <a:ext uri="{FF2B5EF4-FFF2-40B4-BE49-F238E27FC236}">
                <a16:creationId xmlns:a16="http://schemas.microsoft.com/office/drawing/2014/main" id="{AD00C8DD-2893-805C-59E3-726F563B08D8}"/>
              </a:ext>
            </a:extLst>
          </p:cNvPr>
          <p:cNvPicPr>
            <a:picLocks noChangeAspect="1"/>
          </p:cNvPicPr>
          <p:nvPr/>
        </p:nvPicPr>
        <p:blipFill>
          <a:blip r:embed="rId13"/>
          <a:stretch>
            <a:fillRect/>
          </a:stretch>
        </p:blipFill>
        <p:spPr>
          <a:xfrm>
            <a:off x="3864544" y="1073505"/>
            <a:ext cx="7658417" cy="5498670"/>
          </a:xfrm>
          <a:prstGeom prst="rect">
            <a:avLst/>
          </a:prstGeom>
        </p:spPr>
      </p:pic>
    </p:spTree>
    <p:extLst>
      <p:ext uri="{BB962C8B-B14F-4D97-AF65-F5344CB8AC3E}">
        <p14:creationId xmlns:p14="http://schemas.microsoft.com/office/powerpoint/2010/main" val="1257134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00"/>
                                        <p:tgtEl>
                                          <p:spTgt spid="30"/>
                                        </p:tgtEl>
                                      </p:cBhvr>
                                    </p:animEffect>
                                    <p:anim calcmode="lin" valueType="num">
                                      <p:cBhvr>
                                        <p:cTn id="15" dur="1000" fill="hold"/>
                                        <p:tgtEl>
                                          <p:spTgt spid="30"/>
                                        </p:tgtEl>
                                        <p:attrNameLst>
                                          <p:attrName>ppt_x</p:attrName>
                                        </p:attrNameLst>
                                      </p:cBhvr>
                                      <p:tavLst>
                                        <p:tav tm="0">
                                          <p:val>
                                            <p:strVal val="#ppt_x"/>
                                          </p:val>
                                        </p:tav>
                                        <p:tav tm="100000">
                                          <p:val>
                                            <p:strVal val="#ppt_x"/>
                                          </p:val>
                                        </p:tav>
                                      </p:tavLst>
                                    </p:anim>
                                    <p:anim calcmode="lin" valueType="num">
                                      <p:cBhvr>
                                        <p:cTn id="1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DB8EB-CEB2-2AAA-986F-75C9453925AA}"/>
            </a:ext>
          </a:extLst>
        </p:cNvPr>
        <p:cNvGrpSpPr/>
        <p:nvPr/>
      </p:nvGrpSpPr>
      <p:grpSpPr>
        <a:xfrm>
          <a:off x="0" y="0"/>
          <a:ext cx="0" cy="0"/>
          <a:chOff x="0" y="0"/>
          <a:chExt cx="0" cy="0"/>
        </a:xfrm>
      </p:grpSpPr>
      <p:sp>
        <p:nvSpPr>
          <p:cNvPr id="42" name="Rectangle 41">
            <a:extLst>
              <a:ext uri="{FF2B5EF4-FFF2-40B4-BE49-F238E27FC236}">
                <a16:creationId xmlns:a16="http://schemas.microsoft.com/office/drawing/2014/main" id="{5F899646-C66E-F6D6-5A65-45B6D89E23D4}"/>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4419001D-6485-B1A4-B305-1EAF3D826819}"/>
              </a:ext>
            </a:extLst>
          </p:cNvPr>
          <p:cNvSpPr txBox="1"/>
          <p:nvPr/>
        </p:nvSpPr>
        <p:spPr>
          <a:xfrm>
            <a:off x="585286" y="1799016"/>
            <a:ext cx="522375" cy="415498"/>
          </a:xfrm>
          <a:prstGeom prst="rect">
            <a:avLst/>
          </a:prstGeom>
          <a:noFill/>
        </p:spPr>
        <p:txBody>
          <a:bodyPr wrap="square" rtlCol="0">
            <a:spAutoFit/>
          </a:bodyPr>
          <a:lstStyle/>
          <a:p>
            <a:pPr algn="ctr"/>
            <a:r>
              <a:rPr lang="fr-FR" sz="1050" dirty="0"/>
              <a:t>Benchmark</a:t>
            </a:r>
          </a:p>
        </p:txBody>
      </p:sp>
      <p:sp>
        <p:nvSpPr>
          <p:cNvPr id="28" name="Rectangle : coins arrondis 27">
            <a:extLst>
              <a:ext uri="{FF2B5EF4-FFF2-40B4-BE49-F238E27FC236}">
                <a16:creationId xmlns:a16="http://schemas.microsoft.com/office/drawing/2014/main" id="{F22EDD9A-1610-58E3-E47C-5C93D3A2ED30}"/>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Graphique 1">
            <a:extLst>
              <a:ext uri="{FF2B5EF4-FFF2-40B4-BE49-F238E27FC236}">
                <a16:creationId xmlns:a16="http://schemas.microsoft.com/office/drawing/2014/main" id="{3B711090-389B-FC46-9860-B5C9691A35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74091C49-5470-782D-0194-E324FFF87B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FBE4013A-3392-6C7C-9BA7-528119B748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ED5F71C6-DA6B-D7BB-275A-95D8810BDF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600723" y="6881294"/>
            <a:ext cx="914401" cy="914401"/>
          </a:xfrm>
          <a:prstGeom prst="rect">
            <a:avLst/>
          </a:prstGeom>
        </p:spPr>
      </p:pic>
      <p:pic>
        <p:nvPicPr>
          <p:cNvPr id="19" name="Graphique 18">
            <a:extLst>
              <a:ext uri="{FF2B5EF4-FFF2-40B4-BE49-F238E27FC236}">
                <a16:creationId xmlns:a16="http://schemas.microsoft.com/office/drawing/2014/main" id="{EA2101A5-D319-C0D3-4EBE-FFADD7792A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80ABCD82-6A89-A676-6A67-90D3C8A36141}"/>
              </a:ext>
            </a:extLst>
          </p:cNvPr>
          <p:cNvSpPr txBox="1"/>
          <p:nvPr/>
        </p:nvSpPr>
        <p:spPr>
          <a:xfrm>
            <a:off x="2442451" y="7759064"/>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BB659821-E1B9-C197-B512-D70306680B1C}"/>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FABF9FA9-A9FF-F74E-E343-E745FF43832B}"/>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00E07787-7199-536B-F8DC-96C4A76A31C4}"/>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BC5DEBF3-7465-B128-432E-5775460A9E6D}"/>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26" name="Ellipse 25">
            <a:extLst>
              <a:ext uri="{FF2B5EF4-FFF2-40B4-BE49-F238E27FC236}">
                <a16:creationId xmlns:a16="http://schemas.microsoft.com/office/drawing/2014/main" id="{15B923A0-BCA5-705D-BF09-5D155E299B7A}"/>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5B83B627-4A2F-6B10-4F84-82BB8CE97E22}"/>
              </a:ext>
            </a:extLst>
          </p:cNvPr>
          <p:cNvSpPr txBox="1"/>
          <p:nvPr/>
        </p:nvSpPr>
        <p:spPr>
          <a:xfrm>
            <a:off x="585286" y="3249990"/>
            <a:ext cx="522375" cy="415498"/>
          </a:xfrm>
          <a:prstGeom prst="rect">
            <a:avLst/>
          </a:prstGeom>
          <a:noFill/>
        </p:spPr>
        <p:txBody>
          <a:bodyPr wrap="square" rtlCol="0">
            <a:spAutoFit/>
          </a:bodyPr>
          <a:lstStyle/>
          <a:p>
            <a:pPr algn="ctr"/>
            <a:r>
              <a:rPr lang="fr-FR" sz="1050" dirty="0"/>
              <a:t>Benchmark</a:t>
            </a:r>
          </a:p>
        </p:txBody>
      </p:sp>
      <p:sp>
        <p:nvSpPr>
          <p:cNvPr id="15" name="Rectangle : coins arrondis 14">
            <a:extLst>
              <a:ext uri="{FF2B5EF4-FFF2-40B4-BE49-F238E27FC236}">
                <a16:creationId xmlns:a16="http://schemas.microsoft.com/office/drawing/2014/main" id="{A21B82B8-9ADC-8EA9-A44C-65C2C1F21E21}"/>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8C23B17D-9166-8457-0B05-5BBDC20DAC48}"/>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Graphique 35" descr="Ordinateur contour">
            <a:extLst>
              <a:ext uri="{FF2B5EF4-FFF2-40B4-BE49-F238E27FC236}">
                <a16:creationId xmlns:a16="http://schemas.microsoft.com/office/drawing/2014/main" id="{E51775EE-66C0-E554-9A0A-04855C07A1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5353" y="3288678"/>
            <a:ext cx="699700" cy="699700"/>
          </a:xfrm>
          <a:prstGeom prst="rect">
            <a:avLst/>
          </a:prstGeom>
        </p:spPr>
      </p:pic>
      <p:sp>
        <p:nvSpPr>
          <p:cNvPr id="37" name="ZoneTexte 36">
            <a:extLst>
              <a:ext uri="{FF2B5EF4-FFF2-40B4-BE49-F238E27FC236}">
                <a16:creationId xmlns:a16="http://schemas.microsoft.com/office/drawing/2014/main" id="{05AA621C-A74F-524E-154B-87AD3AFBF2F6}"/>
              </a:ext>
            </a:extLst>
          </p:cNvPr>
          <p:cNvSpPr txBox="1"/>
          <p:nvPr/>
        </p:nvSpPr>
        <p:spPr>
          <a:xfrm>
            <a:off x="585286" y="4700965"/>
            <a:ext cx="522375" cy="415498"/>
          </a:xfrm>
          <a:prstGeom prst="rect">
            <a:avLst/>
          </a:prstGeom>
          <a:noFill/>
        </p:spPr>
        <p:txBody>
          <a:bodyPr wrap="square" rtlCol="0">
            <a:spAutoFit/>
          </a:bodyPr>
          <a:lstStyle/>
          <a:p>
            <a:pPr algn="ctr"/>
            <a:r>
              <a:rPr lang="fr-FR" sz="1050" dirty="0"/>
              <a:t>Benchmark</a:t>
            </a:r>
          </a:p>
        </p:txBody>
      </p:sp>
      <p:sp>
        <p:nvSpPr>
          <p:cNvPr id="38" name="Rectangle : coins arrondis 37">
            <a:extLst>
              <a:ext uri="{FF2B5EF4-FFF2-40B4-BE49-F238E27FC236}">
                <a16:creationId xmlns:a16="http://schemas.microsoft.com/office/drawing/2014/main" id="{C266A659-99E7-FD19-EF07-E1EEE0561FAF}"/>
              </a:ext>
            </a:extLst>
          </p:cNvPr>
          <p:cNvSpPr/>
          <p:nvPr/>
        </p:nvSpPr>
        <p:spPr>
          <a:xfrm>
            <a:off x="916243" y="4700965"/>
            <a:ext cx="291712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a:extLst>
              <a:ext uri="{FF2B5EF4-FFF2-40B4-BE49-F238E27FC236}">
                <a16:creationId xmlns:a16="http://schemas.microsoft.com/office/drawing/2014/main" id="{7F038FCE-2608-60DC-8552-391C6932AF0E}"/>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1" name="Graphique 40" descr="Ordinateur contour">
            <a:extLst>
              <a:ext uri="{FF2B5EF4-FFF2-40B4-BE49-F238E27FC236}">
                <a16:creationId xmlns:a16="http://schemas.microsoft.com/office/drawing/2014/main" id="{1B0937AD-6F9F-4B1B-0129-A2BD53B834D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5353" y="4739653"/>
            <a:ext cx="699700" cy="699700"/>
          </a:xfrm>
          <a:prstGeom prst="rect">
            <a:avLst/>
          </a:prstGeom>
        </p:spPr>
      </p:pic>
      <p:sp>
        <p:nvSpPr>
          <p:cNvPr id="43" name="ZoneTexte 42">
            <a:extLst>
              <a:ext uri="{FF2B5EF4-FFF2-40B4-BE49-F238E27FC236}">
                <a16:creationId xmlns:a16="http://schemas.microsoft.com/office/drawing/2014/main" id="{657C9A79-D67B-C8DF-76AC-64CAB71DADC4}"/>
              </a:ext>
            </a:extLst>
          </p:cNvPr>
          <p:cNvSpPr txBox="1"/>
          <p:nvPr/>
        </p:nvSpPr>
        <p:spPr>
          <a:xfrm>
            <a:off x="-2927502" y="3404474"/>
            <a:ext cx="2265077" cy="369332"/>
          </a:xfrm>
          <a:prstGeom prst="rect">
            <a:avLst/>
          </a:prstGeom>
          <a:noFill/>
        </p:spPr>
        <p:txBody>
          <a:bodyPr wrap="square" rtlCol="0">
            <a:spAutoFit/>
          </a:bodyPr>
          <a:lstStyle/>
          <a:p>
            <a:pPr algn="ctr"/>
            <a:r>
              <a:rPr lang="fr-FR" b="1" dirty="0">
                <a:solidFill>
                  <a:schemeClr val="bg1"/>
                </a:solidFill>
              </a:rPr>
              <a:t>Benchmark</a:t>
            </a:r>
          </a:p>
        </p:txBody>
      </p:sp>
      <p:sp>
        <p:nvSpPr>
          <p:cNvPr id="44" name="ZoneTexte 43">
            <a:extLst>
              <a:ext uri="{FF2B5EF4-FFF2-40B4-BE49-F238E27FC236}">
                <a16:creationId xmlns:a16="http://schemas.microsoft.com/office/drawing/2014/main" id="{E63D0C7B-6450-3151-48DF-9C3E987BFB9A}"/>
              </a:ext>
            </a:extLst>
          </p:cNvPr>
          <p:cNvSpPr txBox="1"/>
          <p:nvPr/>
        </p:nvSpPr>
        <p:spPr>
          <a:xfrm>
            <a:off x="1315346" y="4900317"/>
            <a:ext cx="2265077" cy="369332"/>
          </a:xfrm>
          <a:prstGeom prst="rect">
            <a:avLst/>
          </a:prstGeom>
          <a:noFill/>
        </p:spPr>
        <p:txBody>
          <a:bodyPr wrap="square" rtlCol="0">
            <a:spAutoFit/>
          </a:bodyPr>
          <a:lstStyle/>
          <a:p>
            <a:pPr algn="ctr"/>
            <a:r>
              <a:rPr lang="fr-FR" b="1" dirty="0">
                <a:solidFill>
                  <a:schemeClr val="bg1"/>
                </a:solidFill>
              </a:rPr>
              <a:t>Proposition</a:t>
            </a:r>
          </a:p>
        </p:txBody>
      </p:sp>
      <p:sp>
        <p:nvSpPr>
          <p:cNvPr id="4" name="ZoneTexte 3">
            <a:extLst>
              <a:ext uri="{FF2B5EF4-FFF2-40B4-BE49-F238E27FC236}">
                <a16:creationId xmlns:a16="http://schemas.microsoft.com/office/drawing/2014/main" id="{533CBDD6-01A7-4BDD-4B1E-F105AF6296FA}"/>
              </a:ext>
            </a:extLst>
          </p:cNvPr>
          <p:cNvSpPr txBox="1"/>
          <p:nvPr/>
        </p:nvSpPr>
        <p:spPr>
          <a:xfrm>
            <a:off x="-2878882" y="1999799"/>
            <a:ext cx="2265077" cy="369332"/>
          </a:xfrm>
          <a:prstGeom prst="rect">
            <a:avLst/>
          </a:prstGeom>
          <a:noFill/>
        </p:spPr>
        <p:txBody>
          <a:bodyPr wrap="square" rtlCol="0">
            <a:spAutoFit/>
          </a:bodyPr>
          <a:lstStyle/>
          <a:p>
            <a:pPr algn="ctr"/>
            <a:r>
              <a:rPr lang="fr-FR" b="1" dirty="0">
                <a:solidFill>
                  <a:schemeClr val="bg1"/>
                </a:solidFill>
              </a:rPr>
              <a:t>Analyse des besoins</a:t>
            </a:r>
          </a:p>
        </p:txBody>
      </p:sp>
      <p:pic>
        <p:nvPicPr>
          <p:cNvPr id="27" name="Graphique 26" descr="Ordinateur contour">
            <a:extLst>
              <a:ext uri="{FF2B5EF4-FFF2-40B4-BE49-F238E27FC236}">
                <a16:creationId xmlns:a16="http://schemas.microsoft.com/office/drawing/2014/main" id="{0E0A934A-F1FF-C930-2F90-F56D1536C6F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5353" y="1837704"/>
            <a:ext cx="699700" cy="699700"/>
          </a:xfrm>
          <a:prstGeom prst="rect">
            <a:avLst/>
          </a:prstGeom>
        </p:spPr>
      </p:pic>
      <p:sp>
        <p:nvSpPr>
          <p:cNvPr id="16" name="Rectangle 15">
            <a:extLst>
              <a:ext uri="{FF2B5EF4-FFF2-40B4-BE49-F238E27FC236}">
                <a16:creationId xmlns:a16="http://schemas.microsoft.com/office/drawing/2014/main" id="{D8F19B82-69D0-C40C-6B7B-155D58F84D06}"/>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9" name="Groupe 28">
            <a:extLst>
              <a:ext uri="{FF2B5EF4-FFF2-40B4-BE49-F238E27FC236}">
                <a16:creationId xmlns:a16="http://schemas.microsoft.com/office/drawing/2014/main" id="{A45AF9CB-9D0E-5F83-B389-626EC29516D3}"/>
              </a:ext>
            </a:extLst>
          </p:cNvPr>
          <p:cNvGrpSpPr/>
          <p:nvPr/>
        </p:nvGrpSpPr>
        <p:grpSpPr>
          <a:xfrm>
            <a:off x="2440396" y="1054851"/>
            <a:ext cx="3240975" cy="3108909"/>
            <a:chOff x="5298486" y="2391583"/>
            <a:chExt cx="3501344" cy="3388390"/>
          </a:xfrm>
        </p:grpSpPr>
        <p:pic>
          <p:nvPicPr>
            <p:cNvPr id="30" name="Image 29">
              <a:extLst>
                <a:ext uri="{FF2B5EF4-FFF2-40B4-BE49-F238E27FC236}">
                  <a16:creationId xmlns:a16="http://schemas.microsoft.com/office/drawing/2014/main" id="{C11DF05D-5404-FAA0-9BA3-18B136C30ED1}"/>
                </a:ext>
              </a:extLst>
            </p:cNvPr>
            <p:cNvPicPr>
              <a:picLocks noChangeAspect="1"/>
            </p:cNvPicPr>
            <p:nvPr/>
          </p:nvPicPr>
          <p:blipFill>
            <a:blip r:embed="rId14"/>
            <a:stretch>
              <a:fillRect/>
            </a:stretch>
          </p:blipFill>
          <p:spPr>
            <a:xfrm>
              <a:off x="5298486" y="2391583"/>
              <a:ext cx="1977019" cy="3388390"/>
            </a:xfrm>
            <a:prstGeom prst="rect">
              <a:avLst/>
            </a:prstGeom>
          </p:spPr>
        </p:pic>
        <p:sp>
          <p:nvSpPr>
            <p:cNvPr id="31" name="ZoneTexte 30">
              <a:extLst>
                <a:ext uri="{FF2B5EF4-FFF2-40B4-BE49-F238E27FC236}">
                  <a16:creationId xmlns:a16="http://schemas.microsoft.com/office/drawing/2014/main" id="{E528BFF1-8BC4-2092-257A-BA739BF3FFD6}"/>
                </a:ext>
              </a:extLst>
            </p:cNvPr>
            <p:cNvSpPr txBox="1">
              <a:spLocks/>
            </p:cNvSpPr>
            <p:nvPr/>
          </p:nvSpPr>
          <p:spPr>
            <a:xfrm>
              <a:off x="6721555" y="5490670"/>
              <a:ext cx="2078275" cy="276999"/>
            </a:xfrm>
            <a:prstGeom prst="rect">
              <a:avLst/>
            </a:prstGeom>
            <a:noFill/>
          </p:spPr>
          <p:txBody>
            <a:bodyPr wrap="square" rtlCol="0">
              <a:spAutoFit/>
            </a:bodyPr>
            <a:lstStyle/>
            <a:p>
              <a:r>
                <a:rPr lang="fr-FR" sz="1200" b="1" dirty="0">
                  <a:latin typeface="Arial Black" panose="020B0A04020102020204" pitchFamily="34" charset="0"/>
                </a:rPr>
                <a:t>R&amp;D</a:t>
              </a:r>
            </a:p>
          </p:txBody>
        </p:sp>
      </p:grpSp>
      <p:grpSp>
        <p:nvGrpSpPr>
          <p:cNvPr id="32" name="Groupe 31">
            <a:extLst>
              <a:ext uri="{FF2B5EF4-FFF2-40B4-BE49-F238E27FC236}">
                <a16:creationId xmlns:a16="http://schemas.microsoft.com/office/drawing/2014/main" id="{7A98ADE7-FFB1-32B3-D221-AAE53AC0D8D6}"/>
              </a:ext>
            </a:extLst>
          </p:cNvPr>
          <p:cNvGrpSpPr/>
          <p:nvPr/>
        </p:nvGrpSpPr>
        <p:grpSpPr>
          <a:xfrm>
            <a:off x="6846140" y="2306634"/>
            <a:ext cx="3569467" cy="3105341"/>
            <a:chOff x="8799831" y="2966981"/>
            <a:chExt cx="3589334" cy="3392536"/>
          </a:xfrm>
        </p:grpSpPr>
        <p:pic>
          <p:nvPicPr>
            <p:cNvPr id="33" name="Image 32">
              <a:extLst>
                <a:ext uri="{FF2B5EF4-FFF2-40B4-BE49-F238E27FC236}">
                  <a16:creationId xmlns:a16="http://schemas.microsoft.com/office/drawing/2014/main" id="{D5247944-59C9-A813-F93C-C07C4BA53FE1}"/>
                </a:ext>
              </a:extLst>
            </p:cNvPr>
            <p:cNvPicPr>
              <a:picLocks noChangeAspect="1"/>
            </p:cNvPicPr>
            <p:nvPr/>
          </p:nvPicPr>
          <p:blipFill>
            <a:blip r:embed="rId15"/>
            <a:stretch>
              <a:fillRect/>
            </a:stretch>
          </p:blipFill>
          <p:spPr>
            <a:xfrm>
              <a:off x="8799831" y="2966981"/>
              <a:ext cx="1952724" cy="3388390"/>
            </a:xfrm>
            <a:prstGeom prst="rect">
              <a:avLst/>
            </a:prstGeom>
          </p:spPr>
        </p:pic>
        <p:sp>
          <p:nvSpPr>
            <p:cNvPr id="34" name="ZoneTexte 33">
              <a:extLst>
                <a:ext uri="{FF2B5EF4-FFF2-40B4-BE49-F238E27FC236}">
                  <a16:creationId xmlns:a16="http://schemas.microsoft.com/office/drawing/2014/main" id="{4FDECB27-7591-8DB6-E379-2272FF0C7034}"/>
                </a:ext>
              </a:extLst>
            </p:cNvPr>
            <p:cNvSpPr txBox="1">
              <a:spLocks/>
            </p:cNvSpPr>
            <p:nvPr/>
          </p:nvSpPr>
          <p:spPr>
            <a:xfrm>
              <a:off x="10310890" y="6082518"/>
              <a:ext cx="2078275" cy="276999"/>
            </a:xfrm>
            <a:prstGeom prst="rect">
              <a:avLst/>
            </a:prstGeom>
            <a:noFill/>
          </p:spPr>
          <p:txBody>
            <a:bodyPr wrap="square" rtlCol="0">
              <a:spAutoFit/>
            </a:bodyPr>
            <a:lstStyle/>
            <a:p>
              <a:r>
                <a:rPr lang="fr-FR" sz="1200" b="1" dirty="0">
                  <a:latin typeface="Arial Black" panose="020B0A04020102020204" pitchFamily="34" charset="0"/>
                </a:rPr>
                <a:t>OD</a:t>
              </a:r>
            </a:p>
          </p:txBody>
        </p:sp>
      </p:grpSp>
      <p:grpSp>
        <p:nvGrpSpPr>
          <p:cNvPr id="35" name="Groupe 34">
            <a:extLst>
              <a:ext uri="{FF2B5EF4-FFF2-40B4-BE49-F238E27FC236}">
                <a16:creationId xmlns:a16="http://schemas.microsoft.com/office/drawing/2014/main" id="{942FB60C-24E7-2B96-CB85-1E2822C3637A}"/>
              </a:ext>
            </a:extLst>
          </p:cNvPr>
          <p:cNvGrpSpPr/>
          <p:nvPr/>
        </p:nvGrpSpPr>
        <p:grpSpPr>
          <a:xfrm>
            <a:off x="4565767" y="1412038"/>
            <a:ext cx="3582083" cy="3202931"/>
            <a:chOff x="1802512" y="2905452"/>
            <a:chExt cx="3553784" cy="3418630"/>
          </a:xfrm>
        </p:grpSpPr>
        <p:pic>
          <p:nvPicPr>
            <p:cNvPr id="39" name="Image 38">
              <a:extLst>
                <a:ext uri="{FF2B5EF4-FFF2-40B4-BE49-F238E27FC236}">
                  <a16:creationId xmlns:a16="http://schemas.microsoft.com/office/drawing/2014/main" id="{8E0C3944-0399-1D76-4DA8-B487790D44B3}"/>
                </a:ext>
              </a:extLst>
            </p:cNvPr>
            <p:cNvPicPr>
              <a:picLocks noChangeAspect="1"/>
            </p:cNvPicPr>
            <p:nvPr/>
          </p:nvPicPr>
          <p:blipFill>
            <a:blip r:embed="rId16"/>
            <a:stretch>
              <a:fillRect/>
            </a:stretch>
          </p:blipFill>
          <p:spPr>
            <a:xfrm>
              <a:off x="1802512" y="2905452"/>
              <a:ext cx="1971649" cy="3418630"/>
            </a:xfrm>
            <a:prstGeom prst="rect">
              <a:avLst/>
            </a:prstGeom>
          </p:spPr>
        </p:pic>
        <p:sp>
          <p:nvSpPr>
            <p:cNvPr id="45" name="ZoneTexte 44">
              <a:extLst>
                <a:ext uri="{FF2B5EF4-FFF2-40B4-BE49-F238E27FC236}">
                  <a16:creationId xmlns:a16="http://schemas.microsoft.com/office/drawing/2014/main" id="{8E809972-3868-9E76-350B-92181C97E091}"/>
                </a:ext>
              </a:extLst>
            </p:cNvPr>
            <p:cNvSpPr txBox="1">
              <a:spLocks/>
            </p:cNvSpPr>
            <p:nvPr/>
          </p:nvSpPr>
          <p:spPr>
            <a:xfrm>
              <a:off x="3278021" y="6032363"/>
              <a:ext cx="2078275" cy="276999"/>
            </a:xfrm>
            <a:prstGeom prst="rect">
              <a:avLst/>
            </a:prstGeom>
            <a:noFill/>
          </p:spPr>
          <p:txBody>
            <a:bodyPr wrap="square" rtlCol="0">
              <a:spAutoFit/>
            </a:bodyPr>
            <a:lstStyle/>
            <a:p>
              <a:r>
                <a:rPr lang="fr-FR" sz="1200" b="1" dirty="0">
                  <a:latin typeface="Arial Black" panose="020B0A04020102020204" pitchFamily="34" charset="0"/>
                </a:rPr>
                <a:t>DSI</a:t>
              </a:r>
            </a:p>
          </p:txBody>
        </p:sp>
      </p:grpSp>
      <p:sp>
        <p:nvSpPr>
          <p:cNvPr id="5" name="Hexagone 4">
            <a:extLst>
              <a:ext uri="{FF2B5EF4-FFF2-40B4-BE49-F238E27FC236}">
                <a16:creationId xmlns:a16="http://schemas.microsoft.com/office/drawing/2014/main" id="{9C94D035-7778-7030-535C-48365AE78468}"/>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descr="Une image contenant dessin humoristique, capture d’écran, mammifère, Graphique&#10;&#10;Description générée automatiquement">
            <a:extLst>
              <a:ext uri="{FF2B5EF4-FFF2-40B4-BE49-F238E27FC236}">
                <a16:creationId xmlns:a16="http://schemas.microsoft.com/office/drawing/2014/main" id="{5AAA2859-E004-202F-67D7-92F00581F487}"/>
              </a:ext>
            </a:extLst>
          </p:cNvPr>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
        <p:nvSpPr>
          <p:cNvPr id="7" name="ZoneTexte 6">
            <a:extLst>
              <a:ext uri="{FF2B5EF4-FFF2-40B4-BE49-F238E27FC236}">
                <a16:creationId xmlns:a16="http://schemas.microsoft.com/office/drawing/2014/main" id="{29449DB0-C952-A533-DBA0-5FC86DFBB5E8}"/>
              </a:ext>
            </a:extLst>
          </p:cNvPr>
          <p:cNvSpPr txBox="1"/>
          <p:nvPr/>
        </p:nvSpPr>
        <p:spPr>
          <a:xfrm>
            <a:off x="2141919" y="103782"/>
            <a:ext cx="8429780" cy="707886"/>
          </a:xfrm>
          <a:prstGeom prst="rect">
            <a:avLst/>
          </a:prstGeom>
          <a:noFill/>
        </p:spPr>
        <p:txBody>
          <a:bodyPr wrap="square" rtlCol="0">
            <a:spAutoFit/>
          </a:bodyPr>
          <a:lstStyle/>
          <a:p>
            <a:pPr algn="ctr"/>
            <a:r>
              <a:rPr lang="fr-FR" sz="4000" cap="small" dirty="0"/>
              <a:t>Poste Utilisateurs</a:t>
            </a:r>
          </a:p>
        </p:txBody>
      </p:sp>
      <p:pic>
        <p:nvPicPr>
          <p:cNvPr id="11" name="Image 10">
            <a:extLst>
              <a:ext uri="{FF2B5EF4-FFF2-40B4-BE49-F238E27FC236}">
                <a16:creationId xmlns:a16="http://schemas.microsoft.com/office/drawing/2014/main" id="{3E2AC82F-5CB1-AAF8-B82C-0C73937227AB}"/>
              </a:ext>
            </a:extLst>
          </p:cNvPr>
          <p:cNvPicPr>
            <a:picLocks noChangeAspect="1"/>
          </p:cNvPicPr>
          <p:nvPr/>
        </p:nvPicPr>
        <p:blipFill>
          <a:blip r:embed="rId18"/>
          <a:stretch>
            <a:fillRect/>
          </a:stretch>
        </p:blipFill>
        <p:spPr>
          <a:xfrm>
            <a:off x="9081080" y="3013503"/>
            <a:ext cx="1955028" cy="3374921"/>
          </a:xfrm>
          <a:prstGeom prst="rect">
            <a:avLst/>
          </a:prstGeom>
        </p:spPr>
      </p:pic>
    </p:spTree>
    <p:extLst>
      <p:ext uri="{BB962C8B-B14F-4D97-AF65-F5344CB8AC3E}">
        <p14:creationId xmlns:p14="http://schemas.microsoft.com/office/powerpoint/2010/main" val="1676286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anim calcmode="lin" valueType="num">
                                      <p:cBhvr>
                                        <p:cTn id="15" dur="1000" fill="hold"/>
                                        <p:tgtEl>
                                          <p:spTgt spid="35"/>
                                        </p:tgtEl>
                                        <p:attrNameLst>
                                          <p:attrName>ppt_x</p:attrName>
                                        </p:attrNameLst>
                                      </p:cBhvr>
                                      <p:tavLst>
                                        <p:tav tm="0">
                                          <p:val>
                                            <p:strVal val="#ppt_x"/>
                                          </p:val>
                                        </p:tav>
                                        <p:tav tm="100000">
                                          <p:val>
                                            <p:strVal val="#ppt_x"/>
                                          </p:val>
                                        </p:tav>
                                      </p:tavLst>
                                    </p:anim>
                                    <p:anim calcmode="lin" valueType="num">
                                      <p:cBhvr>
                                        <p:cTn id="1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1000"/>
                                        <p:tgtEl>
                                          <p:spTgt spid="32"/>
                                        </p:tgtEl>
                                      </p:cBhvr>
                                    </p:animEffect>
                                    <p:anim calcmode="lin" valueType="num">
                                      <p:cBhvr>
                                        <p:cTn id="22" dur="1000" fill="hold"/>
                                        <p:tgtEl>
                                          <p:spTgt spid="32"/>
                                        </p:tgtEl>
                                        <p:attrNameLst>
                                          <p:attrName>ppt_x</p:attrName>
                                        </p:attrNameLst>
                                      </p:cBhvr>
                                      <p:tavLst>
                                        <p:tav tm="0">
                                          <p:val>
                                            <p:strVal val="#ppt_x"/>
                                          </p:val>
                                        </p:tav>
                                        <p:tav tm="100000">
                                          <p:val>
                                            <p:strVal val="#ppt_x"/>
                                          </p:val>
                                        </p:tav>
                                      </p:tavLst>
                                    </p:anim>
                                    <p:anim calcmode="lin" valueType="num">
                                      <p:cBhvr>
                                        <p:cTn id="2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exagone 16">
            <a:extLst>
              <a:ext uri="{FF2B5EF4-FFF2-40B4-BE49-F238E27FC236}">
                <a16:creationId xmlns:a16="http://schemas.microsoft.com/office/drawing/2014/main" id="{4DE7595B-7AA6-40EA-F352-F45CB52D84EF}"/>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Graphique 3" descr="Ordinateur contour">
            <a:extLst>
              <a:ext uri="{FF2B5EF4-FFF2-40B4-BE49-F238E27FC236}">
                <a16:creationId xmlns:a16="http://schemas.microsoft.com/office/drawing/2014/main" id="{98CC320C-B876-32D5-8A80-5AAD2EAEE4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0465" y="3302000"/>
            <a:ext cx="1444726" cy="1444726"/>
          </a:xfrm>
          <a:prstGeom prst="rect">
            <a:avLst/>
          </a:prstGeom>
        </p:spPr>
      </p:pic>
      <p:pic>
        <p:nvPicPr>
          <p:cNvPr id="5" name="Graphique 4" descr="Mur de briques en construction contour">
            <a:extLst>
              <a:ext uri="{FF2B5EF4-FFF2-40B4-BE49-F238E27FC236}">
                <a16:creationId xmlns:a16="http://schemas.microsoft.com/office/drawing/2014/main" id="{76D91D3B-F612-F789-C015-6D12D70150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0464" y="3302000"/>
            <a:ext cx="1444726" cy="1444726"/>
          </a:xfrm>
          <a:prstGeom prst="rect">
            <a:avLst/>
          </a:prstGeom>
        </p:spPr>
      </p:pic>
      <p:pic>
        <p:nvPicPr>
          <p:cNvPr id="6" name="Graphique 5" descr="Routeur sans fil contour">
            <a:extLst>
              <a:ext uri="{FF2B5EF4-FFF2-40B4-BE49-F238E27FC236}">
                <a16:creationId xmlns:a16="http://schemas.microsoft.com/office/drawing/2014/main" id="{B333B266-C7D5-50DD-37E2-59556E863B3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31559" y="3302000"/>
            <a:ext cx="1444726" cy="1444726"/>
          </a:xfrm>
          <a:prstGeom prst="rect">
            <a:avLst/>
          </a:prstGeom>
        </p:spPr>
      </p:pic>
      <p:pic>
        <p:nvPicPr>
          <p:cNvPr id="7" name="Graphique 6" descr="Serveur contour">
            <a:extLst>
              <a:ext uri="{FF2B5EF4-FFF2-40B4-BE49-F238E27FC236}">
                <a16:creationId xmlns:a16="http://schemas.microsoft.com/office/drawing/2014/main" id="{4237AF2B-CA54-95C6-0FC5-6E1BB3599B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16495" y="3302000"/>
            <a:ext cx="1444726" cy="1444726"/>
          </a:xfrm>
          <a:prstGeom prst="rect">
            <a:avLst/>
          </a:prstGeom>
        </p:spPr>
      </p:pic>
      <p:cxnSp>
        <p:nvCxnSpPr>
          <p:cNvPr id="10" name="Connecteur droit 9">
            <a:extLst>
              <a:ext uri="{FF2B5EF4-FFF2-40B4-BE49-F238E27FC236}">
                <a16:creationId xmlns:a16="http://schemas.microsoft.com/office/drawing/2014/main" id="{4A6FD293-4D17-CB3C-447E-9BB1D02FDC5F}"/>
              </a:ext>
            </a:extLst>
          </p:cNvPr>
          <p:cNvCxnSpPr/>
          <p:nvPr/>
        </p:nvCxnSpPr>
        <p:spPr>
          <a:xfrm>
            <a:off x="609600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BA1384FE-A269-5B73-6208-1C1989727B0F}"/>
              </a:ext>
            </a:extLst>
          </p:cNvPr>
          <p:cNvSpPr txBox="1"/>
          <p:nvPr/>
        </p:nvSpPr>
        <p:spPr>
          <a:xfrm>
            <a:off x="1881110" y="213360"/>
            <a:ext cx="8429780" cy="707886"/>
          </a:xfrm>
          <a:prstGeom prst="rect">
            <a:avLst/>
          </a:prstGeom>
          <a:noFill/>
        </p:spPr>
        <p:txBody>
          <a:bodyPr wrap="square" rtlCol="0">
            <a:spAutoFit/>
          </a:bodyPr>
          <a:lstStyle/>
          <a:p>
            <a:pPr algn="ctr"/>
            <a:r>
              <a:rPr lang="fr-FR" sz="4000" cap="small" dirty="0"/>
              <a:t>Besoins du client</a:t>
            </a:r>
          </a:p>
        </p:txBody>
      </p:sp>
      <p:sp>
        <p:nvSpPr>
          <p:cNvPr id="13" name="ZoneTexte 12">
            <a:extLst>
              <a:ext uri="{FF2B5EF4-FFF2-40B4-BE49-F238E27FC236}">
                <a16:creationId xmlns:a16="http://schemas.microsoft.com/office/drawing/2014/main" id="{BDB47A80-57FA-F3ED-27C8-8DA7041B9567}"/>
              </a:ext>
            </a:extLst>
          </p:cNvPr>
          <p:cNvSpPr txBox="1"/>
          <p:nvPr/>
        </p:nvSpPr>
        <p:spPr>
          <a:xfrm>
            <a:off x="503949" y="4562060"/>
            <a:ext cx="2397758" cy="369332"/>
          </a:xfrm>
          <a:prstGeom prst="rect">
            <a:avLst/>
          </a:prstGeom>
          <a:noFill/>
        </p:spPr>
        <p:txBody>
          <a:bodyPr wrap="square" rtlCol="0">
            <a:spAutoFit/>
          </a:bodyPr>
          <a:lstStyle/>
          <a:p>
            <a:pPr algn="ctr"/>
            <a:r>
              <a:rPr lang="fr-FR" dirty="0"/>
              <a:t>Poste de travail</a:t>
            </a:r>
          </a:p>
        </p:txBody>
      </p:sp>
      <p:sp>
        <p:nvSpPr>
          <p:cNvPr id="14" name="ZoneTexte 13">
            <a:extLst>
              <a:ext uri="{FF2B5EF4-FFF2-40B4-BE49-F238E27FC236}">
                <a16:creationId xmlns:a16="http://schemas.microsoft.com/office/drawing/2014/main" id="{6C590B1E-6F0E-90E8-0FBD-FF9EC962FE0B}"/>
              </a:ext>
            </a:extLst>
          </p:cNvPr>
          <p:cNvSpPr txBox="1"/>
          <p:nvPr/>
        </p:nvSpPr>
        <p:spPr>
          <a:xfrm>
            <a:off x="3356854" y="4562060"/>
            <a:ext cx="2397758" cy="646331"/>
          </a:xfrm>
          <a:prstGeom prst="rect">
            <a:avLst/>
          </a:prstGeom>
          <a:noFill/>
        </p:spPr>
        <p:txBody>
          <a:bodyPr wrap="square" rtlCol="0">
            <a:spAutoFit/>
          </a:bodyPr>
          <a:lstStyle/>
          <a:p>
            <a:pPr algn="ctr"/>
            <a:r>
              <a:rPr lang="fr-FR" dirty="0"/>
              <a:t>Conception du réseau</a:t>
            </a:r>
          </a:p>
          <a:p>
            <a:pPr algn="ctr"/>
            <a:r>
              <a:rPr lang="fr-FR" dirty="0"/>
              <a:t>Et sécurité</a:t>
            </a:r>
          </a:p>
        </p:txBody>
      </p:sp>
      <p:sp>
        <p:nvSpPr>
          <p:cNvPr id="15" name="ZoneTexte 14">
            <a:extLst>
              <a:ext uri="{FF2B5EF4-FFF2-40B4-BE49-F238E27FC236}">
                <a16:creationId xmlns:a16="http://schemas.microsoft.com/office/drawing/2014/main" id="{D5EEB91F-7AAD-244C-DFD7-BBD87C2863BB}"/>
              </a:ext>
            </a:extLst>
          </p:cNvPr>
          <p:cNvSpPr txBox="1"/>
          <p:nvPr/>
        </p:nvSpPr>
        <p:spPr>
          <a:xfrm>
            <a:off x="6337332" y="4673600"/>
            <a:ext cx="2397758" cy="369332"/>
          </a:xfrm>
          <a:prstGeom prst="rect">
            <a:avLst/>
          </a:prstGeom>
          <a:noFill/>
        </p:spPr>
        <p:txBody>
          <a:bodyPr wrap="square" rtlCol="0">
            <a:spAutoFit/>
          </a:bodyPr>
          <a:lstStyle/>
          <a:p>
            <a:pPr algn="ctr"/>
            <a:r>
              <a:rPr lang="fr-FR" dirty="0"/>
              <a:t>Equipements réseaux</a:t>
            </a:r>
          </a:p>
        </p:txBody>
      </p:sp>
      <p:sp>
        <p:nvSpPr>
          <p:cNvPr id="16" name="ZoneTexte 15">
            <a:extLst>
              <a:ext uri="{FF2B5EF4-FFF2-40B4-BE49-F238E27FC236}">
                <a16:creationId xmlns:a16="http://schemas.microsoft.com/office/drawing/2014/main" id="{7BFABD2F-7B26-02F9-E7E8-927BB733A957}"/>
              </a:ext>
            </a:extLst>
          </p:cNvPr>
          <p:cNvSpPr txBox="1"/>
          <p:nvPr/>
        </p:nvSpPr>
        <p:spPr>
          <a:xfrm>
            <a:off x="9085551" y="4673600"/>
            <a:ext cx="2397758" cy="369332"/>
          </a:xfrm>
          <a:prstGeom prst="rect">
            <a:avLst/>
          </a:prstGeom>
          <a:noFill/>
        </p:spPr>
        <p:txBody>
          <a:bodyPr wrap="square" rtlCol="0">
            <a:spAutoFit/>
          </a:bodyPr>
          <a:lstStyle/>
          <a:p>
            <a:pPr algn="ctr"/>
            <a:r>
              <a:rPr lang="fr-FR" dirty="0"/>
              <a:t>Infrastructure serveurs</a:t>
            </a:r>
          </a:p>
        </p:txBody>
      </p:sp>
      <p:sp>
        <p:nvSpPr>
          <p:cNvPr id="2" name="ZoneTexte 1">
            <a:extLst>
              <a:ext uri="{FF2B5EF4-FFF2-40B4-BE49-F238E27FC236}">
                <a16:creationId xmlns:a16="http://schemas.microsoft.com/office/drawing/2014/main" id="{86D9C3BA-8B37-C1C0-BDA1-44766694D4BE}"/>
              </a:ext>
            </a:extLst>
          </p:cNvPr>
          <p:cNvSpPr txBox="1"/>
          <p:nvPr/>
        </p:nvSpPr>
        <p:spPr>
          <a:xfrm>
            <a:off x="2100112" y="6988092"/>
            <a:ext cx="7991775" cy="1200329"/>
          </a:xfrm>
          <a:prstGeom prst="rect">
            <a:avLst/>
          </a:prstGeom>
          <a:noFill/>
        </p:spPr>
        <p:txBody>
          <a:bodyPr wrap="square" rtlCol="0">
            <a:spAutoFit/>
          </a:bodyPr>
          <a:lstStyle/>
          <a:p>
            <a:pPr algn="ctr"/>
            <a:r>
              <a:rPr lang="fr-FR" sz="1800" dirty="0">
                <a:effectLst/>
                <a:latin typeface="Aptos" panose="020B0004020202020204" pitchFamily="34" charset="0"/>
                <a:ea typeface="Calibri" panose="020F0502020204030204" pitchFamily="34" charset="0"/>
                <a:cs typeface="Times New Roman" panose="02020603050405020304" pitchFamily="18" charset="0"/>
              </a:rPr>
              <a:t>Chaque salarié aura besoin d'un poste de travail. Il est important de sélectionner des ordinateurs qui répondent aux exigences spécifiques de chaque département, en considérant les besoins en performance, en capacité de stockage, et en fonctionnalités logicielles. </a:t>
            </a:r>
            <a:endParaRPr lang="fr-FR" dirty="0"/>
          </a:p>
        </p:txBody>
      </p:sp>
      <p:pic>
        <p:nvPicPr>
          <p:cNvPr id="8" name="Image 7" descr="Une image contenant dessin humoristique, capture d’écran, mammifère, Graphique&#10;&#10;Description générée automatiquement">
            <a:extLst>
              <a:ext uri="{FF2B5EF4-FFF2-40B4-BE49-F238E27FC236}">
                <a16:creationId xmlns:a16="http://schemas.microsoft.com/office/drawing/2014/main" id="{E338E18A-3855-8C6B-05F3-8DC0BB438EE6}"/>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grpSp>
        <p:nvGrpSpPr>
          <p:cNvPr id="18" name="Groupe 17">
            <a:extLst>
              <a:ext uri="{FF2B5EF4-FFF2-40B4-BE49-F238E27FC236}">
                <a16:creationId xmlns:a16="http://schemas.microsoft.com/office/drawing/2014/main" id="{2459DC67-1A48-ABAC-763F-A63E14313979}"/>
              </a:ext>
            </a:extLst>
          </p:cNvPr>
          <p:cNvGrpSpPr/>
          <p:nvPr/>
        </p:nvGrpSpPr>
        <p:grpSpPr>
          <a:xfrm>
            <a:off x="1630680" y="-701040"/>
            <a:ext cx="1498600" cy="5374640"/>
            <a:chOff x="1630680" y="-701040"/>
            <a:chExt cx="1498600" cy="5374640"/>
          </a:xfrm>
        </p:grpSpPr>
        <p:cxnSp>
          <p:nvCxnSpPr>
            <p:cNvPr id="9" name="Connecteur droit 8">
              <a:extLst>
                <a:ext uri="{FF2B5EF4-FFF2-40B4-BE49-F238E27FC236}">
                  <a16:creationId xmlns:a16="http://schemas.microsoft.com/office/drawing/2014/main" id="{DBA5D8D0-54E0-5C9D-9E44-A2D54CC5A3EA}"/>
                </a:ext>
              </a:extLst>
            </p:cNvPr>
            <p:cNvCxnSpPr/>
            <p:nvPr/>
          </p:nvCxnSpPr>
          <p:spPr>
            <a:xfrm>
              <a:off x="312928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Ellipse 2">
              <a:extLst>
                <a:ext uri="{FF2B5EF4-FFF2-40B4-BE49-F238E27FC236}">
                  <a16:creationId xmlns:a16="http://schemas.microsoft.com/office/drawing/2014/main" id="{75D3DF48-F227-C1C2-767B-8A12E1040EA0}"/>
                </a:ext>
              </a:extLst>
            </p:cNvPr>
            <p:cNvSpPr/>
            <p:nvPr/>
          </p:nvSpPr>
          <p:spPr>
            <a:xfrm>
              <a:off x="1630680" y="-701040"/>
              <a:ext cx="929640" cy="9144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0" name="Groupe 19">
            <a:extLst>
              <a:ext uri="{FF2B5EF4-FFF2-40B4-BE49-F238E27FC236}">
                <a16:creationId xmlns:a16="http://schemas.microsoft.com/office/drawing/2014/main" id="{D6182063-0D6B-31CC-2C07-D5A01135579E}"/>
              </a:ext>
            </a:extLst>
          </p:cNvPr>
          <p:cNvGrpSpPr/>
          <p:nvPr/>
        </p:nvGrpSpPr>
        <p:grpSpPr>
          <a:xfrm>
            <a:off x="6873240" y="-1219200"/>
            <a:ext cx="2037080" cy="5892800"/>
            <a:chOff x="6873240" y="-1219200"/>
            <a:chExt cx="2037080" cy="5892800"/>
          </a:xfrm>
        </p:grpSpPr>
        <p:cxnSp>
          <p:nvCxnSpPr>
            <p:cNvPr id="11" name="Connecteur droit 10">
              <a:extLst>
                <a:ext uri="{FF2B5EF4-FFF2-40B4-BE49-F238E27FC236}">
                  <a16:creationId xmlns:a16="http://schemas.microsoft.com/office/drawing/2014/main" id="{2B28C18A-A621-4A03-55DD-FD543FDABA2E}"/>
                </a:ext>
              </a:extLst>
            </p:cNvPr>
            <p:cNvCxnSpPr/>
            <p:nvPr/>
          </p:nvCxnSpPr>
          <p:spPr>
            <a:xfrm>
              <a:off x="891032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A238545-EFD3-0475-F2FD-AEFE64B82FBF}"/>
                </a:ext>
              </a:extLst>
            </p:cNvPr>
            <p:cNvSpPr/>
            <p:nvPr/>
          </p:nvSpPr>
          <p:spPr>
            <a:xfrm>
              <a:off x="6873240" y="-1219200"/>
              <a:ext cx="731520" cy="2590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01557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4F373-29B0-ACD1-3827-DCEDFB41333B}"/>
            </a:ext>
          </a:extLst>
        </p:cNvPr>
        <p:cNvGrpSpPr/>
        <p:nvPr/>
      </p:nvGrpSpPr>
      <p:grpSpPr>
        <a:xfrm>
          <a:off x="0" y="0"/>
          <a:ext cx="0" cy="0"/>
          <a:chOff x="0" y="0"/>
          <a:chExt cx="0" cy="0"/>
        </a:xfrm>
      </p:grpSpPr>
      <p:sp>
        <p:nvSpPr>
          <p:cNvPr id="12" name="ZoneTexte 11">
            <a:extLst>
              <a:ext uri="{FF2B5EF4-FFF2-40B4-BE49-F238E27FC236}">
                <a16:creationId xmlns:a16="http://schemas.microsoft.com/office/drawing/2014/main" id="{28A39693-2CC1-ACF5-B0DC-449B627D4FC1}"/>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Conception et sécurisation réseau</a:t>
            </a:r>
          </a:p>
        </p:txBody>
      </p:sp>
      <p:sp>
        <p:nvSpPr>
          <p:cNvPr id="17" name="Hexagone 16">
            <a:extLst>
              <a:ext uri="{FF2B5EF4-FFF2-40B4-BE49-F238E27FC236}">
                <a16:creationId xmlns:a16="http://schemas.microsoft.com/office/drawing/2014/main" id="{A3C39C43-8898-4765-90A3-CF2C30C3855E}"/>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Graphique 1">
            <a:extLst>
              <a:ext uri="{FF2B5EF4-FFF2-40B4-BE49-F238E27FC236}">
                <a16:creationId xmlns:a16="http://schemas.microsoft.com/office/drawing/2014/main" id="{A1CD0D49-148A-8B50-B6A2-A323EDD4FE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D3E767A1-1D18-8F55-8F93-4C21067A04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AA07E094-6310-271E-986B-46183818F2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7CEF7827-B59B-06C5-C0D9-83FD295D2A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600723" y="6881294"/>
            <a:ext cx="914401" cy="914401"/>
          </a:xfrm>
          <a:prstGeom prst="rect">
            <a:avLst/>
          </a:prstGeom>
        </p:spPr>
      </p:pic>
      <p:pic>
        <p:nvPicPr>
          <p:cNvPr id="19" name="Graphique 18">
            <a:extLst>
              <a:ext uri="{FF2B5EF4-FFF2-40B4-BE49-F238E27FC236}">
                <a16:creationId xmlns:a16="http://schemas.microsoft.com/office/drawing/2014/main" id="{B9FF5B85-34E2-40AB-A28F-A756336168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0E9D0550-1584-5C35-1CC6-20335683005A}"/>
              </a:ext>
            </a:extLst>
          </p:cNvPr>
          <p:cNvSpPr txBox="1"/>
          <p:nvPr/>
        </p:nvSpPr>
        <p:spPr>
          <a:xfrm>
            <a:off x="2442451" y="7759064"/>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040D92F7-E879-90EA-C964-31833F771BB6}"/>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0A856CEA-88B0-CEE2-4F8C-B5DE0AFC4960}"/>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B39CEE7C-943A-DCE3-47B9-71DE9375412B}"/>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40C7A2B0-D243-1A48-814D-D23E50B931F7}"/>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9" name="ZoneTexte 8">
            <a:extLst>
              <a:ext uri="{FF2B5EF4-FFF2-40B4-BE49-F238E27FC236}">
                <a16:creationId xmlns:a16="http://schemas.microsoft.com/office/drawing/2014/main" id="{D67CC6DD-2F60-1A8D-4D0B-4D248420223C}"/>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11" name="ZoneTexte 10">
            <a:extLst>
              <a:ext uri="{FF2B5EF4-FFF2-40B4-BE49-F238E27FC236}">
                <a16:creationId xmlns:a16="http://schemas.microsoft.com/office/drawing/2014/main" id="{F5D67D82-1B9D-16AE-1E33-56E57128D429}"/>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E22572A2-D924-361C-1ACA-41B96E0D516F}"/>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ABE67E11-DB04-F58A-850B-AC13652194A4}"/>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0C7B1236-B009-29B5-B786-F488851EB407}"/>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B08A052F-C46E-C2B3-592E-AA9A07BCD3C7}"/>
              </a:ext>
            </a:extLst>
          </p:cNvPr>
          <p:cNvSpPr txBox="1"/>
          <p:nvPr/>
        </p:nvSpPr>
        <p:spPr>
          <a:xfrm>
            <a:off x="-2556010" y="3480822"/>
            <a:ext cx="2265077" cy="369332"/>
          </a:xfrm>
          <a:prstGeom prst="rect">
            <a:avLst/>
          </a:prstGeom>
          <a:noFill/>
        </p:spPr>
        <p:txBody>
          <a:bodyPr wrap="square" rtlCol="0">
            <a:spAutoFit/>
          </a:bodyPr>
          <a:lstStyle/>
          <a:p>
            <a:pPr algn="ctr"/>
            <a:r>
              <a:rPr lang="fr-FR" b="1" dirty="0">
                <a:solidFill>
                  <a:schemeClr val="bg1"/>
                </a:solidFill>
              </a:rPr>
              <a:t>Schéma réseau</a:t>
            </a:r>
          </a:p>
        </p:txBody>
      </p:sp>
      <p:sp>
        <p:nvSpPr>
          <p:cNvPr id="28" name="Rectangle : coins arrondis 27">
            <a:extLst>
              <a:ext uri="{FF2B5EF4-FFF2-40B4-BE49-F238E27FC236}">
                <a16:creationId xmlns:a16="http://schemas.microsoft.com/office/drawing/2014/main" id="{CEDD64CA-DB95-69D3-9265-4C016AE48D25}"/>
              </a:ext>
            </a:extLst>
          </p:cNvPr>
          <p:cNvSpPr/>
          <p:nvPr/>
        </p:nvSpPr>
        <p:spPr>
          <a:xfrm>
            <a:off x="916243"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3240CD9A-E2CD-3115-A9AD-20DF4AEBF536}"/>
              </a:ext>
            </a:extLst>
          </p:cNvPr>
          <p:cNvSpPr txBox="1"/>
          <p:nvPr/>
        </p:nvSpPr>
        <p:spPr>
          <a:xfrm>
            <a:off x="-2700609" y="4971868"/>
            <a:ext cx="2265077" cy="369332"/>
          </a:xfrm>
          <a:prstGeom prst="rect">
            <a:avLst/>
          </a:prstGeom>
          <a:noFill/>
        </p:spPr>
        <p:txBody>
          <a:bodyPr wrap="square" rtlCol="0">
            <a:spAutoFit/>
          </a:bodyPr>
          <a:lstStyle/>
          <a:p>
            <a:pPr algn="ctr"/>
            <a:r>
              <a:rPr lang="fr-FR" b="1" dirty="0">
                <a:solidFill>
                  <a:schemeClr val="bg1"/>
                </a:solidFill>
              </a:rPr>
              <a:t>Equipements réseaux</a:t>
            </a:r>
          </a:p>
        </p:txBody>
      </p:sp>
      <p:sp>
        <p:nvSpPr>
          <p:cNvPr id="48" name="ZoneTexte 47">
            <a:extLst>
              <a:ext uri="{FF2B5EF4-FFF2-40B4-BE49-F238E27FC236}">
                <a16:creationId xmlns:a16="http://schemas.microsoft.com/office/drawing/2014/main" id="{693834C9-A5CC-355B-ED1F-9F424976CCC2}"/>
              </a:ext>
            </a:extLst>
          </p:cNvPr>
          <p:cNvSpPr txBox="1"/>
          <p:nvPr/>
        </p:nvSpPr>
        <p:spPr>
          <a:xfrm>
            <a:off x="-2471331" y="1989776"/>
            <a:ext cx="2265077" cy="369332"/>
          </a:xfrm>
          <a:prstGeom prst="rect">
            <a:avLst/>
          </a:prstGeom>
          <a:noFill/>
        </p:spPr>
        <p:txBody>
          <a:bodyPr wrap="square" rtlCol="0">
            <a:spAutoFit/>
          </a:bodyPr>
          <a:lstStyle/>
          <a:p>
            <a:pPr algn="ctr"/>
            <a:r>
              <a:rPr lang="fr-FR" b="1" dirty="0">
                <a:solidFill>
                  <a:schemeClr val="bg1"/>
                </a:solidFill>
              </a:rPr>
              <a:t>Flux global</a:t>
            </a:r>
          </a:p>
        </p:txBody>
      </p:sp>
      <p:sp>
        <p:nvSpPr>
          <p:cNvPr id="49" name="Rectangle 48">
            <a:extLst>
              <a:ext uri="{FF2B5EF4-FFF2-40B4-BE49-F238E27FC236}">
                <a16:creationId xmlns:a16="http://schemas.microsoft.com/office/drawing/2014/main" id="{079CBD78-A9DA-28B1-AD0E-554EDB071C02}"/>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F962EB61-8BE7-0118-E910-52748B163222}"/>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301EBE57-30F9-7982-28C7-4A2681A21F6A}"/>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6E826EC3-16EF-36AB-79CB-0F414FC3CD9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9E452CA0-1F90-D53D-EBE4-0F9E2FF07136}"/>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AC30EC46-8B4A-3BA6-A7F3-D61FA6047E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6D7153F8-6F63-A238-49BA-FA0272D5AEF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1837704"/>
            <a:ext cx="699700" cy="699700"/>
          </a:xfrm>
          <a:prstGeom prst="rect">
            <a:avLst/>
          </a:prstGeom>
        </p:spPr>
      </p:pic>
      <p:pic>
        <p:nvPicPr>
          <p:cNvPr id="4" name="Image 3" descr="Une image contenant dessin humoristique, capture d’écran, mammifère, Graphique&#10;&#10;Description générée automatiquement">
            <a:extLst>
              <a:ext uri="{FF2B5EF4-FFF2-40B4-BE49-F238E27FC236}">
                <a16:creationId xmlns:a16="http://schemas.microsoft.com/office/drawing/2014/main" id="{520B5010-6006-3910-BE86-5A9123013E23}"/>
              </a:ext>
            </a:extLst>
          </p:cNvPr>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702065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3157B-D71D-3723-DE82-A3D7B1FC4AA5}"/>
            </a:ext>
          </a:extLst>
        </p:cNvPr>
        <p:cNvGrpSpPr/>
        <p:nvPr/>
      </p:nvGrpSpPr>
      <p:grpSpPr>
        <a:xfrm>
          <a:off x="0" y="0"/>
          <a:ext cx="0" cy="0"/>
          <a:chOff x="0" y="0"/>
          <a:chExt cx="0" cy="0"/>
        </a:xfrm>
      </p:grpSpPr>
      <p:pic>
        <p:nvPicPr>
          <p:cNvPr id="15" name="Graphique 57">
            <a:extLst>
              <a:ext uri="{FF2B5EF4-FFF2-40B4-BE49-F238E27FC236}">
                <a16:creationId xmlns:a16="http://schemas.microsoft.com/office/drawing/2014/main" id="{CAF85552-429F-1691-8C37-C315DAFB82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2641105">
            <a:off x="1324488" y="6807751"/>
            <a:ext cx="402133" cy="402133"/>
          </a:xfrm>
          <a:prstGeom prst="rect">
            <a:avLst/>
          </a:prstGeom>
        </p:spPr>
      </p:pic>
      <p:sp>
        <p:nvSpPr>
          <p:cNvPr id="12" name="ZoneTexte 11">
            <a:extLst>
              <a:ext uri="{FF2B5EF4-FFF2-40B4-BE49-F238E27FC236}">
                <a16:creationId xmlns:a16="http://schemas.microsoft.com/office/drawing/2014/main" id="{0E01B9D0-9B56-4EAF-2BF4-C3EDD8A329E5}"/>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Conception et sécurisation réseau</a:t>
            </a:r>
          </a:p>
        </p:txBody>
      </p:sp>
      <p:sp>
        <p:nvSpPr>
          <p:cNvPr id="17" name="Hexagone 16">
            <a:extLst>
              <a:ext uri="{FF2B5EF4-FFF2-40B4-BE49-F238E27FC236}">
                <a16:creationId xmlns:a16="http://schemas.microsoft.com/office/drawing/2014/main" id="{88AB9589-E951-7A68-B1A0-38EA7CE3863F}"/>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Graphique 1">
            <a:extLst>
              <a:ext uri="{FF2B5EF4-FFF2-40B4-BE49-F238E27FC236}">
                <a16:creationId xmlns:a16="http://schemas.microsoft.com/office/drawing/2014/main" id="{5380CB92-9E0F-EC48-2D07-E4E91DAC90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40A9BA0A-A663-331F-FAC4-BAB52A9147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9B2DB260-BA3D-FA63-AD79-C4657D9DD9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977AEB15-1C94-66AA-55FC-29E3DCF8DD6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600723" y="6881294"/>
            <a:ext cx="914401" cy="914401"/>
          </a:xfrm>
          <a:prstGeom prst="rect">
            <a:avLst/>
          </a:prstGeom>
        </p:spPr>
      </p:pic>
      <p:pic>
        <p:nvPicPr>
          <p:cNvPr id="19" name="Graphique 18">
            <a:extLst>
              <a:ext uri="{FF2B5EF4-FFF2-40B4-BE49-F238E27FC236}">
                <a16:creationId xmlns:a16="http://schemas.microsoft.com/office/drawing/2014/main" id="{0E76E59F-C773-CDBF-17EB-140FACC8628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02F0723D-7485-E8D3-2826-8A87ECE87B85}"/>
              </a:ext>
            </a:extLst>
          </p:cNvPr>
          <p:cNvSpPr txBox="1"/>
          <p:nvPr/>
        </p:nvSpPr>
        <p:spPr>
          <a:xfrm>
            <a:off x="2442451" y="7759064"/>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7DD8B67F-D1EF-DE0A-8EF6-598861F4D900}"/>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A288904E-4CDD-0363-8D08-A9EA5140060C}"/>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8F36D46A-5FF5-3E35-D2B0-90ED916FF634}"/>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41524593-EA65-123A-E760-CF8DAD3B011F}"/>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9" name="ZoneTexte 8">
            <a:extLst>
              <a:ext uri="{FF2B5EF4-FFF2-40B4-BE49-F238E27FC236}">
                <a16:creationId xmlns:a16="http://schemas.microsoft.com/office/drawing/2014/main" id="{D9083FA8-D3A7-4F51-0ABB-55F2B1F25CFC}"/>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DB099A3E-F10F-B939-98A4-CB9F46772FDB}"/>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19CE5CB6-8C08-ED95-AB50-EEDE09F67C93}"/>
              </a:ext>
            </a:extLst>
          </p:cNvPr>
          <p:cNvSpPr/>
          <p:nvPr/>
        </p:nvSpPr>
        <p:spPr>
          <a:xfrm>
            <a:off x="916243" y="1799016"/>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2D5413A2-65D5-FCDC-1DB5-ECFC5B517D5F}"/>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C618F6FC-216A-D391-4808-6E8AB56EBE4C}"/>
              </a:ext>
            </a:extLst>
          </p:cNvPr>
          <p:cNvSpPr txBox="1"/>
          <p:nvPr/>
        </p:nvSpPr>
        <p:spPr>
          <a:xfrm>
            <a:off x="-2556010" y="3480822"/>
            <a:ext cx="2265077" cy="369332"/>
          </a:xfrm>
          <a:prstGeom prst="rect">
            <a:avLst/>
          </a:prstGeom>
          <a:noFill/>
        </p:spPr>
        <p:txBody>
          <a:bodyPr wrap="square" rtlCol="0">
            <a:spAutoFit/>
          </a:bodyPr>
          <a:lstStyle/>
          <a:p>
            <a:pPr algn="ctr"/>
            <a:r>
              <a:rPr lang="fr-FR" b="1" dirty="0">
                <a:solidFill>
                  <a:schemeClr val="bg1"/>
                </a:solidFill>
              </a:rPr>
              <a:t>Schéma réseau</a:t>
            </a:r>
          </a:p>
        </p:txBody>
      </p:sp>
      <p:sp>
        <p:nvSpPr>
          <p:cNvPr id="28" name="Rectangle : coins arrondis 27">
            <a:extLst>
              <a:ext uri="{FF2B5EF4-FFF2-40B4-BE49-F238E27FC236}">
                <a16:creationId xmlns:a16="http://schemas.microsoft.com/office/drawing/2014/main" id="{76872C89-3BD0-569B-10F4-6A263AAD9E6C}"/>
              </a:ext>
            </a:extLst>
          </p:cNvPr>
          <p:cNvSpPr/>
          <p:nvPr/>
        </p:nvSpPr>
        <p:spPr>
          <a:xfrm>
            <a:off x="916243"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6CDC38C6-ABF2-A272-B8BB-D66D07BA5B76}"/>
              </a:ext>
            </a:extLst>
          </p:cNvPr>
          <p:cNvSpPr txBox="1"/>
          <p:nvPr/>
        </p:nvSpPr>
        <p:spPr>
          <a:xfrm>
            <a:off x="-3267736" y="4832310"/>
            <a:ext cx="2265077" cy="369332"/>
          </a:xfrm>
          <a:prstGeom prst="rect">
            <a:avLst/>
          </a:prstGeom>
          <a:noFill/>
        </p:spPr>
        <p:txBody>
          <a:bodyPr wrap="square" rtlCol="0">
            <a:spAutoFit/>
          </a:bodyPr>
          <a:lstStyle/>
          <a:p>
            <a:pPr algn="ctr"/>
            <a:r>
              <a:rPr lang="fr-FR" b="1" dirty="0">
                <a:solidFill>
                  <a:schemeClr val="bg1"/>
                </a:solidFill>
              </a:rPr>
              <a:t>Equipements réseaux</a:t>
            </a:r>
          </a:p>
        </p:txBody>
      </p:sp>
      <p:sp>
        <p:nvSpPr>
          <p:cNvPr id="48" name="ZoneTexte 47">
            <a:extLst>
              <a:ext uri="{FF2B5EF4-FFF2-40B4-BE49-F238E27FC236}">
                <a16:creationId xmlns:a16="http://schemas.microsoft.com/office/drawing/2014/main" id="{9A781351-40D5-4164-CDA2-CA223B815F4D}"/>
              </a:ext>
            </a:extLst>
          </p:cNvPr>
          <p:cNvSpPr txBox="1"/>
          <p:nvPr/>
        </p:nvSpPr>
        <p:spPr>
          <a:xfrm>
            <a:off x="1306227" y="2002888"/>
            <a:ext cx="2265077" cy="369332"/>
          </a:xfrm>
          <a:prstGeom prst="rect">
            <a:avLst/>
          </a:prstGeom>
          <a:noFill/>
        </p:spPr>
        <p:txBody>
          <a:bodyPr wrap="square" rtlCol="0">
            <a:spAutoFit/>
          </a:bodyPr>
          <a:lstStyle/>
          <a:p>
            <a:pPr algn="ctr"/>
            <a:r>
              <a:rPr lang="fr-FR" b="1" dirty="0">
                <a:solidFill>
                  <a:schemeClr val="bg1"/>
                </a:solidFill>
              </a:rPr>
              <a:t>Flux global</a:t>
            </a:r>
          </a:p>
        </p:txBody>
      </p:sp>
      <p:sp>
        <p:nvSpPr>
          <p:cNvPr id="49" name="Rectangle 48">
            <a:extLst>
              <a:ext uri="{FF2B5EF4-FFF2-40B4-BE49-F238E27FC236}">
                <a16:creationId xmlns:a16="http://schemas.microsoft.com/office/drawing/2014/main" id="{5BEE6A03-D8A6-2CAD-EC45-7CBD2453F3B4}"/>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9E63B711-21B4-4446-170E-8272D94477CA}"/>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81D26778-C9EF-14E3-CBD4-BF5AF7495112}"/>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27E67AE9-28A5-8993-903C-C39A7D87FCC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6E7FB264-1D74-7310-1CA2-88F4E1C1B83B}"/>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D281BB38-4A77-443E-9B3C-E5457D3619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60DFA4B4-FDB5-8289-E1A3-8E423A6CFD3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575353" y="1837704"/>
            <a:ext cx="699700" cy="699700"/>
          </a:xfrm>
          <a:prstGeom prst="rect">
            <a:avLst/>
          </a:prstGeom>
        </p:spPr>
      </p:pic>
      <p:grpSp>
        <p:nvGrpSpPr>
          <p:cNvPr id="39" name="Groupe 38">
            <a:extLst>
              <a:ext uri="{FF2B5EF4-FFF2-40B4-BE49-F238E27FC236}">
                <a16:creationId xmlns:a16="http://schemas.microsoft.com/office/drawing/2014/main" id="{371A50F6-4286-017B-84E2-A3E3719C8806}"/>
              </a:ext>
            </a:extLst>
          </p:cNvPr>
          <p:cNvGrpSpPr/>
          <p:nvPr/>
        </p:nvGrpSpPr>
        <p:grpSpPr>
          <a:xfrm>
            <a:off x="3210096" y="1096802"/>
            <a:ext cx="4904295" cy="5169870"/>
            <a:chOff x="3210096" y="1096802"/>
            <a:chExt cx="4904295" cy="5169870"/>
          </a:xfrm>
        </p:grpSpPr>
        <p:grpSp>
          <p:nvGrpSpPr>
            <p:cNvPr id="32" name="Groupe 31">
              <a:extLst>
                <a:ext uri="{FF2B5EF4-FFF2-40B4-BE49-F238E27FC236}">
                  <a16:creationId xmlns:a16="http://schemas.microsoft.com/office/drawing/2014/main" id="{AEEFD105-E941-29A9-0A25-C96EA0818067}"/>
                </a:ext>
              </a:extLst>
            </p:cNvPr>
            <p:cNvGrpSpPr/>
            <p:nvPr/>
          </p:nvGrpSpPr>
          <p:grpSpPr>
            <a:xfrm>
              <a:off x="3210096" y="1096802"/>
              <a:ext cx="4904295" cy="5169870"/>
              <a:chOff x="3210096" y="1096802"/>
              <a:chExt cx="4904295" cy="5169870"/>
            </a:xfrm>
          </p:grpSpPr>
          <p:pic>
            <p:nvPicPr>
              <p:cNvPr id="10" name="Google Shape;528;g2b970aeef32_0_79">
                <a:extLst>
                  <a:ext uri="{FF2B5EF4-FFF2-40B4-BE49-F238E27FC236}">
                    <a16:creationId xmlns:a16="http://schemas.microsoft.com/office/drawing/2014/main" id="{A9D5BFAC-C3BF-5FB9-AB3D-992D257BB7C5}"/>
                  </a:ext>
                </a:extLst>
              </p:cNvPr>
              <p:cNvPicPr preferRelativeResize="0"/>
              <p:nvPr/>
            </p:nvPicPr>
            <p:blipFill>
              <a:blip r:embed="rId15">
                <a:alphaModFix/>
              </a:blip>
              <a:stretch>
                <a:fillRect/>
              </a:stretch>
            </p:blipFill>
            <p:spPr>
              <a:xfrm>
                <a:off x="3210096" y="3348177"/>
                <a:ext cx="2028417" cy="1061698"/>
              </a:xfrm>
              <a:prstGeom prst="rect">
                <a:avLst/>
              </a:prstGeom>
              <a:noFill/>
              <a:ln>
                <a:solidFill>
                  <a:schemeClr val="bg1"/>
                </a:solidFill>
              </a:ln>
            </p:spPr>
          </p:pic>
          <p:cxnSp>
            <p:nvCxnSpPr>
              <p:cNvPr id="26" name="Connecteur droit 25">
                <a:extLst>
                  <a:ext uri="{FF2B5EF4-FFF2-40B4-BE49-F238E27FC236}">
                    <a16:creationId xmlns:a16="http://schemas.microsoft.com/office/drawing/2014/main" id="{7CF82ADB-913B-C222-E93B-41FB1C4872FB}"/>
                  </a:ext>
                </a:extLst>
              </p:cNvPr>
              <p:cNvCxnSpPr/>
              <p:nvPr/>
            </p:nvCxnSpPr>
            <p:spPr>
              <a:xfrm>
                <a:off x="6588085" y="2442091"/>
                <a:ext cx="45916" cy="27595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F02AA108-E520-5AF3-E86F-A3F364515D3C}"/>
                  </a:ext>
                </a:extLst>
              </p:cNvPr>
              <p:cNvCxnSpPr>
                <a:cxnSpLocks/>
              </p:cNvCxnSpPr>
              <p:nvPr/>
            </p:nvCxnSpPr>
            <p:spPr>
              <a:xfrm>
                <a:off x="4958312" y="3879026"/>
                <a:ext cx="11041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oogle Shape;530;g2b970aeef32_0_79">
                <a:extLst>
                  <a:ext uri="{FF2B5EF4-FFF2-40B4-BE49-F238E27FC236}">
                    <a16:creationId xmlns:a16="http://schemas.microsoft.com/office/drawing/2014/main" id="{3E38E25A-2684-221C-3A9D-F8434639F5F5}"/>
                  </a:ext>
                </a:extLst>
              </p:cNvPr>
              <p:cNvPicPr preferRelativeResize="0"/>
              <p:nvPr/>
            </p:nvPicPr>
            <p:blipFill>
              <a:blip r:embed="rId16">
                <a:alphaModFix/>
              </a:blip>
              <a:stretch>
                <a:fillRect/>
              </a:stretch>
            </p:blipFill>
            <p:spPr>
              <a:xfrm>
                <a:off x="5704114" y="3025920"/>
                <a:ext cx="2410277" cy="2037924"/>
              </a:xfrm>
              <a:prstGeom prst="rect">
                <a:avLst/>
              </a:prstGeom>
              <a:noFill/>
              <a:ln>
                <a:noFill/>
              </a:ln>
            </p:spPr>
          </p:pic>
          <p:pic>
            <p:nvPicPr>
              <p:cNvPr id="6" name="Google Shape;527;g2b970aeef32_0_79">
                <a:extLst>
                  <a:ext uri="{FF2B5EF4-FFF2-40B4-BE49-F238E27FC236}">
                    <a16:creationId xmlns:a16="http://schemas.microsoft.com/office/drawing/2014/main" id="{723F1780-79C9-7182-A24E-1C3C591B87C7}"/>
                  </a:ext>
                </a:extLst>
              </p:cNvPr>
              <p:cNvPicPr preferRelativeResize="0"/>
              <p:nvPr/>
            </p:nvPicPr>
            <p:blipFill>
              <a:blip r:embed="rId17">
                <a:alphaModFix/>
              </a:blip>
              <a:stretch>
                <a:fillRect/>
              </a:stretch>
            </p:blipFill>
            <p:spPr>
              <a:xfrm>
                <a:off x="5961407" y="4977214"/>
                <a:ext cx="1345187" cy="1289458"/>
              </a:xfrm>
              <a:prstGeom prst="rect">
                <a:avLst/>
              </a:prstGeom>
              <a:noFill/>
              <a:ln>
                <a:noFill/>
              </a:ln>
            </p:spPr>
          </p:pic>
          <p:pic>
            <p:nvPicPr>
              <p:cNvPr id="5" name="Google Shape;526;g2b970aeef32_0_79">
                <a:extLst>
                  <a:ext uri="{FF2B5EF4-FFF2-40B4-BE49-F238E27FC236}">
                    <a16:creationId xmlns:a16="http://schemas.microsoft.com/office/drawing/2014/main" id="{EFA4ADF9-D997-D503-2709-C7F69D7D03B4}"/>
                  </a:ext>
                </a:extLst>
              </p:cNvPr>
              <p:cNvPicPr preferRelativeResize="0"/>
              <p:nvPr/>
            </p:nvPicPr>
            <p:blipFill>
              <a:blip r:embed="rId18">
                <a:alphaModFix/>
              </a:blip>
              <a:stretch>
                <a:fillRect/>
              </a:stretch>
            </p:blipFill>
            <p:spPr>
              <a:xfrm>
                <a:off x="5718814" y="1096802"/>
                <a:ext cx="1738542" cy="1691340"/>
              </a:xfrm>
              <a:prstGeom prst="rect">
                <a:avLst/>
              </a:prstGeom>
              <a:noFill/>
              <a:ln>
                <a:noFill/>
              </a:ln>
            </p:spPr>
          </p:pic>
        </p:grpSp>
        <p:sp>
          <p:nvSpPr>
            <p:cNvPr id="35" name="Rectangle : avec coin arrondi 34">
              <a:extLst>
                <a:ext uri="{FF2B5EF4-FFF2-40B4-BE49-F238E27FC236}">
                  <a16:creationId xmlns:a16="http://schemas.microsoft.com/office/drawing/2014/main" id="{CFC56F75-017D-E5CD-6CC0-7699363D6E68}"/>
                </a:ext>
              </a:extLst>
            </p:cNvPr>
            <p:cNvSpPr/>
            <p:nvPr/>
          </p:nvSpPr>
          <p:spPr>
            <a:xfrm>
              <a:off x="6034908" y="1689812"/>
              <a:ext cx="1036586" cy="307311"/>
            </a:xfrm>
            <a:prstGeom prst="round1Rect">
              <a:avLst/>
            </a:prstGeom>
            <a:solidFill>
              <a:srgbClr val="779AD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Wan</a:t>
              </a:r>
            </a:p>
          </p:txBody>
        </p:sp>
        <p:sp>
          <p:nvSpPr>
            <p:cNvPr id="36" name="Rectangle : avec coin arrondi 35">
              <a:extLst>
                <a:ext uri="{FF2B5EF4-FFF2-40B4-BE49-F238E27FC236}">
                  <a16:creationId xmlns:a16="http://schemas.microsoft.com/office/drawing/2014/main" id="{C00DA71F-7886-0F77-4400-CA3D3C9E463F}"/>
                </a:ext>
              </a:extLst>
            </p:cNvPr>
            <p:cNvSpPr/>
            <p:nvPr/>
          </p:nvSpPr>
          <p:spPr>
            <a:xfrm>
              <a:off x="6072367" y="3681067"/>
              <a:ext cx="1036586" cy="307311"/>
            </a:xfrm>
            <a:prstGeom prst="round1Rect">
              <a:avLst/>
            </a:prstGeom>
            <a:solidFill>
              <a:srgbClr val="779AD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Firewall</a:t>
              </a:r>
            </a:p>
          </p:txBody>
        </p:sp>
        <p:sp>
          <p:nvSpPr>
            <p:cNvPr id="37" name="Rectangle : avec coin arrondi 36">
              <a:extLst>
                <a:ext uri="{FF2B5EF4-FFF2-40B4-BE49-F238E27FC236}">
                  <a16:creationId xmlns:a16="http://schemas.microsoft.com/office/drawing/2014/main" id="{832B04DB-8E43-B90C-C84F-D63B39AEB96C}"/>
                </a:ext>
              </a:extLst>
            </p:cNvPr>
            <p:cNvSpPr/>
            <p:nvPr/>
          </p:nvSpPr>
          <p:spPr>
            <a:xfrm>
              <a:off x="6096000" y="5468287"/>
              <a:ext cx="1036586" cy="307311"/>
            </a:xfrm>
            <a:prstGeom prst="round1Rect">
              <a:avLst/>
            </a:prstGeom>
            <a:solidFill>
              <a:srgbClr val="779AD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Lan</a:t>
              </a:r>
            </a:p>
          </p:txBody>
        </p:sp>
        <p:sp>
          <p:nvSpPr>
            <p:cNvPr id="38" name="Rectangle : avec coin arrondi 37">
              <a:extLst>
                <a:ext uri="{FF2B5EF4-FFF2-40B4-BE49-F238E27FC236}">
                  <a16:creationId xmlns:a16="http://schemas.microsoft.com/office/drawing/2014/main" id="{F0B4D492-304B-2383-A7F7-1E193795D1CF}"/>
                </a:ext>
              </a:extLst>
            </p:cNvPr>
            <p:cNvSpPr/>
            <p:nvPr/>
          </p:nvSpPr>
          <p:spPr>
            <a:xfrm>
              <a:off x="3718560" y="3742655"/>
              <a:ext cx="1036586" cy="307311"/>
            </a:xfrm>
            <a:prstGeom prst="round1Rect">
              <a:avLst/>
            </a:prstGeom>
            <a:solidFill>
              <a:srgbClr val="779AD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Dmz</a:t>
              </a:r>
              <a:endParaRPr lang="fr-FR" dirty="0"/>
            </a:p>
          </p:txBody>
        </p:sp>
      </p:grpSp>
      <p:grpSp>
        <p:nvGrpSpPr>
          <p:cNvPr id="45" name="Groupe 44">
            <a:extLst>
              <a:ext uri="{FF2B5EF4-FFF2-40B4-BE49-F238E27FC236}">
                <a16:creationId xmlns:a16="http://schemas.microsoft.com/office/drawing/2014/main" id="{1771B6F2-C0BD-EF7F-DC5B-F7DA48AAC52B}"/>
              </a:ext>
            </a:extLst>
          </p:cNvPr>
          <p:cNvGrpSpPr/>
          <p:nvPr/>
        </p:nvGrpSpPr>
        <p:grpSpPr>
          <a:xfrm>
            <a:off x="3264963" y="889149"/>
            <a:ext cx="5230771" cy="5525895"/>
            <a:chOff x="3264963" y="889149"/>
            <a:chExt cx="5230771" cy="5525895"/>
          </a:xfrm>
        </p:grpSpPr>
        <p:sp>
          <p:nvSpPr>
            <p:cNvPr id="40" name="Rectangle 39">
              <a:extLst>
                <a:ext uri="{FF2B5EF4-FFF2-40B4-BE49-F238E27FC236}">
                  <a16:creationId xmlns:a16="http://schemas.microsoft.com/office/drawing/2014/main" id="{3CBF7A88-09CA-69FC-4527-F70527306CE6}"/>
                </a:ext>
              </a:extLst>
            </p:cNvPr>
            <p:cNvSpPr/>
            <p:nvPr/>
          </p:nvSpPr>
          <p:spPr>
            <a:xfrm>
              <a:off x="3312160" y="3249990"/>
              <a:ext cx="4724400" cy="3155543"/>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a:extLst>
                <a:ext uri="{FF2B5EF4-FFF2-40B4-BE49-F238E27FC236}">
                  <a16:creationId xmlns:a16="http://schemas.microsoft.com/office/drawing/2014/main" id="{DF410EA0-45F4-9E74-C51A-46F4EC5CFF79}"/>
                </a:ext>
              </a:extLst>
            </p:cNvPr>
            <p:cNvSpPr/>
            <p:nvPr/>
          </p:nvSpPr>
          <p:spPr>
            <a:xfrm flipV="1">
              <a:off x="5322771" y="889149"/>
              <a:ext cx="3088641" cy="21671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ZoneTexte 42">
              <a:extLst>
                <a:ext uri="{FF2B5EF4-FFF2-40B4-BE49-F238E27FC236}">
                  <a16:creationId xmlns:a16="http://schemas.microsoft.com/office/drawing/2014/main" id="{19413EEF-F9CB-9C58-FAB4-BB989EB86848}"/>
                </a:ext>
              </a:extLst>
            </p:cNvPr>
            <p:cNvSpPr txBox="1"/>
            <p:nvPr/>
          </p:nvSpPr>
          <p:spPr>
            <a:xfrm>
              <a:off x="3264963" y="6014934"/>
              <a:ext cx="1748216" cy="400110"/>
            </a:xfrm>
            <a:prstGeom prst="rect">
              <a:avLst/>
            </a:prstGeom>
            <a:noFill/>
          </p:spPr>
          <p:txBody>
            <a:bodyPr wrap="square" rtlCol="0">
              <a:spAutoFit/>
            </a:bodyPr>
            <a:lstStyle/>
            <a:p>
              <a:pPr algn="ctr"/>
              <a:r>
                <a:rPr lang="fr-FR" sz="2000" cap="small" dirty="0"/>
                <a:t>Réseau interne</a:t>
              </a:r>
            </a:p>
          </p:txBody>
        </p:sp>
        <p:sp>
          <p:nvSpPr>
            <p:cNvPr id="44" name="ZoneTexte 43">
              <a:extLst>
                <a:ext uri="{FF2B5EF4-FFF2-40B4-BE49-F238E27FC236}">
                  <a16:creationId xmlns:a16="http://schemas.microsoft.com/office/drawing/2014/main" id="{04FE9760-B3A7-7CDC-3249-4F1EE23A2271}"/>
                </a:ext>
              </a:extLst>
            </p:cNvPr>
            <p:cNvSpPr txBox="1"/>
            <p:nvPr/>
          </p:nvSpPr>
          <p:spPr>
            <a:xfrm>
              <a:off x="6747518" y="2682473"/>
              <a:ext cx="1748216" cy="400110"/>
            </a:xfrm>
            <a:prstGeom prst="rect">
              <a:avLst/>
            </a:prstGeom>
            <a:noFill/>
          </p:spPr>
          <p:txBody>
            <a:bodyPr wrap="square" rtlCol="0">
              <a:spAutoFit/>
            </a:bodyPr>
            <a:lstStyle/>
            <a:p>
              <a:pPr algn="ctr"/>
              <a:r>
                <a:rPr lang="fr-FR" sz="2000" cap="small" dirty="0"/>
                <a:t>Réseau externe</a:t>
              </a:r>
            </a:p>
          </p:txBody>
        </p:sp>
      </p:grpSp>
      <p:grpSp>
        <p:nvGrpSpPr>
          <p:cNvPr id="84" name="Groupe 83">
            <a:extLst>
              <a:ext uri="{FF2B5EF4-FFF2-40B4-BE49-F238E27FC236}">
                <a16:creationId xmlns:a16="http://schemas.microsoft.com/office/drawing/2014/main" id="{8B0CB4EF-7C30-2201-E44C-49E0E0EF5407}"/>
              </a:ext>
            </a:extLst>
          </p:cNvPr>
          <p:cNvGrpSpPr/>
          <p:nvPr/>
        </p:nvGrpSpPr>
        <p:grpSpPr>
          <a:xfrm>
            <a:off x="4432700" y="1940560"/>
            <a:ext cx="5862584" cy="3702224"/>
            <a:chOff x="4432700" y="1940560"/>
            <a:chExt cx="5862584" cy="3702224"/>
          </a:xfrm>
        </p:grpSpPr>
        <p:cxnSp>
          <p:nvCxnSpPr>
            <p:cNvPr id="61" name="Connecteur droit avec flèche 60">
              <a:extLst>
                <a:ext uri="{FF2B5EF4-FFF2-40B4-BE49-F238E27FC236}">
                  <a16:creationId xmlns:a16="http://schemas.microsoft.com/office/drawing/2014/main" id="{D7C8B6EB-223F-C5F6-19D5-F3E88803BA7F}"/>
                </a:ext>
              </a:extLst>
            </p:cNvPr>
            <p:cNvCxnSpPr/>
            <p:nvPr/>
          </p:nvCxnSpPr>
          <p:spPr>
            <a:xfrm>
              <a:off x="4958312" y="4318000"/>
              <a:ext cx="1104161" cy="88364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onnecteur droit avec flèche 61">
              <a:extLst>
                <a:ext uri="{FF2B5EF4-FFF2-40B4-BE49-F238E27FC236}">
                  <a16:creationId xmlns:a16="http://schemas.microsoft.com/office/drawing/2014/main" id="{BF45190E-2954-E27B-A08A-4A9AEE60463C}"/>
                </a:ext>
              </a:extLst>
            </p:cNvPr>
            <p:cNvCxnSpPr>
              <a:cxnSpLocks/>
            </p:cNvCxnSpPr>
            <p:nvPr/>
          </p:nvCxnSpPr>
          <p:spPr>
            <a:xfrm flipV="1">
              <a:off x="4432700" y="2269581"/>
              <a:ext cx="1450876" cy="123512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orme libre : forme 70">
              <a:extLst>
                <a:ext uri="{FF2B5EF4-FFF2-40B4-BE49-F238E27FC236}">
                  <a16:creationId xmlns:a16="http://schemas.microsoft.com/office/drawing/2014/main" id="{670705B6-866A-D91D-0765-2D486A16124F}"/>
                </a:ext>
              </a:extLst>
            </p:cNvPr>
            <p:cNvSpPr/>
            <p:nvPr/>
          </p:nvSpPr>
          <p:spPr>
            <a:xfrm>
              <a:off x="7599680" y="1940560"/>
              <a:ext cx="2672277" cy="3545840"/>
            </a:xfrm>
            <a:custGeom>
              <a:avLst/>
              <a:gdLst>
                <a:gd name="connsiteX0" fmla="*/ 0 w 2672277"/>
                <a:gd name="connsiteY0" fmla="*/ 0 h 3545840"/>
                <a:gd name="connsiteX1" fmla="*/ 2672080 w 2672277"/>
                <a:gd name="connsiteY1" fmla="*/ 1056640 h 3545840"/>
                <a:gd name="connsiteX2" fmla="*/ 142240 w 2672277"/>
                <a:gd name="connsiteY2" fmla="*/ 3545840 h 3545840"/>
              </a:gdLst>
              <a:ahLst/>
              <a:cxnLst>
                <a:cxn ang="0">
                  <a:pos x="connsiteX0" y="connsiteY0"/>
                </a:cxn>
                <a:cxn ang="0">
                  <a:pos x="connsiteX1" y="connsiteY1"/>
                </a:cxn>
                <a:cxn ang="0">
                  <a:pos x="connsiteX2" y="connsiteY2"/>
                </a:cxn>
              </a:cxnLst>
              <a:rect l="l" t="t" r="r" b="b"/>
              <a:pathLst>
                <a:path w="2672277" h="3545840">
                  <a:moveTo>
                    <a:pt x="0" y="0"/>
                  </a:moveTo>
                  <a:cubicBezTo>
                    <a:pt x="1324186" y="232833"/>
                    <a:pt x="2648373" y="465667"/>
                    <a:pt x="2672080" y="1056640"/>
                  </a:cubicBezTo>
                  <a:cubicBezTo>
                    <a:pt x="2695787" y="1647613"/>
                    <a:pt x="580813" y="3127587"/>
                    <a:pt x="142240" y="3545840"/>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3" name="Connecteur droit avec flèche 72">
              <a:extLst>
                <a:ext uri="{FF2B5EF4-FFF2-40B4-BE49-F238E27FC236}">
                  <a16:creationId xmlns:a16="http://schemas.microsoft.com/office/drawing/2014/main" id="{DF9E70FB-B719-B1D9-9056-1F7587AEDC19}"/>
                </a:ext>
              </a:extLst>
            </p:cNvPr>
            <p:cNvCxnSpPr>
              <a:cxnSpLocks/>
            </p:cNvCxnSpPr>
            <p:nvPr/>
          </p:nvCxnSpPr>
          <p:spPr>
            <a:xfrm flipH="1" flipV="1">
              <a:off x="7562221" y="1940560"/>
              <a:ext cx="747297" cy="132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eur droit avec flèche 76">
              <a:extLst>
                <a:ext uri="{FF2B5EF4-FFF2-40B4-BE49-F238E27FC236}">
                  <a16:creationId xmlns:a16="http://schemas.microsoft.com/office/drawing/2014/main" id="{39D91A40-8954-6402-D410-E86E7D6E6DAA}"/>
                </a:ext>
              </a:extLst>
            </p:cNvPr>
            <p:cNvCxnSpPr>
              <a:cxnSpLocks/>
            </p:cNvCxnSpPr>
            <p:nvPr/>
          </p:nvCxnSpPr>
          <p:spPr>
            <a:xfrm flipH="1">
              <a:off x="7562221" y="5221702"/>
              <a:ext cx="498381" cy="4210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0" name="Image 79" descr="Une image contenant Graphique, créativité&#10;&#10;Description générée automatiquement">
              <a:extLst>
                <a:ext uri="{FF2B5EF4-FFF2-40B4-BE49-F238E27FC236}">
                  <a16:creationId xmlns:a16="http://schemas.microsoft.com/office/drawing/2014/main" id="{E4B7585A-5AE6-CE62-91D8-BBADA2C9ED4A}"/>
                </a:ext>
              </a:extLst>
            </p:cNvPr>
            <p:cNvPicPr>
              <a:picLocks noChangeAspect="1"/>
            </p:cNvPicPr>
            <p:nvPr/>
          </p:nvPicPr>
          <p:blipFill rotWithShape="1">
            <a:blip r:embed="rId19">
              <a:extLst>
                <a:ext uri="{28A0092B-C50C-407E-A947-70E740481C1C}">
                  <a14:useLocalDpi xmlns:a14="http://schemas.microsoft.com/office/drawing/2010/main" val="0"/>
                </a:ext>
              </a:extLst>
            </a:blip>
            <a:srcRect b="5174"/>
            <a:stretch/>
          </p:blipFill>
          <p:spPr>
            <a:xfrm>
              <a:off x="4828478" y="2848604"/>
              <a:ext cx="459009" cy="363799"/>
            </a:xfrm>
            <a:prstGeom prst="rect">
              <a:avLst/>
            </a:prstGeom>
          </p:spPr>
        </p:pic>
        <p:pic>
          <p:nvPicPr>
            <p:cNvPr id="82" name="Image 81" descr="Une image contenant symbole, Graphique, logo&#10;&#10;Description générée automatiquement">
              <a:extLst>
                <a:ext uri="{FF2B5EF4-FFF2-40B4-BE49-F238E27FC236}">
                  <a16:creationId xmlns:a16="http://schemas.microsoft.com/office/drawing/2014/main" id="{2A0CDBD0-3209-BD51-504F-290E23B8CF3D}"/>
                </a:ext>
              </a:extLst>
            </p:cNvPr>
            <p:cNvPicPr>
              <a:picLocks noChangeAspect="1"/>
            </p:cNvPicPr>
            <p:nvPr/>
          </p:nvPicPr>
          <p:blipFill rotWithShape="1">
            <a:blip r:embed="rId20">
              <a:extLst>
                <a:ext uri="{28A0092B-C50C-407E-A947-70E740481C1C}">
                  <a14:useLocalDpi xmlns:a14="http://schemas.microsoft.com/office/drawing/2010/main" val="0"/>
                </a:ext>
              </a:extLst>
            </a:blip>
            <a:srcRect b="9824"/>
            <a:stretch/>
          </p:blipFill>
          <p:spPr>
            <a:xfrm rot="19700690">
              <a:off x="9827715" y="3243701"/>
              <a:ext cx="467569" cy="454070"/>
            </a:xfrm>
            <a:prstGeom prst="rect">
              <a:avLst/>
            </a:prstGeom>
          </p:spPr>
        </p:pic>
        <p:pic>
          <p:nvPicPr>
            <p:cNvPr id="83" name="Image 82" descr="Une image contenant symbole, Graphique, logo&#10;&#10;Description générée automatiquement">
              <a:extLst>
                <a:ext uri="{FF2B5EF4-FFF2-40B4-BE49-F238E27FC236}">
                  <a16:creationId xmlns:a16="http://schemas.microsoft.com/office/drawing/2014/main" id="{8485D4AC-FD23-9DAB-9C1C-2B0F861C714D}"/>
                </a:ext>
              </a:extLst>
            </p:cNvPr>
            <p:cNvPicPr>
              <a:picLocks noChangeAspect="1"/>
            </p:cNvPicPr>
            <p:nvPr/>
          </p:nvPicPr>
          <p:blipFill rotWithShape="1">
            <a:blip r:embed="rId20">
              <a:extLst>
                <a:ext uri="{28A0092B-C50C-407E-A947-70E740481C1C}">
                  <a14:useLocalDpi xmlns:a14="http://schemas.microsoft.com/office/drawing/2010/main" val="0"/>
                </a:ext>
              </a:extLst>
            </a:blip>
            <a:srcRect b="9824"/>
            <a:stretch/>
          </p:blipFill>
          <p:spPr>
            <a:xfrm rot="19700690">
              <a:off x="5194415" y="4463833"/>
              <a:ext cx="467569" cy="454070"/>
            </a:xfrm>
            <a:prstGeom prst="rect">
              <a:avLst/>
            </a:prstGeom>
          </p:spPr>
        </p:pic>
      </p:grpSp>
      <p:pic>
        <p:nvPicPr>
          <p:cNvPr id="4" name="Image 3" descr="Une image contenant dessin humoristique, capture d’écran, mammifère, Graphique&#10;&#10;Description générée automatiquement">
            <a:extLst>
              <a:ext uri="{FF2B5EF4-FFF2-40B4-BE49-F238E27FC236}">
                <a16:creationId xmlns:a16="http://schemas.microsoft.com/office/drawing/2014/main" id="{AD31DBAE-EF60-3F41-DA4E-616FF419C8D7}"/>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2018110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wipe(down)">
                                      <p:cBhvr>
                                        <p:cTn id="14" dur="750"/>
                                        <p:tgtEl>
                                          <p:spTgt spid="4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1000"/>
                                        <p:tgtEl>
                                          <p:spTgt spid="84"/>
                                        </p:tgtEl>
                                      </p:cBhvr>
                                    </p:animEffect>
                                    <p:anim calcmode="lin" valueType="num">
                                      <p:cBhvr>
                                        <p:cTn id="20" dur="1000" fill="hold"/>
                                        <p:tgtEl>
                                          <p:spTgt spid="84"/>
                                        </p:tgtEl>
                                        <p:attrNameLst>
                                          <p:attrName>ppt_x</p:attrName>
                                        </p:attrNameLst>
                                      </p:cBhvr>
                                      <p:tavLst>
                                        <p:tav tm="0">
                                          <p:val>
                                            <p:strVal val="#ppt_x"/>
                                          </p:val>
                                        </p:tav>
                                        <p:tav tm="100000">
                                          <p:val>
                                            <p:strVal val="#ppt_x"/>
                                          </p:val>
                                        </p:tav>
                                      </p:tavLst>
                                    </p:anim>
                                    <p:anim calcmode="lin" valueType="num">
                                      <p:cBhvr>
                                        <p:cTn id="21"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73156-BF8B-393B-042F-61318C5FBF67}"/>
            </a:ext>
          </a:extLst>
        </p:cNvPr>
        <p:cNvGrpSpPr/>
        <p:nvPr/>
      </p:nvGrpSpPr>
      <p:grpSpPr>
        <a:xfrm>
          <a:off x="0" y="0"/>
          <a:ext cx="0" cy="0"/>
          <a:chOff x="0" y="0"/>
          <a:chExt cx="0" cy="0"/>
        </a:xfrm>
      </p:grpSpPr>
      <p:pic>
        <p:nvPicPr>
          <p:cNvPr id="15" name="Graphique 57">
            <a:extLst>
              <a:ext uri="{FF2B5EF4-FFF2-40B4-BE49-F238E27FC236}">
                <a16:creationId xmlns:a16="http://schemas.microsoft.com/office/drawing/2014/main" id="{BFA30C41-43C6-94D4-31BD-E99A09A58B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2641105">
            <a:off x="1600886" y="6570741"/>
            <a:ext cx="402133" cy="402133"/>
          </a:xfrm>
          <a:prstGeom prst="rect">
            <a:avLst/>
          </a:prstGeom>
        </p:spPr>
      </p:pic>
      <p:sp>
        <p:nvSpPr>
          <p:cNvPr id="12" name="ZoneTexte 11">
            <a:extLst>
              <a:ext uri="{FF2B5EF4-FFF2-40B4-BE49-F238E27FC236}">
                <a16:creationId xmlns:a16="http://schemas.microsoft.com/office/drawing/2014/main" id="{48CE4548-F472-E43F-D280-AE08AF42E317}"/>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Conception et sécurisation réseau</a:t>
            </a:r>
          </a:p>
        </p:txBody>
      </p:sp>
      <p:sp>
        <p:nvSpPr>
          <p:cNvPr id="17" name="Hexagone 16">
            <a:extLst>
              <a:ext uri="{FF2B5EF4-FFF2-40B4-BE49-F238E27FC236}">
                <a16:creationId xmlns:a16="http://schemas.microsoft.com/office/drawing/2014/main" id="{7D835B91-5D5C-5ED8-A44C-3E0314D0F40D}"/>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Graphique 1">
            <a:extLst>
              <a:ext uri="{FF2B5EF4-FFF2-40B4-BE49-F238E27FC236}">
                <a16:creationId xmlns:a16="http://schemas.microsoft.com/office/drawing/2014/main" id="{7C7B10C5-3609-26B0-5051-73DF054FED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B6DFBC93-3445-7FC4-619E-99BBD61A72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F3ABE7C4-4B80-175E-DF66-2ABF39609A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855327A7-E837-3718-FEF8-71C0B2E8C2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600723" y="6881294"/>
            <a:ext cx="914401" cy="914401"/>
          </a:xfrm>
          <a:prstGeom prst="rect">
            <a:avLst/>
          </a:prstGeom>
        </p:spPr>
      </p:pic>
      <p:pic>
        <p:nvPicPr>
          <p:cNvPr id="19" name="Graphique 18">
            <a:extLst>
              <a:ext uri="{FF2B5EF4-FFF2-40B4-BE49-F238E27FC236}">
                <a16:creationId xmlns:a16="http://schemas.microsoft.com/office/drawing/2014/main" id="{AE09BA99-D619-ADAD-9152-394A7E48DF9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908BD3D6-7682-7792-BA4C-5E6246FE3D2A}"/>
              </a:ext>
            </a:extLst>
          </p:cNvPr>
          <p:cNvSpPr txBox="1"/>
          <p:nvPr/>
        </p:nvSpPr>
        <p:spPr>
          <a:xfrm>
            <a:off x="2442451" y="7759064"/>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CD23AC37-91F0-E169-A81B-36682E2E96CA}"/>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3C3721C2-FFFA-E650-464D-5C62629488FA}"/>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C5AF0E8B-8589-BF42-F8FF-06E1FEE0C56C}"/>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E2A31542-4CB0-F237-AD23-333963B12813}"/>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9" name="ZoneTexte 8">
            <a:extLst>
              <a:ext uri="{FF2B5EF4-FFF2-40B4-BE49-F238E27FC236}">
                <a16:creationId xmlns:a16="http://schemas.microsoft.com/office/drawing/2014/main" id="{80C3519F-93E9-2CEA-D826-A7AC8D59E66E}"/>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11" name="ZoneTexte 10">
            <a:extLst>
              <a:ext uri="{FF2B5EF4-FFF2-40B4-BE49-F238E27FC236}">
                <a16:creationId xmlns:a16="http://schemas.microsoft.com/office/drawing/2014/main" id="{A2F822A1-A867-6099-2CCC-50EFD17CD1BF}"/>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A54A44E3-A6E6-5E75-6937-F78F564B4770}"/>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2A686B2B-9F45-E8F3-81C0-624194F7C521}"/>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2CB1E41E-8DB9-0DE4-9DF5-B59E3EB910EA}"/>
              </a:ext>
            </a:extLst>
          </p:cNvPr>
          <p:cNvSpPr/>
          <p:nvPr/>
        </p:nvSpPr>
        <p:spPr>
          <a:xfrm>
            <a:off x="916243" y="324999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2BAC9A9B-1757-6F2B-2E75-85BCDC3EB58E}"/>
              </a:ext>
            </a:extLst>
          </p:cNvPr>
          <p:cNvSpPr txBox="1"/>
          <p:nvPr/>
        </p:nvSpPr>
        <p:spPr>
          <a:xfrm>
            <a:off x="1246642" y="3453725"/>
            <a:ext cx="2265077" cy="369332"/>
          </a:xfrm>
          <a:prstGeom prst="rect">
            <a:avLst/>
          </a:prstGeom>
          <a:noFill/>
        </p:spPr>
        <p:txBody>
          <a:bodyPr wrap="square" rtlCol="0">
            <a:spAutoFit/>
          </a:bodyPr>
          <a:lstStyle/>
          <a:p>
            <a:pPr algn="ctr"/>
            <a:r>
              <a:rPr lang="fr-FR" b="1" dirty="0">
                <a:solidFill>
                  <a:schemeClr val="bg1"/>
                </a:solidFill>
              </a:rPr>
              <a:t>Schéma réseau</a:t>
            </a:r>
          </a:p>
        </p:txBody>
      </p:sp>
      <p:sp>
        <p:nvSpPr>
          <p:cNvPr id="28" name="Rectangle : coins arrondis 27">
            <a:extLst>
              <a:ext uri="{FF2B5EF4-FFF2-40B4-BE49-F238E27FC236}">
                <a16:creationId xmlns:a16="http://schemas.microsoft.com/office/drawing/2014/main" id="{3829224F-6D9C-83B0-6EB5-54FD2C62C95D}"/>
              </a:ext>
            </a:extLst>
          </p:cNvPr>
          <p:cNvSpPr/>
          <p:nvPr/>
        </p:nvSpPr>
        <p:spPr>
          <a:xfrm>
            <a:off x="916243"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257E8A7A-FA92-7D64-1EF3-935E5F2EEEF5}"/>
              </a:ext>
            </a:extLst>
          </p:cNvPr>
          <p:cNvSpPr txBox="1"/>
          <p:nvPr/>
        </p:nvSpPr>
        <p:spPr>
          <a:xfrm>
            <a:off x="-3267736" y="4832310"/>
            <a:ext cx="2265077" cy="369332"/>
          </a:xfrm>
          <a:prstGeom prst="rect">
            <a:avLst/>
          </a:prstGeom>
          <a:noFill/>
        </p:spPr>
        <p:txBody>
          <a:bodyPr wrap="square" rtlCol="0">
            <a:spAutoFit/>
          </a:bodyPr>
          <a:lstStyle/>
          <a:p>
            <a:pPr algn="ctr"/>
            <a:r>
              <a:rPr lang="fr-FR" b="1" dirty="0">
                <a:solidFill>
                  <a:schemeClr val="bg1"/>
                </a:solidFill>
              </a:rPr>
              <a:t>Equipements réseaux</a:t>
            </a:r>
          </a:p>
        </p:txBody>
      </p:sp>
      <p:sp>
        <p:nvSpPr>
          <p:cNvPr id="48" name="ZoneTexte 47">
            <a:extLst>
              <a:ext uri="{FF2B5EF4-FFF2-40B4-BE49-F238E27FC236}">
                <a16:creationId xmlns:a16="http://schemas.microsoft.com/office/drawing/2014/main" id="{032E80F8-CFC3-A907-F5C3-15867E7DD8DC}"/>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Flux global</a:t>
            </a:r>
          </a:p>
        </p:txBody>
      </p:sp>
      <p:sp>
        <p:nvSpPr>
          <p:cNvPr id="49" name="Rectangle 48">
            <a:extLst>
              <a:ext uri="{FF2B5EF4-FFF2-40B4-BE49-F238E27FC236}">
                <a16:creationId xmlns:a16="http://schemas.microsoft.com/office/drawing/2014/main" id="{973A7741-665F-F440-7826-F73872D7530D}"/>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9BF21C80-1D89-79CD-F962-37514550E239}"/>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E8308F13-831D-3D9D-E036-217DBCB1F16E}"/>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7D54B145-B3C7-2703-1FDE-D3E9A89810E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A10C4D83-E3AA-75D2-D373-0EAAC6CF1A39}"/>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B1434FE0-B599-802E-5F5B-C8CC04FFE4F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4DABCE4E-790D-194B-53EE-3E2B7D06961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575353" y="1837704"/>
            <a:ext cx="699700" cy="699700"/>
          </a:xfrm>
          <a:prstGeom prst="rect">
            <a:avLst/>
          </a:prstGeom>
        </p:spPr>
      </p:pic>
      <p:pic>
        <p:nvPicPr>
          <p:cNvPr id="5" name="Google Shape;127;g2b970aeef32_0_147">
            <a:extLst>
              <a:ext uri="{FF2B5EF4-FFF2-40B4-BE49-F238E27FC236}">
                <a16:creationId xmlns:a16="http://schemas.microsoft.com/office/drawing/2014/main" id="{A9B5EA7E-D0C1-98B1-3E50-2445F758AE01}"/>
              </a:ext>
            </a:extLst>
          </p:cNvPr>
          <p:cNvPicPr preferRelativeResize="0"/>
          <p:nvPr/>
        </p:nvPicPr>
        <p:blipFill rotWithShape="1">
          <a:blip r:embed="rId15">
            <a:alphaModFix/>
          </a:blip>
          <a:srcRect l="4686" t="41250" r="4158" b="20546"/>
          <a:stretch/>
        </p:blipFill>
        <p:spPr>
          <a:xfrm>
            <a:off x="4166831" y="3660209"/>
            <a:ext cx="6333203" cy="2065389"/>
          </a:xfrm>
          <a:prstGeom prst="rect">
            <a:avLst/>
          </a:prstGeom>
          <a:noFill/>
          <a:ln>
            <a:noFill/>
          </a:ln>
        </p:spPr>
      </p:pic>
      <p:pic>
        <p:nvPicPr>
          <p:cNvPr id="6" name="Google Shape;127;g2b970aeef32_0_147">
            <a:extLst>
              <a:ext uri="{FF2B5EF4-FFF2-40B4-BE49-F238E27FC236}">
                <a16:creationId xmlns:a16="http://schemas.microsoft.com/office/drawing/2014/main" id="{EAC468A7-BFC9-DEAE-4A93-7AC8B51377A8}"/>
              </a:ext>
            </a:extLst>
          </p:cNvPr>
          <p:cNvPicPr preferRelativeResize="0"/>
          <p:nvPr/>
        </p:nvPicPr>
        <p:blipFill rotWithShape="1">
          <a:blip r:embed="rId15">
            <a:alphaModFix/>
          </a:blip>
          <a:srcRect l="3753" r="3742" b="58916"/>
          <a:stretch/>
        </p:blipFill>
        <p:spPr>
          <a:xfrm>
            <a:off x="4120950" y="1433802"/>
            <a:ext cx="6426847" cy="2221080"/>
          </a:xfrm>
          <a:prstGeom prst="rect">
            <a:avLst/>
          </a:prstGeom>
          <a:noFill/>
          <a:ln>
            <a:noFill/>
          </a:ln>
        </p:spPr>
      </p:pic>
      <p:pic>
        <p:nvPicPr>
          <p:cNvPr id="10" name="Image 9" descr="Une image contenant dessin humoristique, capture d’écran, mammifère, Graphique&#10;&#10;Description générée automatiquement">
            <a:extLst>
              <a:ext uri="{FF2B5EF4-FFF2-40B4-BE49-F238E27FC236}">
                <a16:creationId xmlns:a16="http://schemas.microsoft.com/office/drawing/2014/main" id="{4432AF56-15A9-93CE-A3D8-9E33BB778EA6}"/>
              </a:ext>
            </a:extLst>
          </p:cNvPr>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grpSp>
        <p:nvGrpSpPr>
          <p:cNvPr id="26" name="Groupe 25">
            <a:extLst>
              <a:ext uri="{FF2B5EF4-FFF2-40B4-BE49-F238E27FC236}">
                <a16:creationId xmlns:a16="http://schemas.microsoft.com/office/drawing/2014/main" id="{252DA0FF-BB52-E284-ACC2-34175A89FB5B}"/>
              </a:ext>
            </a:extLst>
          </p:cNvPr>
          <p:cNvGrpSpPr>
            <a:grpSpLocks noChangeAspect="1"/>
          </p:cNvGrpSpPr>
          <p:nvPr/>
        </p:nvGrpSpPr>
        <p:grpSpPr>
          <a:xfrm>
            <a:off x="4254470" y="5747416"/>
            <a:ext cx="9563130" cy="1007686"/>
            <a:chOff x="4254470" y="5747416"/>
            <a:chExt cx="9563130" cy="1007686"/>
          </a:xfrm>
        </p:grpSpPr>
        <p:pic>
          <p:nvPicPr>
            <p:cNvPr id="4" name="Google Shape;127;g2b970aeef32_0_147">
              <a:extLst>
                <a:ext uri="{FF2B5EF4-FFF2-40B4-BE49-F238E27FC236}">
                  <a16:creationId xmlns:a16="http://schemas.microsoft.com/office/drawing/2014/main" id="{2CE806BA-223A-0DCD-5395-50ECB0F2F0F0}"/>
                </a:ext>
              </a:extLst>
            </p:cNvPr>
            <p:cNvPicPr preferRelativeResize="0"/>
            <p:nvPr/>
          </p:nvPicPr>
          <p:blipFill rotWithShape="1">
            <a:blip r:embed="rId15">
              <a:alphaModFix/>
            </a:blip>
            <a:srcRect t="79530" b="-2033"/>
            <a:stretch/>
          </p:blipFill>
          <p:spPr>
            <a:xfrm>
              <a:off x="4254470" y="5747416"/>
              <a:ext cx="6159809" cy="1007686"/>
            </a:xfrm>
            <a:prstGeom prst="rect">
              <a:avLst/>
            </a:prstGeom>
            <a:noFill/>
            <a:ln>
              <a:noFill/>
            </a:ln>
          </p:spPr>
        </p:pic>
        <p:sp>
          <p:nvSpPr>
            <p:cNvPr id="14" name="Rectangle 13">
              <a:extLst>
                <a:ext uri="{FF2B5EF4-FFF2-40B4-BE49-F238E27FC236}">
                  <a16:creationId xmlns:a16="http://schemas.microsoft.com/office/drawing/2014/main" id="{4BE02881-3C34-B439-3BE1-6301332999F3}"/>
                </a:ext>
              </a:extLst>
            </p:cNvPr>
            <p:cNvSpPr/>
            <p:nvPr/>
          </p:nvSpPr>
          <p:spPr>
            <a:xfrm>
              <a:off x="12872720" y="6035040"/>
              <a:ext cx="944880" cy="2844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544882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6AA41-4D9C-9C57-9B8D-E84B2E0F682F}"/>
            </a:ext>
          </a:extLst>
        </p:cNvPr>
        <p:cNvGrpSpPr/>
        <p:nvPr/>
      </p:nvGrpSpPr>
      <p:grpSpPr>
        <a:xfrm>
          <a:off x="0" y="0"/>
          <a:ext cx="0" cy="0"/>
          <a:chOff x="0" y="0"/>
          <a:chExt cx="0" cy="0"/>
        </a:xfrm>
      </p:grpSpPr>
      <p:pic>
        <p:nvPicPr>
          <p:cNvPr id="15" name="Graphique 57">
            <a:extLst>
              <a:ext uri="{FF2B5EF4-FFF2-40B4-BE49-F238E27FC236}">
                <a16:creationId xmlns:a16="http://schemas.microsoft.com/office/drawing/2014/main" id="{7D8EC3EE-5607-3095-0EE1-F697177693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2641105">
            <a:off x="-3753112" y="7348887"/>
            <a:ext cx="402133" cy="402133"/>
          </a:xfrm>
          <a:prstGeom prst="rect">
            <a:avLst/>
          </a:prstGeom>
        </p:spPr>
      </p:pic>
      <p:sp>
        <p:nvSpPr>
          <p:cNvPr id="12" name="ZoneTexte 11">
            <a:extLst>
              <a:ext uri="{FF2B5EF4-FFF2-40B4-BE49-F238E27FC236}">
                <a16:creationId xmlns:a16="http://schemas.microsoft.com/office/drawing/2014/main" id="{AA35F776-C947-7834-6381-D7F306C5D347}"/>
              </a:ext>
            </a:extLst>
          </p:cNvPr>
          <p:cNvSpPr txBox="1"/>
          <p:nvPr/>
        </p:nvSpPr>
        <p:spPr>
          <a:xfrm>
            <a:off x="789792" y="-6471091"/>
            <a:ext cx="8429780" cy="707886"/>
          </a:xfrm>
          <a:prstGeom prst="rect">
            <a:avLst/>
          </a:prstGeom>
          <a:noFill/>
        </p:spPr>
        <p:txBody>
          <a:bodyPr wrap="square" rtlCol="0">
            <a:spAutoFit/>
          </a:bodyPr>
          <a:lstStyle/>
          <a:p>
            <a:pPr algn="ctr"/>
            <a:r>
              <a:rPr lang="fr-FR" sz="4000" cap="small" dirty="0"/>
              <a:t>Conception et sécurisation réseau</a:t>
            </a:r>
          </a:p>
        </p:txBody>
      </p:sp>
      <p:sp>
        <p:nvSpPr>
          <p:cNvPr id="17" name="Hexagone 16">
            <a:extLst>
              <a:ext uri="{FF2B5EF4-FFF2-40B4-BE49-F238E27FC236}">
                <a16:creationId xmlns:a16="http://schemas.microsoft.com/office/drawing/2014/main" id="{F7EFA9DE-D207-E70B-646B-EF3A21789538}"/>
              </a:ext>
            </a:extLst>
          </p:cNvPr>
          <p:cNvSpPr/>
          <p:nvPr/>
        </p:nvSpPr>
        <p:spPr>
          <a:xfrm rot="18802443">
            <a:off x="7878789" y="-1013566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Graphique 1">
            <a:extLst>
              <a:ext uri="{FF2B5EF4-FFF2-40B4-BE49-F238E27FC236}">
                <a16:creationId xmlns:a16="http://schemas.microsoft.com/office/drawing/2014/main" id="{9B22EB00-66EE-308D-EEAE-7CC13DB6FD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785878C1-9604-B50A-6702-E7CEA87147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4112269B-152C-9D3F-AF93-2BB67329EB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A8291A56-17C5-A0B0-571A-8868FD54A5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612596" y="6810719"/>
            <a:ext cx="914401" cy="914401"/>
          </a:xfrm>
          <a:prstGeom prst="rect">
            <a:avLst/>
          </a:prstGeom>
        </p:spPr>
      </p:pic>
      <p:pic>
        <p:nvPicPr>
          <p:cNvPr id="19" name="Graphique 18">
            <a:extLst>
              <a:ext uri="{FF2B5EF4-FFF2-40B4-BE49-F238E27FC236}">
                <a16:creationId xmlns:a16="http://schemas.microsoft.com/office/drawing/2014/main" id="{1B78DC9B-2F67-6055-006F-F97DF2DA0D9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3933EF62-CBE8-A27D-65A2-51768077B1D5}"/>
              </a:ext>
            </a:extLst>
          </p:cNvPr>
          <p:cNvSpPr txBox="1"/>
          <p:nvPr/>
        </p:nvSpPr>
        <p:spPr>
          <a:xfrm>
            <a:off x="-1770868" y="7688489"/>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5BB49809-02DD-4A1B-E2FB-81811CDF60AB}"/>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BC6FBA96-EDE0-2077-2940-71479C9A40EE}"/>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C50A9090-0CDA-2FC8-F758-FBE10467C9A4}"/>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E8759A0D-A2DE-B321-16C7-40BA4A0C0B61}"/>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9" name="ZoneTexte 8">
            <a:extLst>
              <a:ext uri="{FF2B5EF4-FFF2-40B4-BE49-F238E27FC236}">
                <a16:creationId xmlns:a16="http://schemas.microsoft.com/office/drawing/2014/main" id="{31C351B9-CCA4-7DAA-20FF-FE38750D01FA}"/>
              </a:ext>
            </a:extLst>
          </p:cNvPr>
          <p:cNvSpPr txBox="1"/>
          <p:nvPr/>
        </p:nvSpPr>
        <p:spPr>
          <a:xfrm>
            <a:off x="2851012" y="-4602361"/>
            <a:ext cx="7100886" cy="369332"/>
          </a:xfrm>
          <a:prstGeom prst="rect">
            <a:avLst/>
          </a:prstGeom>
          <a:noFill/>
        </p:spPr>
        <p:txBody>
          <a:bodyPr wrap="square">
            <a:spAutoFit/>
          </a:bodyPr>
          <a:lstStyle/>
          <a:p>
            <a:r>
              <a:rPr lang="fr-FR" b="0" dirty="0">
                <a:effectLst/>
              </a:rPr>
              <a:t> </a:t>
            </a:r>
            <a:endParaRPr lang="fr-FR" dirty="0"/>
          </a:p>
        </p:txBody>
      </p:sp>
      <p:sp>
        <p:nvSpPr>
          <p:cNvPr id="11" name="ZoneTexte 10">
            <a:extLst>
              <a:ext uri="{FF2B5EF4-FFF2-40B4-BE49-F238E27FC236}">
                <a16:creationId xmlns:a16="http://schemas.microsoft.com/office/drawing/2014/main" id="{FF360428-CC88-DBCE-F78E-74F4B97F66F0}"/>
              </a:ext>
            </a:extLst>
          </p:cNvPr>
          <p:cNvSpPr txBox="1"/>
          <p:nvPr/>
        </p:nvSpPr>
        <p:spPr>
          <a:xfrm>
            <a:off x="2851012" y="-4602361"/>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D3A57782-E9B2-A93B-3BE6-07E8DA4837EC}"/>
              </a:ext>
            </a:extLst>
          </p:cNvPr>
          <p:cNvSpPr/>
          <p:nvPr/>
        </p:nvSpPr>
        <p:spPr>
          <a:xfrm>
            <a:off x="-4229396" y="-268691"/>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C5EA76D8-E800-E470-CA8A-B1DBE1AD9711}"/>
              </a:ext>
            </a:extLst>
          </p:cNvPr>
          <p:cNvSpPr/>
          <p:nvPr/>
        </p:nvSpPr>
        <p:spPr>
          <a:xfrm>
            <a:off x="-3297076" y="1728441"/>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1BDE6EF7-2C9F-CDCE-5AC8-6548C261516E}"/>
              </a:ext>
            </a:extLst>
          </p:cNvPr>
          <p:cNvSpPr/>
          <p:nvPr/>
        </p:nvSpPr>
        <p:spPr>
          <a:xfrm>
            <a:off x="-3297076" y="317941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A7EC841E-1E3F-5605-2274-7E8AD6A6294E}"/>
              </a:ext>
            </a:extLst>
          </p:cNvPr>
          <p:cNvSpPr txBox="1"/>
          <p:nvPr/>
        </p:nvSpPr>
        <p:spPr>
          <a:xfrm>
            <a:off x="-2966677" y="3383150"/>
            <a:ext cx="2265077" cy="369332"/>
          </a:xfrm>
          <a:prstGeom prst="rect">
            <a:avLst/>
          </a:prstGeom>
          <a:noFill/>
        </p:spPr>
        <p:txBody>
          <a:bodyPr wrap="square" rtlCol="0">
            <a:spAutoFit/>
          </a:bodyPr>
          <a:lstStyle/>
          <a:p>
            <a:pPr algn="ctr"/>
            <a:r>
              <a:rPr lang="fr-FR" b="1" dirty="0">
                <a:solidFill>
                  <a:schemeClr val="bg1"/>
                </a:solidFill>
              </a:rPr>
              <a:t>Schéma réseau</a:t>
            </a:r>
          </a:p>
        </p:txBody>
      </p:sp>
      <p:sp>
        <p:nvSpPr>
          <p:cNvPr id="28" name="Rectangle : coins arrondis 27">
            <a:extLst>
              <a:ext uri="{FF2B5EF4-FFF2-40B4-BE49-F238E27FC236}">
                <a16:creationId xmlns:a16="http://schemas.microsoft.com/office/drawing/2014/main" id="{ADA5EC52-4EB2-1F49-DA59-DC360C77A126}"/>
              </a:ext>
            </a:extLst>
          </p:cNvPr>
          <p:cNvSpPr/>
          <p:nvPr/>
        </p:nvSpPr>
        <p:spPr>
          <a:xfrm>
            <a:off x="-3297076" y="46303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7D3DB52E-DB41-0119-F847-10CC2FA1BFCF}"/>
              </a:ext>
            </a:extLst>
          </p:cNvPr>
          <p:cNvSpPr txBox="1"/>
          <p:nvPr/>
        </p:nvSpPr>
        <p:spPr>
          <a:xfrm>
            <a:off x="-7481055" y="4761735"/>
            <a:ext cx="2265077" cy="369332"/>
          </a:xfrm>
          <a:prstGeom prst="rect">
            <a:avLst/>
          </a:prstGeom>
          <a:noFill/>
        </p:spPr>
        <p:txBody>
          <a:bodyPr wrap="square" rtlCol="0">
            <a:spAutoFit/>
          </a:bodyPr>
          <a:lstStyle/>
          <a:p>
            <a:pPr algn="ctr"/>
            <a:r>
              <a:rPr lang="fr-FR" b="1" dirty="0">
                <a:solidFill>
                  <a:schemeClr val="bg1"/>
                </a:solidFill>
              </a:rPr>
              <a:t>Equipements réseaux</a:t>
            </a:r>
          </a:p>
        </p:txBody>
      </p:sp>
      <p:sp>
        <p:nvSpPr>
          <p:cNvPr id="48" name="ZoneTexte 47">
            <a:extLst>
              <a:ext uri="{FF2B5EF4-FFF2-40B4-BE49-F238E27FC236}">
                <a16:creationId xmlns:a16="http://schemas.microsoft.com/office/drawing/2014/main" id="{4186D950-5AC7-7994-3FCF-FF21AE667C9E}"/>
              </a:ext>
            </a:extLst>
          </p:cNvPr>
          <p:cNvSpPr txBox="1"/>
          <p:nvPr/>
        </p:nvSpPr>
        <p:spPr>
          <a:xfrm>
            <a:off x="-7084373" y="1932313"/>
            <a:ext cx="2265077" cy="369332"/>
          </a:xfrm>
          <a:prstGeom prst="rect">
            <a:avLst/>
          </a:prstGeom>
          <a:noFill/>
        </p:spPr>
        <p:txBody>
          <a:bodyPr wrap="square" rtlCol="0">
            <a:spAutoFit/>
          </a:bodyPr>
          <a:lstStyle/>
          <a:p>
            <a:pPr algn="ctr"/>
            <a:r>
              <a:rPr lang="fr-FR" b="1" dirty="0">
                <a:solidFill>
                  <a:schemeClr val="bg1"/>
                </a:solidFill>
              </a:rPr>
              <a:t>Flux global</a:t>
            </a:r>
          </a:p>
        </p:txBody>
      </p:sp>
      <p:sp>
        <p:nvSpPr>
          <p:cNvPr id="49" name="Rectangle 48">
            <a:extLst>
              <a:ext uri="{FF2B5EF4-FFF2-40B4-BE49-F238E27FC236}">
                <a16:creationId xmlns:a16="http://schemas.microsoft.com/office/drawing/2014/main" id="{2730262E-46B1-F9CD-78E2-AB3B99AE16E1}"/>
              </a:ext>
            </a:extLst>
          </p:cNvPr>
          <p:cNvSpPr/>
          <p:nvPr/>
        </p:nvSpPr>
        <p:spPr>
          <a:xfrm>
            <a:off x="-4887117" y="-59163"/>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2BA5D9AD-3AAC-5813-33D6-36BF8C4E32D0}"/>
              </a:ext>
            </a:extLst>
          </p:cNvPr>
          <p:cNvSpPr/>
          <p:nvPr/>
        </p:nvSpPr>
        <p:spPr>
          <a:xfrm>
            <a:off x="-3735550" y="1728441"/>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C947381C-E7F3-ACE1-CE27-7E28EB6151E5}"/>
              </a:ext>
            </a:extLst>
          </p:cNvPr>
          <p:cNvSpPr/>
          <p:nvPr/>
        </p:nvSpPr>
        <p:spPr>
          <a:xfrm>
            <a:off x="-3735550" y="317941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C3C71B47-B7D2-2D16-4E14-FF7EDC013EE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3637966" y="3218103"/>
            <a:ext cx="699700" cy="699700"/>
          </a:xfrm>
          <a:prstGeom prst="rect">
            <a:avLst/>
          </a:prstGeom>
        </p:spPr>
      </p:pic>
      <p:sp>
        <p:nvSpPr>
          <p:cNvPr id="56" name="Ellipse 55">
            <a:extLst>
              <a:ext uri="{FF2B5EF4-FFF2-40B4-BE49-F238E27FC236}">
                <a16:creationId xmlns:a16="http://schemas.microsoft.com/office/drawing/2014/main" id="{82D92CB8-1E56-DF20-C755-F4E8BAF3C036}"/>
              </a:ext>
            </a:extLst>
          </p:cNvPr>
          <p:cNvSpPr/>
          <p:nvPr/>
        </p:nvSpPr>
        <p:spPr>
          <a:xfrm>
            <a:off x="-3735550" y="46303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C4C8B1C5-E956-FBAE-5178-3093BFEB9F3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3637966" y="4669078"/>
            <a:ext cx="699700" cy="699700"/>
          </a:xfrm>
          <a:prstGeom prst="rect">
            <a:avLst/>
          </a:prstGeom>
        </p:spPr>
      </p:pic>
      <p:pic>
        <p:nvPicPr>
          <p:cNvPr id="58" name="Graphique 57">
            <a:extLst>
              <a:ext uri="{FF2B5EF4-FFF2-40B4-BE49-F238E27FC236}">
                <a16:creationId xmlns:a16="http://schemas.microsoft.com/office/drawing/2014/main" id="{B74F790D-D9EF-B9C4-A3F2-50C50111FDD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3637966" y="1767129"/>
            <a:ext cx="699700" cy="699700"/>
          </a:xfrm>
          <a:prstGeom prst="rect">
            <a:avLst/>
          </a:prstGeom>
        </p:spPr>
      </p:pic>
      <p:pic>
        <p:nvPicPr>
          <p:cNvPr id="5" name="Google Shape;127;g2b970aeef32_0_147">
            <a:extLst>
              <a:ext uri="{FF2B5EF4-FFF2-40B4-BE49-F238E27FC236}">
                <a16:creationId xmlns:a16="http://schemas.microsoft.com/office/drawing/2014/main" id="{82A00545-86E0-6928-6E68-3CC83E218D5F}"/>
              </a:ext>
            </a:extLst>
          </p:cNvPr>
          <p:cNvPicPr preferRelativeResize="0"/>
          <p:nvPr/>
        </p:nvPicPr>
        <p:blipFill rotWithShape="1">
          <a:blip r:embed="rId15">
            <a:alphaModFix/>
          </a:blip>
          <a:srcRect l="4686" t="41250" r="4158" b="20546"/>
          <a:stretch/>
        </p:blipFill>
        <p:spPr>
          <a:xfrm>
            <a:off x="3467399" y="-3014911"/>
            <a:ext cx="6333203" cy="2065389"/>
          </a:xfrm>
          <a:prstGeom prst="rect">
            <a:avLst/>
          </a:prstGeom>
          <a:noFill/>
          <a:ln>
            <a:noFill/>
          </a:ln>
        </p:spPr>
      </p:pic>
      <p:pic>
        <p:nvPicPr>
          <p:cNvPr id="6" name="Google Shape;127;g2b970aeef32_0_147">
            <a:extLst>
              <a:ext uri="{FF2B5EF4-FFF2-40B4-BE49-F238E27FC236}">
                <a16:creationId xmlns:a16="http://schemas.microsoft.com/office/drawing/2014/main" id="{9189FEF6-1B0A-29AC-392D-C10F15A11880}"/>
              </a:ext>
            </a:extLst>
          </p:cNvPr>
          <p:cNvPicPr preferRelativeResize="0"/>
          <p:nvPr/>
        </p:nvPicPr>
        <p:blipFill rotWithShape="1">
          <a:blip r:embed="rId15">
            <a:alphaModFix/>
          </a:blip>
          <a:srcRect l="3753" r="3742" b="58916"/>
          <a:stretch/>
        </p:blipFill>
        <p:spPr>
          <a:xfrm>
            <a:off x="3421518" y="-5241318"/>
            <a:ext cx="6426847" cy="2221080"/>
          </a:xfrm>
          <a:prstGeom prst="rect">
            <a:avLst/>
          </a:prstGeom>
          <a:noFill/>
          <a:ln>
            <a:noFill/>
          </a:ln>
        </p:spPr>
      </p:pic>
      <p:pic>
        <p:nvPicPr>
          <p:cNvPr id="10" name="Image 9" descr="Une image contenant dessin humoristique, capture d’écran, mammifère, Graphique&#10;&#10;Description générée automatiquement">
            <a:extLst>
              <a:ext uri="{FF2B5EF4-FFF2-40B4-BE49-F238E27FC236}">
                <a16:creationId xmlns:a16="http://schemas.microsoft.com/office/drawing/2014/main" id="{084E9554-6987-5E66-1A2A-E6BFFDCE0303}"/>
              </a:ext>
            </a:extLst>
          </p:cNvPr>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9406939" y="-6611203"/>
            <a:ext cx="1521440" cy="856667"/>
          </a:xfrm>
          <a:prstGeom prst="rect">
            <a:avLst/>
          </a:prstGeom>
        </p:spPr>
      </p:pic>
      <p:grpSp>
        <p:nvGrpSpPr>
          <p:cNvPr id="14" name="Groupe 13">
            <a:extLst>
              <a:ext uri="{FF2B5EF4-FFF2-40B4-BE49-F238E27FC236}">
                <a16:creationId xmlns:a16="http://schemas.microsoft.com/office/drawing/2014/main" id="{F7E79E0B-312B-1335-289C-ECB21A221DFC}"/>
              </a:ext>
            </a:extLst>
          </p:cNvPr>
          <p:cNvGrpSpPr>
            <a:grpSpLocks noChangeAspect="1"/>
          </p:cNvGrpSpPr>
          <p:nvPr/>
        </p:nvGrpSpPr>
        <p:grpSpPr>
          <a:xfrm>
            <a:off x="1148402" y="2305943"/>
            <a:ext cx="15412398" cy="1624035"/>
            <a:chOff x="4254470" y="5747416"/>
            <a:chExt cx="9563130" cy="1007686"/>
          </a:xfrm>
        </p:grpSpPr>
        <p:pic>
          <p:nvPicPr>
            <p:cNvPr id="26" name="Google Shape;127;g2b970aeef32_0_147">
              <a:extLst>
                <a:ext uri="{FF2B5EF4-FFF2-40B4-BE49-F238E27FC236}">
                  <a16:creationId xmlns:a16="http://schemas.microsoft.com/office/drawing/2014/main" id="{DB15DEC0-7213-E84B-785A-D08BA0FEB6A1}"/>
                </a:ext>
              </a:extLst>
            </p:cNvPr>
            <p:cNvPicPr preferRelativeResize="0"/>
            <p:nvPr/>
          </p:nvPicPr>
          <p:blipFill rotWithShape="1">
            <a:blip r:embed="rId15">
              <a:alphaModFix/>
            </a:blip>
            <a:srcRect t="79530" b="-2033"/>
            <a:stretch/>
          </p:blipFill>
          <p:spPr>
            <a:xfrm>
              <a:off x="4254470" y="5747416"/>
              <a:ext cx="6159809" cy="1007686"/>
            </a:xfrm>
            <a:prstGeom prst="rect">
              <a:avLst/>
            </a:prstGeom>
            <a:noFill/>
            <a:ln>
              <a:noFill/>
            </a:ln>
          </p:spPr>
        </p:pic>
        <p:sp>
          <p:nvSpPr>
            <p:cNvPr id="27" name="Rectangle 26">
              <a:extLst>
                <a:ext uri="{FF2B5EF4-FFF2-40B4-BE49-F238E27FC236}">
                  <a16:creationId xmlns:a16="http://schemas.microsoft.com/office/drawing/2014/main" id="{8B4DD4B1-7E72-32E8-716F-4D3FA03BE855}"/>
                </a:ext>
              </a:extLst>
            </p:cNvPr>
            <p:cNvSpPr/>
            <p:nvPr/>
          </p:nvSpPr>
          <p:spPr>
            <a:xfrm>
              <a:off x="12872720" y="6035040"/>
              <a:ext cx="944880" cy="2844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430082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5CD0D-7995-EA81-6F76-D663AFBE2F9E}"/>
            </a:ext>
          </a:extLst>
        </p:cNvPr>
        <p:cNvGrpSpPr/>
        <p:nvPr/>
      </p:nvGrpSpPr>
      <p:grpSpPr>
        <a:xfrm>
          <a:off x="0" y="0"/>
          <a:ext cx="0" cy="0"/>
          <a:chOff x="0" y="0"/>
          <a:chExt cx="0" cy="0"/>
        </a:xfrm>
      </p:grpSpPr>
      <p:pic>
        <p:nvPicPr>
          <p:cNvPr id="15" name="Graphique 57">
            <a:extLst>
              <a:ext uri="{FF2B5EF4-FFF2-40B4-BE49-F238E27FC236}">
                <a16:creationId xmlns:a16="http://schemas.microsoft.com/office/drawing/2014/main" id="{38DDBF51-1E5D-C815-6859-DAC95EB5EC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2641105">
            <a:off x="1326667" y="6796406"/>
            <a:ext cx="402133" cy="402133"/>
          </a:xfrm>
          <a:prstGeom prst="rect">
            <a:avLst/>
          </a:prstGeom>
        </p:spPr>
      </p:pic>
      <p:sp>
        <p:nvSpPr>
          <p:cNvPr id="12" name="ZoneTexte 11">
            <a:extLst>
              <a:ext uri="{FF2B5EF4-FFF2-40B4-BE49-F238E27FC236}">
                <a16:creationId xmlns:a16="http://schemas.microsoft.com/office/drawing/2014/main" id="{1B8D4F56-C76B-6C3A-DEFC-F7137598E469}"/>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Conception et sécurisation réseau</a:t>
            </a:r>
          </a:p>
        </p:txBody>
      </p:sp>
      <p:sp>
        <p:nvSpPr>
          <p:cNvPr id="17" name="Hexagone 16">
            <a:extLst>
              <a:ext uri="{FF2B5EF4-FFF2-40B4-BE49-F238E27FC236}">
                <a16:creationId xmlns:a16="http://schemas.microsoft.com/office/drawing/2014/main" id="{26E1A8F7-3ADE-8159-FB6A-7AA140E4B36C}"/>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Graphique 1">
            <a:extLst>
              <a:ext uri="{FF2B5EF4-FFF2-40B4-BE49-F238E27FC236}">
                <a16:creationId xmlns:a16="http://schemas.microsoft.com/office/drawing/2014/main" id="{E517470F-EF73-41D1-5DF1-0DA8ABEE2E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3169F157-09F6-8581-1C59-70CB7A0DA8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73319465-D169-95A8-1252-9E5D84C0DE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E02A0625-A190-9FFC-B061-8E058E08D8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600723" y="6881294"/>
            <a:ext cx="914401" cy="914401"/>
          </a:xfrm>
          <a:prstGeom prst="rect">
            <a:avLst/>
          </a:prstGeom>
        </p:spPr>
      </p:pic>
      <p:pic>
        <p:nvPicPr>
          <p:cNvPr id="19" name="Graphique 18">
            <a:extLst>
              <a:ext uri="{FF2B5EF4-FFF2-40B4-BE49-F238E27FC236}">
                <a16:creationId xmlns:a16="http://schemas.microsoft.com/office/drawing/2014/main" id="{53FEBD16-1514-6006-FA76-8E75E72FB95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C486C1A4-D7EC-DF10-8A5A-6A18322D5B7D}"/>
              </a:ext>
            </a:extLst>
          </p:cNvPr>
          <p:cNvSpPr txBox="1"/>
          <p:nvPr/>
        </p:nvSpPr>
        <p:spPr>
          <a:xfrm>
            <a:off x="2442451" y="7759064"/>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5ECC75E4-C0BC-9ED2-601D-65047C6493B6}"/>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781FB838-7AE1-5B3A-AE36-E2311A1AB6F3}"/>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3DCABC5D-857F-EF9F-FB52-F94E6714EC53}"/>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0DE04A7E-0D52-F87C-B7C9-B04C8AB136CC}"/>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9" name="ZoneTexte 8">
            <a:extLst>
              <a:ext uri="{FF2B5EF4-FFF2-40B4-BE49-F238E27FC236}">
                <a16:creationId xmlns:a16="http://schemas.microsoft.com/office/drawing/2014/main" id="{320F2D57-00F0-08E1-B10B-3BC2110112BF}"/>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11" name="ZoneTexte 10">
            <a:extLst>
              <a:ext uri="{FF2B5EF4-FFF2-40B4-BE49-F238E27FC236}">
                <a16:creationId xmlns:a16="http://schemas.microsoft.com/office/drawing/2014/main" id="{53F6622C-9BDA-E7D4-2D94-B49A67A72E18}"/>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A85880A2-8C06-E526-5A9D-42BB6B6062E0}"/>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93DD0EFF-D62E-C498-832F-8ABE5901ED17}"/>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03A9C2E5-F12C-A196-9D62-0E9389261B61}"/>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DFB3597F-2DCE-6087-7007-1F777A61E931}"/>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Schéma réseau</a:t>
            </a:r>
          </a:p>
        </p:txBody>
      </p:sp>
      <p:sp>
        <p:nvSpPr>
          <p:cNvPr id="28" name="Rectangle : coins arrondis 27">
            <a:extLst>
              <a:ext uri="{FF2B5EF4-FFF2-40B4-BE49-F238E27FC236}">
                <a16:creationId xmlns:a16="http://schemas.microsoft.com/office/drawing/2014/main" id="{C44E0F49-9FEC-8E46-A0A6-05AEA1E3C311}"/>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84BDACD3-BE0F-756D-29CD-205543814BE7}"/>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Equipements réseaux</a:t>
            </a:r>
          </a:p>
        </p:txBody>
      </p:sp>
      <p:sp>
        <p:nvSpPr>
          <p:cNvPr id="48" name="ZoneTexte 47">
            <a:extLst>
              <a:ext uri="{FF2B5EF4-FFF2-40B4-BE49-F238E27FC236}">
                <a16:creationId xmlns:a16="http://schemas.microsoft.com/office/drawing/2014/main" id="{5C9ECBFC-86BF-1B39-C28C-57D13EBA06AA}"/>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Flux global</a:t>
            </a:r>
          </a:p>
        </p:txBody>
      </p:sp>
      <p:sp>
        <p:nvSpPr>
          <p:cNvPr id="49" name="Rectangle 48">
            <a:extLst>
              <a:ext uri="{FF2B5EF4-FFF2-40B4-BE49-F238E27FC236}">
                <a16:creationId xmlns:a16="http://schemas.microsoft.com/office/drawing/2014/main" id="{48FFC076-8207-E3E0-A7AB-0083D090B679}"/>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AD6C17A8-ACBB-B710-C832-F5E909A9E91B}"/>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8F709223-A524-A8EB-F075-9BD48E103ED4}"/>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76110EF4-F206-531A-7ED6-10A9C3E0566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5088C4C6-3F76-308B-EA64-EFFF9EFF2716}"/>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8D95629A-CB08-AE7E-FBD4-4F1ED55C94B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B49D5D25-9369-0611-C486-CADB11D1AED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575353" y="1837704"/>
            <a:ext cx="699700" cy="699700"/>
          </a:xfrm>
          <a:prstGeom prst="rect">
            <a:avLst/>
          </a:prstGeom>
        </p:spPr>
      </p:pic>
      <p:pic>
        <p:nvPicPr>
          <p:cNvPr id="4" name="Google Shape;127;g2b970aeef32_0_147">
            <a:extLst>
              <a:ext uri="{FF2B5EF4-FFF2-40B4-BE49-F238E27FC236}">
                <a16:creationId xmlns:a16="http://schemas.microsoft.com/office/drawing/2014/main" id="{6D4A4294-C89D-091C-614E-66F99D18F460}"/>
              </a:ext>
            </a:extLst>
          </p:cNvPr>
          <p:cNvPicPr preferRelativeResize="0"/>
          <p:nvPr/>
        </p:nvPicPr>
        <p:blipFill rotWithShape="1">
          <a:blip r:embed="rId15">
            <a:alphaModFix/>
          </a:blip>
          <a:srcRect l="3753" r="3742" b="58916"/>
          <a:stretch/>
        </p:blipFill>
        <p:spPr>
          <a:xfrm>
            <a:off x="4120950" y="1433802"/>
            <a:ext cx="6426847" cy="2221080"/>
          </a:xfrm>
          <a:prstGeom prst="rect">
            <a:avLst/>
          </a:prstGeom>
          <a:noFill/>
          <a:ln>
            <a:noFill/>
          </a:ln>
        </p:spPr>
      </p:pic>
      <p:pic>
        <p:nvPicPr>
          <p:cNvPr id="5" name="Google Shape;127;g2b970aeef32_0_147">
            <a:extLst>
              <a:ext uri="{FF2B5EF4-FFF2-40B4-BE49-F238E27FC236}">
                <a16:creationId xmlns:a16="http://schemas.microsoft.com/office/drawing/2014/main" id="{52C03C2D-CA14-2793-BEAC-326715594370}"/>
              </a:ext>
            </a:extLst>
          </p:cNvPr>
          <p:cNvPicPr preferRelativeResize="0"/>
          <p:nvPr/>
        </p:nvPicPr>
        <p:blipFill rotWithShape="1">
          <a:blip r:embed="rId15">
            <a:alphaModFix/>
          </a:blip>
          <a:srcRect l="4686" t="41250" r="4158" b="20546"/>
          <a:stretch/>
        </p:blipFill>
        <p:spPr>
          <a:xfrm>
            <a:off x="4166831" y="3660209"/>
            <a:ext cx="6333203" cy="2065389"/>
          </a:xfrm>
          <a:prstGeom prst="rect">
            <a:avLst/>
          </a:prstGeom>
          <a:noFill/>
          <a:ln>
            <a:noFill/>
          </a:ln>
        </p:spPr>
      </p:pic>
      <p:pic>
        <p:nvPicPr>
          <p:cNvPr id="10" name="Image 9" descr="Une image contenant dessin humoristique, capture d’écran, mammifère, Graphique&#10;&#10;Description générée automatiquement">
            <a:extLst>
              <a:ext uri="{FF2B5EF4-FFF2-40B4-BE49-F238E27FC236}">
                <a16:creationId xmlns:a16="http://schemas.microsoft.com/office/drawing/2014/main" id="{5742FB9F-8BAA-3473-6241-6FDB2BC2AFEC}"/>
              </a:ext>
            </a:extLst>
          </p:cNvPr>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grpSp>
        <p:nvGrpSpPr>
          <p:cNvPr id="14" name="Groupe 13">
            <a:extLst>
              <a:ext uri="{FF2B5EF4-FFF2-40B4-BE49-F238E27FC236}">
                <a16:creationId xmlns:a16="http://schemas.microsoft.com/office/drawing/2014/main" id="{7FB08587-6DB3-B0BB-6BC4-1DA012EE979D}"/>
              </a:ext>
            </a:extLst>
          </p:cNvPr>
          <p:cNvGrpSpPr>
            <a:grpSpLocks noChangeAspect="1"/>
          </p:cNvGrpSpPr>
          <p:nvPr/>
        </p:nvGrpSpPr>
        <p:grpSpPr>
          <a:xfrm>
            <a:off x="4254470" y="5747416"/>
            <a:ext cx="9563130" cy="1007686"/>
            <a:chOff x="4254470" y="5747416"/>
            <a:chExt cx="9563130" cy="1007686"/>
          </a:xfrm>
        </p:grpSpPr>
        <p:pic>
          <p:nvPicPr>
            <p:cNvPr id="26" name="Google Shape;127;g2b970aeef32_0_147">
              <a:extLst>
                <a:ext uri="{FF2B5EF4-FFF2-40B4-BE49-F238E27FC236}">
                  <a16:creationId xmlns:a16="http://schemas.microsoft.com/office/drawing/2014/main" id="{BA350A19-6C8C-17F2-DE05-E750BF75B268}"/>
                </a:ext>
              </a:extLst>
            </p:cNvPr>
            <p:cNvPicPr preferRelativeResize="0"/>
            <p:nvPr/>
          </p:nvPicPr>
          <p:blipFill rotWithShape="1">
            <a:blip r:embed="rId15">
              <a:alphaModFix/>
            </a:blip>
            <a:srcRect t="79530" b="-2033"/>
            <a:stretch/>
          </p:blipFill>
          <p:spPr>
            <a:xfrm>
              <a:off x="4254470" y="5747416"/>
              <a:ext cx="6159809" cy="1007686"/>
            </a:xfrm>
            <a:prstGeom prst="rect">
              <a:avLst/>
            </a:prstGeom>
            <a:noFill/>
            <a:ln>
              <a:noFill/>
            </a:ln>
          </p:spPr>
        </p:pic>
        <p:sp>
          <p:nvSpPr>
            <p:cNvPr id="27" name="Rectangle 26">
              <a:extLst>
                <a:ext uri="{FF2B5EF4-FFF2-40B4-BE49-F238E27FC236}">
                  <a16:creationId xmlns:a16="http://schemas.microsoft.com/office/drawing/2014/main" id="{1E08C37F-4615-F026-3CAF-69FE60619B66}"/>
                </a:ext>
              </a:extLst>
            </p:cNvPr>
            <p:cNvSpPr/>
            <p:nvPr/>
          </p:nvSpPr>
          <p:spPr>
            <a:xfrm>
              <a:off x="12872720" y="6035040"/>
              <a:ext cx="944880" cy="2844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800453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E700E-8ED7-B2D5-EC3D-95FB26954898}"/>
            </a:ext>
          </a:extLst>
        </p:cNvPr>
        <p:cNvGrpSpPr/>
        <p:nvPr/>
      </p:nvGrpSpPr>
      <p:grpSpPr>
        <a:xfrm>
          <a:off x="0" y="0"/>
          <a:ext cx="0" cy="0"/>
          <a:chOff x="0" y="0"/>
          <a:chExt cx="0" cy="0"/>
        </a:xfrm>
      </p:grpSpPr>
      <p:pic>
        <p:nvPicPr>
          <p:cNvPr id="3" name="Graphique 57">
            <a:extLst>
              <a:ext uri="{FF2B5EF4-FFF2-40B4-BE49-F238E27FC236}">
                <a16:creationId xmlns:a16="http://schemas.microsoft.com/office/drawing/2014/main" id="{9283EE9F-4288-EF28-03A8-0BB274C18AB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2051452">
            <a:off x="983230" y="6964512"/>
            <a:ext cx="547445" cy="547445"/>
          </a:xfrm>
          <a:prstGeom prst="rect">
            <a:avLst/>
          </a:prstGeom>
        </p:spPr>
      </p:pic>
      <p:sp>
        <p:nvSpPr>
          <p:cNvPr id="12" name="ZoneTexte 11">
            <a:extLst>
              <a:ext uri="{FF2B5EF4-FFF2-40B4-BE49-F238E27FC236}">
                <a16:creationId xmlns:a16="http://schemas.microsoft.com/office/drawing/2014/main" id="{3EF46963-238A-7707-13FE-6AFA12A5B4A6}"/>
              </a:ext>
            </a:extLst>
          </p:cNvPr>
          <p:cNvSpPr txBox="1"/>
          <p:nvPr/>
        </p:nvSpPr>
        <p:spPr>
          <a:xfrm>
            <a:off x="1413888" y="-1825204"/>
            <a:ext cx="8429780" cy="707886"/>
          </a:xfrm>
          <a:prstGeom prst="rect">
            <a:avLst/>
          </a:prstGeom>
          <a:noFill/>
        </p:spPr>
        <p:txBody>
          <a:bodyPr wrap="square" rtlCol="0">
            <a:spAutoFit/>
          </a:bodyPr>
          <a:lstStyle/>
          <a:p>
            <a:pPr algn="ctr"/>
            <a:r>
              <a:rPr lang="fr-FR" sz="4000" cap="small" dirty="0"/>
              <a:t>Conception et sécurisation réseau</a:t>
            </a:r>
          </a:p>
        </p:txBody>
      </p:sp>
      <p:sp>
        <p:nvSpPr>
          <p:cNvPr id="17" name="Hexagone 16">
            <a:extLst>
              <a:ext uri="{FF2B5EF4-FFF2-40B4-BE49-F238E27FC236}">
                <a16:creationId xmlns:a16="http://schemas.microsoft.com/office/drawing/2014/main" id="{90AE5C75-0C94-BC6E-01C7-C064D9668FFD}"/>
              </a:ext>
            </a:extLst>
          </p:cNvPr>
          <p:cNvSpPr/>
          <p:nvPr/>
        </p:nvSpPr>
        <p:spPr>
          <a:xfrm rot="18802443">
            <a:off x="8502885" y="-5489776"/>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D9A199A-0DF0-C5CA-17E3-E682F2E9F4F3}"/>
              </a:ext>
            </a:extLst>
          </p:cNvPr>
          <p:cNvSpPr txBox="1"/>
          <p:nvPr/>
        </p:nvSpPr>
        <p:spPr>
          <a:xfrm>
            <a:off x="3475108" y="43526"/>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5166CBF9-6F26-F514-AEEC-788885D2D681}"/>
              </a:ext>
            </a:extLst>
          </p:cNvPr>
          <p:cNvSpPr/>
          <p:nvPr/>
        </p:nvSpPr>
        <p:spPr>
          <a:xfrm>
            <a:off x="-4085992"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882E3462-5396-E570-1016-3D855BFD6C67}"/>
              </a:ext>
            </a:extLst>
          </p:cNvPr>
          <p:cNvSpPr/>
          <p:nvPr/>
        </p:nvSpPr>
        <p:spPr>
          <a:xfrm>
            <a:off x="-3153672"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6343101E-B60C-F6A6-643A-C2278AEDBA4F}"/>
              </a:ext>
            </a:extLst>
          </p:cNvPr>
          <p:cNvSpPr/>
          <p:nvPr/>
        </p:nvSpPr>
        <p:spPr>
          <a:xfrm>
            <a:off x="-3153672"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A0206E66-37D9-AFB5-AEAC-7A9BC2B1F4C6}"/>
              </a:ext>
            </a:extLst>
          </p:cNvPr>
          <p:cNvSpPr txBox="1"/>
          <p:nvPr/>
        </p:nvSpPr>
        <p:spPr>
          <a:xfrm>
            <a:off x="-6812567" y="3429000"/>
            <a:ext cx="2265077" cy="369332"/>
          </a:xfrm>
          <a:prstGeom prst="rect">
            <a:avLst/>
          </a:prstGeom>
          <a:noFill/>
        </p:spPr>
        <p:txBody>
          <a:bodyPr wrap="square" rtlCol="0">
            <a:spAutoFit/>
          </a:bodyPr>
          <a:lstStyle/>
          <a:p>
            <a:pPr algn="ctr"/>
            <a:r>
              <a:rPr lang="fr-FR" b="1" dirty="0">
                <a:solidFill>
                  <a:schemeClr val="bg1"/>
                </a:solidFill>
              </a:rPr>
              <a:t>Schéma réseau</a:t>
            </a:r>
          </a:p>
        </p:txBody>
      </p:sp>
      <p:sp>
        <p:nvSpPr>
          <p:cNvPr id="28" name="Rectangle : coins arrondis 27">
            <a:extLst>
              <a:ext uri="{FF2B5EF4-FFF2-40B4-BE49-F238E27FC236}">
                <a16:creationId xmlns:a16="http://schemas.microsoft.com/office/drawing/2014/main" id="{64A22C32-1C86-38D6-C91C-193B9C785F3F}"/>
              </a:ext>
            </a:extLst>
          </p:cNvPr>
          <p:cNvSpPr/>
          <p:nvPr/>
        </p:nvSpPr>
        <p:spPr>
          <a:xfrm>
            <a:off x="-3153672"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86CDF799-2B1F-717C-4DE4-96B155357F8B}"/>
              </a:ext>
            </a:extLst>
          </p:cNvPr>
          <p:cNvSpPr txBox="1"/>
          <p:nvPr/>
        </p:nvSpPr>
        <p:spPr>
          <a:xfrm>
            <a:off x="-2760003" y="4904837"/>
            <a:ext cx="2265077" cy="369332"/>
          </a:xfrm>
          <a:prstGeom prst="rect">
            <a:avLst/>
          </a:prstGeom>
          <a:noFill/>
        </p:spPr>
        <p:txBody>
          <a:bodyPr wrap="square" rtlCol="0">
            <a:spAutoFit/>
          </a:bodyPr>
          <a:lstStyle/>
          <a:p>
            <a:pPr algn="ctr"/>
            <a:r>
              <a:rPr lang="fr-FR" b="1" dirty="0">
                <a:solidFill>
                  <a:schemeClr val="bg1"/>
                </a:solidFill>
              </a:rPr>
              <a:t>Equipements réseaux</a:t>
            </a:r>
          </a:p>
        </p:txBody>
      </p:sp>
      <p:sp>
        <p:nvSpPr>
          <p:cNvPr id="48" name="ZoneTexte 47">
            <a:extLst>
              <a:ext uri="{FF2B5EF4-FFF2-40B4-BE49-F238E27FC236}">
                <a16:creationId xmlns:a16="http://schemas.microsoft.com/office/drawing/2014/main" id="{4FF9C004-D804-02E4-F397-5ED930DC7F93}"/>
              </a:ext>
            </a:extLst>
          </p:cNvPr>
          <p:cNvSpPr txBox="1"/>
          <p:nvPr/>
        </p:nvSpPr>
        <p:spPr>
          <a:xfrm>
            <a:off x="-6940969" y="2002888"/>
            <a:ext cx="2265077" cy="369332"/>
          </a:xfrm>
          <a:prstGeom prst="rect">
            <a:avLst/>
          </a:prstGeom>
          <a:noFill/>
        </p:spPr>
        <p:txBody>
          <a:bodyPr wrap="square" rtlCol="0">
            <a:spAutoFit/>
          </a:bodyPr>
          <a:lstStyle/>
          <a:p>
            <a:pPr algn="ctr"/>
            <a:r>
              <a:rPr lang="fr-FR" b="1" dirty="0">
                <a:solidFill>
                  <a:schemeClr val="bg1"/>
                </a:solidFill>
              </a:rPr>
              <a:t>Flux global</a:t>
            </a:r>
          </a:p>
        </p:txBody>
      </p:sp>
      <p:sp>
        <p:nvSpPr>
          <p:cNvPr id="49" name="Rectangle 48">
            <a:extLst>
              <a:ext uri="{FF2B5EF4-FFF2-40B4-BE49-F238E27FC236}">
                <a16:creationId xmlns:a16="http://schemas.microsoft.com/office/drawing/2014/main" id="{BF1C76BA-3C2D-AE53-C8B4-3764BE52349E}"/>
              </a:ext>
            </a:extLst>
          </p:cNvPr>
          <p:cNvSpPr/>
          <p:nvPr/>
        </p:nvSpPr>
        <p:spPr>
          <a:xfrm>
            <a:off x="-4743713"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15BF44E1-3DB0-4650-9B6A-ABDABB7B267C}"/>
              </a:ext>
            </a:extLst>
          </p:cNvPr>
          <p:cNvSpPr/>
          <p:nvPr/>
        </p:nvSpPr>
        <p:spPr>
          <a:xfrm>
            <a:off x="-3592146"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8BD8681B-AACF-93BB-12E0-A611F5061463}"/>
              </a:ext>
            </a:extLst>
          </p:cNvPr>
          <p:cNvSpPr/>
          <p:nvPr/>
        </p:nvSpPr>
        <p:spPr>
          <a:xfrm>
            <a:off x="-3592146"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399F37B6-4035-ED3E-A55F-FDD64DC708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494562" y="3288678"/>
            <a:ext cx="699700" cy="699700"/>
          </a:xfrm>
          <a:prstGeom prst="rect">
            <a:avLst/>
          </a:prstGeom>
        </p:spPr>
      </p:pic>
      <p:sp>
        <p:nvSpPr>
          <p:cNvPr id="56" name="Ellipse 55">
            <a:extLst>
              <a:ext uri="{FF2B5EF4-FFF2-40B4-BE49-F238E27FC236}">
                <a16:creationId xmlns:a16="http://schemas.microsoft.com/office/drawing/2014/main" id="{B039C011-7055-D7DB-BB0F-98D0DD82F46F}"/>
              </a:ext>
            </a:extLst>
          </p:cNvPr>
          <p:cNvSpPr/>
          <p:nvPr/>
        </p:nvSpPr>
        <p:spPr>
          <a:xfrm>
            <a:off x="-3592146"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C6472B08-00B1-170C-0C37-47377E27FB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494562" y="4739653"/>
            <a:ext cx="699700" cy="699700"/>
          </a:xfrm>
          <a:prstGeom prst="rect">
            <a:avLst/>
          </a:prstGeom>
        </p:spPr>
      </p:pic>
      <p:pic>
        <p:nvPicPr>
          <p:cNvPr id="58" name="Graphique 57">
            <a:extLst>
              <a:ext uri="{FF2B5EF4-FFF2-40B4-BE49-F238E27FC236}">
                <a16:creationId xmlns:a16="http://schemas.microsoft.com/office/drawing/2014/main" id="{E947589E-2DA3-EB6D-B54C-990C5209A0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494562" y="1837704"/>
            <a:ext cx="699700" cy="699700"/>
          </a:xfrm>
          <a:prstGeom prst="rect">
            <a:avLst/>
          </a:prstGeom>
        </p:spPr>
      </p:pic>
      <p:pic>
        <p:nvPicPr>
          <p:cNvPr id="4" name="Google Shape;127;g2b970aeef32_0_147">
            <a:extLst>
              <a:ext uri="{FF2B5EF4-FFF2-40B4-BE49-F238E27FC236}">
                <a16:creationId xmlns:a16="http://schemas.microsoft.com/office/drawing/2014/main" id="{B8D3FE43-4826-9074-A31A-04F3A84B18BA}"/>
              </a:ext>
            </a:extLst>
          </p:cNvPr>
          <p:cNvPicPr preferRelativeResize="0">
            <a:picLocks noChangeAspect="1"/>
          </p:cNvPicPr>
          <p:nvPr/>
        </p:nvPicPr>
        <p:blipFill rotWithShape="1">
          <a:blip r:embed="rId5">
            <a:alphaModFix/>
          </a:blip>
          <a:srcRect l="3753" r="3742" b="58916"/>
          <a:stretch/>
        </p:blipFill>
        <p:spPr>
          <a:xfrm>
            <a:off x="1637187" y="541503"/>
            <a:ext cx="8608204" cy="2974944"/>
          </a:xfrm>
          <a:prstGeom prst="rect">
            <a:avLst/>
          </a:prstGeom>
          <a:noFill/>
          <a:ln>
            <a:noFill/>
          </a:ln>
        </p:spPr>
      </p:pic>
      <p:pic>
        <p:nvPicPr>
          <p:cNvPr id="5" name="Google Shape;127;g2b970aeef32_0_147">
            <a:extLst>
              <a:ext uri="{FF2B5EF4-FFF2-40B4-BE49-F238E27FC236}">
                <a16:creationId xmlns:a16="http://schemas.microsoft.com/office/drawing/2014/main" id="{E82749BD-3F11-70AB-1CA3-1FFAAAF0E004}"/>
              </a:ext>
            </a:extLst>
          </p:cNvPr>
          <p:cNvPicPr preferRelativeResize="0"/>
          <p:nvPr/>
        </p:nvPicPr>
        <p:blipFill rotWithShape="1">
          <a:blip r:embed="rId5">
            <a:alphaModFix/>
          </a:blip>
          <a:srcRect l="4686" t="41250" r="4158" b="20546"/>
          <a:stretch/>
        </p:blipFill>
        <p:spPr>
          <a:xfrm>
            <a:off x="3912188" y="7056116"/>
            <a:ext cx="6333203" cy="2065389"/>
          </a:xfrm>
          <a:prstGeom prst="rect">
            <a:avLst/>
          </a:prstGeom>
          <a:noFill/>
          <a:ln>
            <a:noFill/>
          </a:ln>
        </p:spPr>
      </p:pic>
      <p:sp>
        <p:nvSpPr>
          <p:cNvPr id="15" name="ZoneTexte 14">
            <a:extLst>
              <a:ext uri="{FF2B5EF4-FFF2-40B4-BE49-F238E27FC236}">
                <a16:creationId xmlns:a16="http://schemas.microsoft.com/office/drawing/2014/main" id="{288D9646-180E-6D43-6154-AA1B99B7F67D}"/>
              </a:ext>
            </a:extLst>
          </p:cNvPr>
          <p:cNvSpPr txBox="1"/>
          <p:nvPr/>
        </p:nvSpPr>
        <p:spPr>
          <a:xfrm>
            <a:off x="-215063" y="-906002"/>
            <a:ext cx="8429780" cy="707886"/>
          </a:xfrm>
          <a:prstGeom prst="rect">
            <a:avLst/>
          </a:prstGeom>
          <a:noFill/>
        </p:spPr>
        <p:txBody>
          <a:bodyPr wrap="square" rtlCol="0">
            <a:spAutoFit/>
          </a:bodyPr>
          <a:lstStyle/>
          <a:p>
            <a:pPr algn="ctr"/>
            <a:r>
              <a:rPr lang="fr-FR" sz="4000" cap="small" dirty="0"/>
              <a:t>Salle serveur</a:t>
            </a:r>
          </a:p>
        </p:txBody>
      </p:sp>
      <p:grpSp>
        <p:nvGrpSpPr>
          <p:cNvPr id="26" name="Groupe 25">
            <a:extLst>
              <a:ext uri="{FF2B5EF4-FFF2-40B4-BE49-F238E27FC236}">
                <a16:creationId xmlns:a16="http://schemas.microsoft.com/office/drawing/2014/main" id="{21BE2505-AD85-F35C-0C3E-085ED44F22D4}"/>
              </a:ext>
            </a:extLst>
          </p:cNvPr>
          <p:cNvGrpSpPr/>
          <p:nvPr/>
        </p:nvGrpSpPr>
        <p:grpSpPr>
          <a:xfrm>
            <a:off x="-6406154" y="1148119"/>
            <a:ext cx="5714900" cy="4980818"/>
            <a:chOff x="500827" y="1118652"/>
            <a:chExt cx="5714900" cy="4980818"/>
          </a:xfrm>
        </p:grpSpPr>
        <p:pic>
          <p:nvPicPr>
            <p:cNvPr id="27" name="Google Shape;139;g2b9825f8675_0_70">
              <a:extLst>
                <a:ext uri="{FF2B5EF4-FFF2-40B4-BE49-F238E27FC236}">
                  <a16:creationId xmlns:a16="http://schemas.microsoft.com/office/drawing/2014/main" id="{EC2E934E-D96F-9B31-123F-7FB1F8B01307}"/>
                </a:ext>
              </a:extLst>
            </p:cNvPr>
            <p:cNvPicPr preferRelativeResize="0">
              <a:picLocks noChangeAspect="1"/>
            </p:cNvPicPr>
            <p:nvPr/>
          </p:nvPicPr>
          <p:blipFill>
            <a:blip r:embed="rId6">
              <a:alphaModFix/>
            </a:blip>
            <a:stretch>
              <a:fillRect/>
            </a:stretch>
          </p:blipFill>
          <p:spPr>
            <a:xfrm>
              <a:off x="3388298" y="1118652"/>
              <a:ext cx="2827429" cy="4971564"/>
            </a:xfrm>
            <a:prstGeom prst="rect">
              <a:avLst/>
            </a:prstGeom>
            <a:noFill/>
            <a:ln>
              <a:noFill/>
            </a:ln>
          </p:spPr>
        </p:pic>
        <p:pic>
          <p:nvPicPr>
            <p:cNvPr id="30" name="Google Shape;140;g2b9825f8675_0_70">
              <a:extLst>
                <a:ext uri="{FF2B5EF4-FFF2-40B4-BE49-F238E27FC236}">
                  <a16:creationId xmlns:a16="http://schemas.microsoft.com/office/drawing/2014/main" id="{031DBC4A-B0E3-15AB-B673-776271FCA4DF}"/>
                </a:ext>
              </a:extLst>
            </p:cNvPr>
            <p:cNvPicPr preferRelativeResize="0">
              <a:picLocks noChangeAspect="1"/>
            </p:cNvPicPr>
            <p:nvPr/>
          </p:nvPicPr>
          <p:blipFill>
            <a:blip r:embed="rId7">
              <a:alphaModFix/>
            </a:blip>
            <a:stretch>
              <a:fillRect/>
            </a:stretch>
          </p:blipFill>
          <p:spPr>
            <a:xfrm>
              <a:off x="500827" y="1127862"/>
              <a:ext cx="2827430" cy="4971608"/>
            </a:xfrm>
            <a:prstGeom prst="rect">
              <a:avLst/>
            </a:prstGeom>
            <a:noFill/>
            <a:ln>
              <a:noFill/>
            </a:ln>
          </p:spPr>
        </p:pic>
      </p:grpSp>
      <p:pic>
        <p:nvPicPr>
          <p:cNvPr id="2" name="Image 1" descr="Une image contenant dessin humoristique, capture d’écran, mammifère, Graphique&#10;&#10;Description générée automatiquement">
            <a:extLst>
              <a:ext uri="{FF2B5EF4-FFF2-40B4-BE49-F238E27FC236}">
                <a16:creationId xmlns:a16="http://schemas.microsoft.com/office/drawing/2014/main" id="{C6E30FE8-5D81-9282-9651-D25A501C9A98}"/>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0245391" y="-1899595"/>
            <a:ext cx="1521440" cy="856667"/>
          </a:xfrm>
          <a:prstGeom prst="rect">
            <a:avLst/>
          </a:prstGeom>
        </p:spPr>
      </p:pic>
      <p:grpSp>
        <p:nvGrpSpPr>
          <p:cNvPr id="8" name="Groupe 7">
            <a:extLst>
              <a:ext uri="{FF2B5EF4-FFF2-40B4-BE49-F238E27FC236}">
                <a16:creationId xmlns:a16="http://schemas.microsoft.com/office/drawing/2014/main" id="{9E346BB4-D7AB-5F7F-48BD-995A875A40D8}"/>
              </a:ext>
            </a:extLst>
          </p:cNvPr>
          <p:cNvGrpSpPr>
            <a:grpSpLocks noChangeAspect="1"/>
          </p:cNvGrpSpPr>
          <p:nvPr/>
        </p:nvGrpSpPr>
        <p:grpSpPr>
          <a:xfrm>
            <a:off x="3912188" y="9121505"/>
            <a:ext cx="9563130" cy="1007686"/>
            <a:chOff x="4254470" y="5747416"/>
            <a:chExt cx="9563130" cy="1007686"/>
          </a:xfrm>
        </p:grpSpPr>
        <p:pic>
          <p:nvPicPr>
            <p:cNvPr id="10" name="Google Shape;127;g2b970aeef32_0_147">
              <a:extLst>
                <a:ext uri="{FF2B5EF4-FFF2-40B4-BE49-F238E27FC236}">
                  <a16:creationId xmlns:a16="http://schemas.microsoft.com/office/drawing/2014/main" id="{5C74C9E2-7419-E7BA-EB0A-BB6BF093CF7C}"/>
                </a:ext>
              </a:extLst>
            </p:cNvPr>
            <p:cNvPicPr preferRelativeResize="0"/>
            <p:nvPr/>
          </p:nvPicPr>
          <p:blipFill rotWithShape="1">
            <a:blip r:embed="rId5">
              <a:alphaModFix/>
            </a:blip>
            <a:srcRect t="79530" b="-2033"/>
            <a:stretch/>
          </p:blipFill>
          <p:spPr>
            <a:xfrm>
              <a:off x="4254470" y="5747416"/>
              <a:ext cx="6159809" cy="1007686"/>
            </a:xfrm>
            <a:prstGeom prst="rect">
              <a:avLst/>
            </a:prstGeom>
            <a:noFill/>
            <a:ln>
              <a:noFill/>
            </a:ln>
          </p:spPr>
        </p:pic>
        <p:sp>
          <p:nvSpPr>
            <p:cNvPr id="11" name="Rectangle 10">
              <a:extLst>
                <a:ext uri="{FF2B5EF4-FFF2-40B4-BE49-F238E27FC236}">
                  <a16:creationId xmlns:a16="http://schemas.microsoft.com/office/drawing/2014/main" id="{9D2F4A10-C4C2-7C93-7908-060ED734A790}"/>
                </a:ext>
              </a:extLst>
            </p:cNvPr>
            <p:cNvSpPr/>
            <p:nvPr/>
          </p:nvSpPr>
          <p:spPr>
            <a:xfrm>
              <a:off x="12872720" y="6035040"/>
              <a:ext cx="944880" cy="2844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578588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ED207-6F1A-120F-E0AA-2AB95276487F}"/>
            </a:ext>
          </a:extLst>
        </p:cNvPr>
        <p:cNvGrpSpPr/>
        <p:nvPr/>
      </p:nvGrpSpPr>
      <p:grpSpPr>
        <a:xfrm>
          <a:off x="0" y="0"/>
          <a:ext cx="0" cy="0"/>
          <a:chOff x="0" y="0"/>
          <a:chExt cx="0" cy="0"/>
        </a:xfrm>
      </p:grpSpPr>
      <p:sp>
        <p:nvSpPr>
          <p:cNvPr id="12" name="ZoneTexte 11">
            <a:extLst>
              <a:ext uri="{FF2B5EF4-FFF2-40B4-BE49-F238E27FC236}">
                <a16:creationId xmlns:a16="http://schemas.microsoft.com/office/drawing/2014/main" id="{4C053883-C4E8-0E1E-7B83-19AEBDD530CF}"/>
              </a:ext>
            </a:extLst>
          </p:cNvPr>
          <p:cNvSpPr txBox="1"/>
          <p:nvPr/>
        </p:nvSpPr>
        <p:spPr>
          <a:xfrm>
            <a:off x="1413888" y="-1825204"/>
            <a:ext cx="8429780" cy="707886"/>
          </a:xfrm>
          <a:prstGeom prst="rect">
            <a:avLst/>
          </a:prstGeom>
          <a:noFill/>
        </p:spPr>
        <p:txBody>
          <a:bodyPr wrap="square" rtlCol="0">
            <a:spAutoFit/>
          </a:bodyPr>
          <a:lstStyle/>
          <a:p>
            <a:pPr algn="ctr"/>
            <a:r>
              <a:rPr lang="fr-FR" sz="4000" cap="small" dirty="0"/>
              <a:t>Conception et sécurisation réseau</a:t>
            </a:r>
          </a:p>
        </p:txBody>
      </p:sp>
      <p:sp>
        <p:nvSpPr>
          <p:cNvPr id="17" name="Hexagone 16">
            <a:extLst>
              <a:ext uri="{FF2B5EF4-FFF2-40B4-BE49-F238E27FC236}">
                <a16:creationId xmlns:a16="http://schemas.microsoft.com/office/drawing/2014/main" id="{04B9641C-AD13-93D4-1036-7BE2ED0EEB84}"/>
              </a:ext>
            </a:extLst>
          </p:cNvPr>
          <p:cNvSpPr/>
          <p:nvPr/>
        </p:nvSpPr>
        <p:spPr>
          <a:xfrm rot="18802443">
            <a:off x="8502885" y="-5489776"/>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C7049E4F-F0AE-A75B-D3ED-E9A7FF46BB42}"/>
              </a:ext>
            </a:extLst>
          </p:cNvPr>
          <p:cNvSpPr txBox="1"/>
          <p:nvPr/>
        </p:nvSpPr>
        <p:spPr>
          <a:xfrm>
            <a:off x="3475108" y="43526"/>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DAD3EA13-1894-6475-07E5-DC237DE2C729}"/>
              </a:ext>
            </a:extLst>
          </p:cNvPr>
          <p:cNvSpPr/>
          <p:nvPr/>
        </p:nvSpPr>
        <p:spPr>
          <a:xfrm>
            <a:off x="-4085992"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3151D8DE-112A-24C0-5392-3C9028B98D31}"/>
              </a:ext>
            </a:extLst>
          </p:cNvPr>
          <p:cNvSpPr/>
          <p:nvPr/>
        </p:nvSpPr>
        <p:spPr>
          <a:xfrm>
            <a:off x="-3153672"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F166FAD3-D274-8015-40F1-4ACCDD8A9668}"/>
              </a:ext>
            </a:extLst>
          </p:cNvPr>
          <p:cNvSpPr/>
          <p:nvPr/>
        </p:nvSpPr>
        <p:spPr>
          <a:xfrm>
            <a:off x="-3153672"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6ACEE8E6-995E-840A-F113-17D1583B51E9}"/>
              </a:ext>
            </a:extLst>
          </p:cNvPr>
          <p:cNvSpPr txBox="1"/>
          <p:nvPr/>
        </p:nvSpPr>
        <p:spPr>
          <a:xfrm>
            <a:off x="-6812567" y="3429000"/>
            <a:ext cx="2265077" cy="369332"/>
          </a:xfrm>
          <a:prstGeom prst="rect">
            <a:avLst/>
          </a:prstGeom>
          <a:noFill/>
        </p:spPr>
        <p:txBody>
          <a:bodyPr wrap="square" rtlCol="0">
            <a:spAutoFit/>
          </a:bodyPr>
          <a:lstStyle/>
          <a:p>
            <a:pPr algn="ctr"/>
            <a:r>
              <a:rPr lang="fr-FR" b="1" dirty="0">
                <a:solidFill>
                  <a:schemeClr val="bg1"/>
                </a:solidFill>
              </a:rPr>
              <a:t>Schéma réseau</a:t>
            </a:r>
          </a:p>
        </p:txBody>
      </p:sp>
      <p:sp>
        <p:nvSpPr>
          <p:cNvPr id="28" name="Rectangle : coins arrondis 27">
            <a:extLst>
              <a:ext uri="{FF2B5EF4-FFF2-40B4-BE49-F238E27FC236}">
                <a16:creationId xmlns:a16="http://schemas.microsoft.com/office/drawing/2014/main" id="{117529C5-BA7F-DD42-86D2-64371480F6CC}"/>
              </a:ext>
            </a:extLst>
          </p:cNvPr>
          <p:cNvSpPr/>
          <p:nvPr/>
        </p:nvSpPr>
        <p:spPr>
          <a:xfrm>
            <a:off x="-3153672"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0C2B88C5-B44C-5A5F-0572-163CD0F0FAE0}"/>
              </a:ext>
            </a:extLst>
          </p:cNvPr>
          <p:cNvSpPr txBox="1"/>
          <p:nvPr/>
        </p:nvSpPr>
        <p:spPr>
          <a:xfrm>
            <a:off x="-2760003" y="4904837"/>
            <a:ext cx="2265077" cy="369332"/>
          </a:xfrm>
          <a:prstGeom prst="rect">
            <a:avLst/>
          </a:prstGeom>
          <a:noFill/>
        </p:spPr>
        <p:txBody>
          <a:bodyPr wrap="square" rtlCol="0">
            <a:spAutoFit/>
          </a:bodyPr>
          <a:lstStyle/>
          <a:p>
            <a:pPr algn="ctr"/>
            <a:r>
              <a:rPr lang="fr-FR" b="1" dirty="0">
                <a:solidFill>
                  <a:schemeClr val="bg1"/>
                </a:solidFill>
              </a:rPr>
              <a:t>Equipements réseaux</a:t>
            </a:r>
          </a:p>
        </p:txBody>
      </p:sp>
      <p:sp>
        <p:nvSpPr>
          <p:cNvPr id="48" name="ZoneTexte 47">
            <a:extLst>
              <a:ext uri="{FF2B5EF4-FFF2-40B4-BE49-F238E27FC236}">
                <a16:creationId xmlns:a16="http://schemas.microsoft.com/office/drawing/2014/main" id="{4FA00235-ACBC-0AE3-A7A5-CF14424B4F4F}"/>
              </a:ext>
            </a:extLst>
          </p:cNvPr>
          <p:cNvSpPr txBox="1"/>
          <p:nvPr/>
        </p:nvSpPr>
        <p:spPr>
          <a:xfrm>
            <a:off x="-6940969" y="2002888"/>
            <a:ext cx="2265077" cy="369332"/>
          </a:xfrm>
          <a:prstGeom prst="rect">
            <a:avLst/>
          </a:prstGeom>
          <a:noFill/>
        </p:spPr>
        <p:txBody>
          <a:bodyPr wrap="square" rtlCol="0">
            <a:spAutoFit/>
          </a:bodyPr>
          <a:lstStyle/>
          <a:p>
            <a:pPr algn="ctr"/>
            <a:r>
              <a:rPr lang="fr-FR" b="1" dirty="0">
                <a:solidFill>
                  <a:schemeClr val="bg1"/>
                </a:solidFill>
              </a:rPr>
              <a:t>Flux global</a:t>
            </a:r>
          </a:p>
        </p:txBody>
      </p:sp>
      <p:sp>
        <p:nvSpPr>
          <p:cNvPr id="49" name="Rectangle 48">
            <a:extLst>
              <a:ext uri="{FF2B5EF4-FFF2-40B4-BE49-F238E27FC236}">
                <a16:creationId xmlns:a16="http://schemas.microsoft.com/office/drawing/2014/main" id="{3BB59A91-45E1-1124-051E-24A48663E5BA}"/>
              </a:ext>
            </a:extLst>
          </p:cNvPr>
          <p:cNvSpPr/>
          <p:nvPr/>
        </p:nvSpPr>
        <p:spPr>
          <a:xfrm>
            <a:off x="-4743713"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6A4C5EED-AC61-2C21-C6FF-C83E6304A4D9}"/>
              </a:ext>
            </a:extLst>
          </p:cNvPr>
          <p:cNvSpPr/>
          <p:nvPr/>
        </p:nvSpPr>
        <p:spPr>
          <a:xfrm>
            <a:off x="-3592146"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7843A94A-AACB-B683-B8E3-C53AAAD2AB8F}"/>
              </a:ext>
            </a:extLst>
          </p:cNvPr>
          <p:cNvSpPr/>
          <p:nvPr/>
        </p:nvSpPr>
        <p:spPr>
          <a:xfrm>
            <a:off x="-3592146"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3E1BD016-4D4B-B0CC-36BD-BB41E62344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4562" y="3288678"/>
            <a:ext cx="699700" cy="699700"/>
          </a:xfrm>
          <a:prstGeom prst="rect">
            <a:avLst/>
          </a:prstGeom>
        </p:spPr>
      </p:pic>
      <p:sp>
        <p:nvSpPr>
          <p:cNvPr id="56" name="Ellipse 55">
            <a:extLst>
              <a:ext uri="{FF2B5EF4-FFF2-40B4-BE49-F238E27FC236}">
                <a16:creationId xmlns:a16="http://schemas.microsoft.com/office/drawing/2014/main" id="{1287DDCB-1554-2D9B-35B7-534FA130E8F0}"/>
              </a:ext>
            </a:extLst>
          </p:cNvPr>
          <p:cNvSpPr/>
          <p:nvPr/>
        </p:nvSpPr>
        <p:spPr>
          <a:xfrm>
            <a:off x="-3592146"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A6BA4081-6838-1253-773E-FD9E04C0F1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4562" y="4739653"/>
            <a:ext cx="699700" cy="699700"/>
          </a:xfrm>
          <a:prstGeom prst="rect">
            <a:avLst/>
          </a:prstGeom>
        </p:spPr>
      </p:pic>
      <p:pic>
        <p:nvPicPr>
          <p:cNvPr id="58" name="Graphique 57">
            <a:extLst>
              <a:ext uri="{FF2B5EF4-FFF2-40B4-BE49-F238E27FC236}">
                <a16:creationId xmlns:a16="http://schemas.microsoft.com/office/drawing/2014/main" id="{420307B2-D8DE-7EBA-DA82-9B1DD7F8B8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4562" y="1837704"/>
            <a:ext cx="699700" cy="699700"/>
          </a:xfrm>
          <a:prstGeom prst="rect">
            <a:avLst/>
          </a:prstGeom>
        </p:spPr>
      </p:pic>
      <p:pic>
        <p:nvPicPr>
          <p:cNvPr id="4" name="Google Shape;127;g2b970aeef32_0_147">
            <a:extLst>
              <a:ext uri="{FF2B5EF4-FFF2-40B4-BE49-F238E27FC236}">
                <a16:creationId xmlns:a16="http://schemas.microsoft.com/office/drawing/2014/main" id="{7E397BAB-DEB5-ACC1-333E-4B24C047CD1F}"/>
              </a:ext>
            </a:extLst>
          </p:cNvPr>
          <p:cNvPicPr preferRelativeResize="0">
            <a:picLocks noChangeAspect="1"/>
          </p:cNvPicPr>
          <p:nvPr/>
        </p:nvPicPr>
        <p:blipFill rotWithShape="1">
          <a:blip r:embed="rId4">
            <a:alphaModFix/>
          </a:blip>
          <a:srcRect l="3753" r="3742" b="58916"/>
          <a:stretch/>
        </p:blipFill>
        <p:spPr>
          <a:xfrm>
            <a:off x="8056739" y="313239"/>
            <a:ext cx="3878556" cy="1340406"/>
          </a:xfrm>
          <a:prstGeom prst="rect">
            <a:avLst/>
          </a:prstGeom>
          <a:noFill/>
          <a:ln>
            <a:noFill/>
          </a:ln>
        </p:spPr>
      </p:pic>
      <p:pic>
        <p:nvPicPr>
          <p:cNvPr id="5" name="Google Shape;127;g2b970aeef32_0_147">
            <a:extLst>
              <a:ext uri="{FF2B5EF4-FFF2-40B4-BE49-F238E27FC236}">
                <a16:creationId xmlns:a16="http://schemas.microsoft.com/office/drawing/2014/main" id="{E93F6B77-FB06-AB3D-A356-2AEDC759F1D9}"/>
              </a:ext>
            </a:extLst>
          </p:cNvPr>
          <p:cNvPicPr preferRelativeResize="0"/>
          <p:nvPr/>
        </p:nvPicPr>
        <p:blipFill rotWithShape="1">
          <a:blip r:embed="rId4">
            <a:alphaModFix/>
          </a:blip>
          <a:srcRect l="4686" t="41250" r="4158" b="20546"/>
          <a:stretch/>
        </p:blipFill>
        <p:spPr>
          <a:xfrm>
            <a:off x="3912188" y="7056116"/>
            <a:ext cx="6333203" cy="2065389"/>
          </a:xfrm>
          <a:prstGeom prst="rect">
            <a:avLst/>
          </a:prstGeom>
          <a:noFill/>
          <a:ln>
            <a:noFill/>
          </a:ln>
        </p:spPr>
      </p:pic>
      <p:pic>
        <p:nvPicPr>
          <p:cNvPr id="6" name="Google Shape;127;g2b970aeef32_0_147">
            <a:extLst>
              <a:ext uri="{FF2B5EF4-FFF2-40B4-BE49-F238E27FC236}">
                <a16:creationId xmlns:a16="http://schemas.microsoft.com/office/drawing/2014/main" id="{CE837858-D79A-F783-052F-D3015E6FBB87}"/>
              </a:ext>
            </a:extLst>
          </p:cNvPr>
          <p:cNvPicPr preferRelativeResize="0"/>
          <p:nvPr/>
        </p:nvPicPr>
        <p:blipFill rotWithShape="1">
          <a:blip r:embed="rId4">
            <a:alphaModFix/>
          </a:blip>
          <a:srcRect t="79530" b="-2033"/>
          <a:stretch/>
        </p:blipFill>
        <p:spPr>
          <a:xfrm>
            <a:off x="3999827" y="9143323"/>
            <a:ext cx="6159809" cy="1007686"/>
          </a:xfrm>
          <a:prstGeom prst="rect">
            <a:avLst/>
          </a:prstGeom>
          <a:noFill/>
          <a:ln>
            <a:noFill/>
          </a:ln>
        </p:spPr>
      </p:pic>
      <p:grpSp>
        <p:nvGrpSpPr>
          <p:cNvPr id="8" name="Groupe 7">
            <a:extLst>
              <a:ext uri="{FF2B5EF4-FFF2-40B4-BE49-F238E27FC236}">
                <a16:creationId xmlns:a16="http://schemas.microsoft.com/office/drawing/2014/main" id="{8D237711-3553-A23D-91EC-1FEEE70F0C87}"/>
              </a:ext>
            </a:extLst>
          </p:cNvPr>
          <p:cNvGrpSpPr/>
          <p:nvPr/>
        </p:nvGrpSpPr>
        <p:grpSpPr>
          <a:xfrm>
            <a:off x="500827" y="1118652"/>
            <a:ext cx="5714900" cy="4980818"/>
            <a:chOff x="500827" y="1118652"/>
            <a:chExt cx="5714900" cy="4980818"/>
          </a:xfrm>
        </p:grpSpPr>
        <p:pic>
          <p:nvPicPr>
            <p:cNvPr id="2" name="Google Shape;139;g2b9825f8675_0_70">
              <a:extLst>
                <a:ext uri="{FF2B5EF4-FFF2-40B4-BE49-F238E27FC236}">
                  <a16:creationId xmlns:a16="http://schemas.microsoft.com/office/drawing/2014/main" id="{A5FA17F6-799E-E652-4453-D6137A9C2E74}"/>
                </a:ext>
              </a:extLst>
            </p:cNvPr>
            <p:cNvPicPr preferRelativeResize="0">
              <a:picLocks noChangeAspect="1"/>
            </p:cNvPicPr>
            <p:nvPr/>
          </p:nvPicPr>
          <p:blipFill>
            <a:blip r:embed="rId5">
              <a:alphaModFix/>
            </a:blip>
            <a:stretch>
              <a:fillRect/>
            </a:stretch>
          </p:blipFill>
          <p:spPr>
            <a:xfrm>
              <a:off x="3388298" y="1118652"/>
              <a:ext cx="2827429" cy="4971564"/>
            </a:xfrm>
            <a:prstGeom prst="rect">
              <a:avLst/>
            </a:prstGeom>
            <a:noFill/>
            <a:ln>
              <a:noFill/>
            </a:ln>
          </p:spPr>
        </p:pic>
        <p:pic>
          <p:nvPicPr>
            <p:cNvPr id="3" name="Google Shape;140;g2b9825f8675_0_70">
              <a:extLst>
                <a:ext uri="{FF2B5EF4-FFF2-40B4-BE49-F238E27FC236}">
                  <a16:creationId xmlns:a16="http://schemas.microsoft.com/office/drawing/2014/main" id="{AA104207-9F4F-0FBA-4437-C8317BDDECFD}"/>
                </a:ext>
              </a:extLst>
            </p:cNvPr>
            <p:cNvPicPr preferRelativeResize="0">
              <a:picLocks noChangeAspect="1"/>
            </p:cNvPicPr>
            <p:nvPr/>
          </p:nvPicPr>
          <p:blipFill>
            <a:blip r:embed="rId6">
              <a:alphaModFix/>
            </a:blip>
            <a:stretch>
              <a:fillRect/>
            </a:stretch>
          </p:blipFill>
          <p:spPr>
            <a:xfrm>
              <a:off x="500827" y="1127862"/>
              <a:ext cx="2827430" cy="4971608"/>
            </a:xfrm>
            <a:prstGeom prst="rect">
              <a:avLst/>
            </a:prstGeom>
            <a:noFill/>
            <a:ln>
              <a:noFill/>
            </a:ln>
          </p:spPr>
        </p:pic>
      </p:grpSp>
      <p:sp>
        <p:nvSpPr>
          <p:cNvPr id="11" name="Rectangle 10">
            <a:extLst>
              <a:ext uri="{FF2B5EF4-FFF2-40B4-BE49-F238E27FC236}">
                <a16:creationId xmlns:a16="http://schemas.microsoft.com/office/drawing/2014/main" id="{0C48D84C-7FC1-8F8F-7742-3B33DAD4C008}"/>
              </a:ext>
            </a:extLst>
          </p:cNvPr>
          <p:cNvSpPr/>
          <p:nvPr/>
        </p:nvSpPr>
        <p:spPr>
          <a:xfrm>
            <a:off x="3999827" y="1573701"/>
            <a:ext cx="1547532" cy="245793"/>
          </a:xfrm>
          <a:prstGeom prst="rect">
            <a:avLst/>
          </a:prstGeom>
          <a:noFill/>
          <a:ln w="3175">
            <a:solidFill>
              <a:schemeClr val="tx1"/>
            </a:solidFill>
          </a:ln>
          <a:effectLst>
            <a:glow rad="228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Google Shape;151;g1f1e5810f3d_0_0">
            <a:extLst>
              <a:ext uri="{FF2B5EF4-FFF2-40B4-BE49-F238E27FC236}">
                <a16:creationId xmlns:a16="http://schemas.microsoft.com/office/drawing/2014/main" id="{057CDB5D-EE0A-D6DE-CABC-5495E15DEF77}"/>
              </a:ext>
            </a:extLst>
          </p:cNvPr>
          <p:cNvPicPr preferRelativeResize="0"/>
          <p:nvPr/>
        </p:nvPicPr>
        <p:blipFill>
          <a:blip r:embed="rId7">
            <a:alphaModFix/>
          </a:blip>
          <a:stretch>
            <a:fillRect/>
          </a:stretch>
        </p:blipFill>
        <p:spPr>
          <a:xfrm>
            <a:off x="7206241" y="2705406"/>
            <a:ext cx="4115701" cy="1447187"/>
          </a:xfrm>
          <a:prstGeom prst="rect">
            <a:avLst/>
          </a:prstGeom>
          <a:noFill/>
          <a:ln>
            <a:noFill/>
          </a:ln>
        </p:spPr>
      </p:pic>
      <p:sp>
        <p:nvSpPr>
          <p:cNvPr id="15" name="ZoneTexte 14">
            <a:extLst>
              <a:ext uri="{FF2B5EF4-FFF2-40B4-BE49-F238E27FC236}">
                <a16:creationId xmlns:a16="http://schemas.microsoft.com/office/drawing/2014/main" id="{AF825879-4F24-56ED-1521-9089EE1C426B}"/>
              </a:ext>
            </a:extLst>
          </p:cNvPr>
          <p:cNvSpPr txBox="1"/>
          <p:nvPr/>
        </p:nvSpPr>
        <p:spPr>
          <a:xfrm>
            <a:off x="7637970" y="4204668"/>
            <a:ext cx="3252242" cy="707886"/>
          </a:xfrm>
          <a:prstGeom prst="rect">
            <a:avLst/>
          </a:prstGeom>
          <a:noFill/>
        </p:spPr>
        <p:txBody>
          <a:bodyPr wrap="square" rtlCol="0">
            <a:spAutoFit/>
          </a:bodyPr>
          <a:lstStyle/>
          <a:p>
            <a:pPr algn="ctr"/>
            <a:r>
              <a:rPr lang="fr-FR" sz="2000" cap="small" dirty="0"/>
              <a:t>Routeur opérateur </a:t>
            </a:r>
          </a:p>
          <a:p>
            <a:pPr algn="ctr"/>
            <a:r>
              <a:rPr lang="fr-FR" sz="2000" cap="small" dirty="0"/>
              <a:t>(Box internet)</a:t>
            </a:r>
          </a:p>
        </p:txBody>
      </p:sp>
      <p:sp>
        <p:nvSpPr>
          <p:cNvPr id="18" name="ZoneTexte 17">
            <a:extLst>
              <a:ext uri="{FF2B5EF4-FFF2-40B4-BE49-F238E27FC236}">
                <a16:creationId xmlns:a16="http://schemas.microsoft.com/office/drawing/2014/main" id="{2E98D0EF-E7AC-D1E3-0D44-BBCFDDDB8728}"/>
              </a:ext>
            </a:extLst>
          </p:cNvPr>
          <p:cNvSpPr txBox="1"/>
          <p:nvPr/>
        </p:nvSpPr>
        <p:spPr>
          <a:xfrm>
            <a:off x="-995937" y="191816"/>
            <a:ext cx="8429780" cy="707886"/>
          </a:xfrm>
          <a:prstGeom prst="rect">
            <a:avLst/>
          </a:prstGeom>
          <a:noFill/>
        </p:spPr>
        <p:txBody>
          <a:bodyPr wrap="square" rtlCol="0">
            <a:spAutoFit/>
          </a:bodyPr>
          <a:lstStyle/>
          <a:p>
            <a:pPr algn="ctr"/>
            <a:r>
              <a:rPr lang="fr-FR" sz="4000" cap="small" dirty="0"/>
              <a:t>Salle serveur</a:t>
            </a:r>
          </a:p>
        </p:txBody>
      </p:sp>
    </p:spTree>
    <p:extLst>
      <p:ext uri="{BB962C8B-B14F-4D97-AF65-F5344CB8AC3E}">
        <p14:creationId xmlns:p14="http://schemas.microsoft.com/office/powerpoint/2010/main" val="1216089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751CB-9E41-E3E9-41AF-E076F2008AAA}"/>
            </a:ext>
          </a:extLst>
        </p:cNvPr>
        <p:cNvGrpSpPr/>
        <p:nvPr/>
      </p:nvGrpSpPr>
      <p:grpSpPr>
        <a:xfrm>
          <a:off x="0" y="0"/>
          <a:ext cx="0" cy="0"/>
          <a:chOff x="0" y="0"/>
          <a:chExt cx="0" cy="0"/>
        </a:xfrm>
      </p:grpSpPr>
      <p:sp>
        <p:nvSpPr>
          <p:cNvPr id="12" name="ZoneTexte 11">
            <a:extLst>
              <a:ext uri="{FF2B5EF4-FFF2-40B4-BE49-F238E27FC236}">
                <a16:creationId xmlns:a16="http://schemas.microsoft.com/office/drawing/2014/main" id="{8A605E96-F3D4-FDF5-78F7-1D63A7E4BF57}"/>
              </a:ext>
            </a:extLst>
          </p:cNvPr>
          <p:cNvSpPr txBox="1"/>
          <p:nvPr/>
        </p:nvSpPr>
        <p:spPr>
          <a:xfrm>
            <a:off x="1413888" y="-1825204"/>
            <a:ext cx="8429780" cy="707886"/>
          </a:xfrm>
          <a:prstGeom prst="rect">
            <a:avLst/>
          </a:prstGeom>
          <a:noFill/>
        </p:spPr>
        <p:txBody>
          <a:bodyPr wrap="square" rtlCol="0">
            <a:spAutoFit/>
          </a:bodyPr>
          <a:lstStyle/>
          <a:p>
            <a:pPr algn="ctr"/>
            <a:r>
              <a:rPr lang="fr-FR" sz="4000" cap="small" dirty="0"/>
              <a:t>Conception et sécurisation réseau</a:t>
            </a:r>
          </a:p>
        </p:txBody>
      </p:sp>
      <p:sp>
        <p:nvSpPr>
          <p:cNvPr id="17" name="Hexagone 16">
            <a:extLst>
              <a:ext uri="{FF2B5EF4-FFF2-40B4-BE49-F238E27FC236}">
                <a16:creationId xmlns:a16="http://schemas.microsoft.com/office/drawing/2014/main" id="{BBAE0FE9-6219-FC95-59DD-D25D5EA4B567}"/>
              </a:ext>
            </a:extLst>
          </p:cNvPr>
          <p:cNvSpPr/>
          <p:nvPr/>
        </p:nvSpPr>
        <p:spPr>
          <a:xfrm rot="18802443">
            <a:off x="8502885" y="-5489776"/>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4B8CA756-FA0C-04CC-1F01-51D6FF9F0576}"/>
              </a:ext>
            </a:extLst>
          </p:cNvPr>
          <p:cNvSpPr txBox="1"/>
          <p:nvPr/>
        </p:nvSpPr>
        <p:spPr>
          <a:xfrm>
            <a:off x="3475108" y="43526"/>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291F9DD1-DDBA-32D2-C845-881AC8E84177}"/>
              </a:ext>
            </a:extLst>
          </p:cNvPr>
          <p:cNvSpPr/>
          <p:nvPr/>
        </p:nvSpPr>
        <p:spPr>
          <a:xfrm>
            <a:off x="-4085992"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250CA3ED-0218-58CB-C8DC-6EF91F482983}"/>
              </a:ext>
            </a:extLst>
          </p:cNvPr>
          <p:cNvSpPr/>
          <p:nvPr/>
        </p:nvSpPr>
        <p:spPr>
          <a:xfrm>
            <a:off x="-3153672"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7E5714F5-BB67-E310-F5B2-0E8E0FB9E64E}"/>
              </a:ext>
            </a:extLst>
          </p:cNvPr>
          <p:cNvSpPr/>
          <p:nvPr/>
        </p:nvSpPr>
        <p:spPr>
          <a:xfrm>
            <a:off x="-3153672"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142AB9C6-FED1-B18C-E81A-AF4A02426167}"/>
              </a:ext>
            </a:extLst>
          </p:cNvPr>
          <p:cNvSpPr txBox="1"/>
          <p:nvPr/>
        </p:nvSpPr>
        <p:spPr>
          <a:xfrm>
            <a:off x="-6812567" y="3429000"/>
            <a:ext cx="2265077" cy="369332"/>
          </a:xfrm>
          <a:prstGeom prst="rect">
            <a:avLst/>
          </a:prstGeom>
          <a:noFill/>
        </p:spPr>
        <p:txBody>
          <a:bodyPr wrap="square" rtlCol="0">
            <a:spAutoFit/>
          </a:bodyPr>
          <a:lstStyle/>
          <a:p>
            <a:pPr algn="ctr"/>
            <a:r>
              <a:rPr lang="fr-FR" b="1" dirty="0">
                <a:solidFill>
                  <a:schemeClr val="bg1"/>
                </a:solidFill>
              </a:rPr>
              <a:t>Schéma réseau</a:t>
            </a:r>
          </a:p>
        </p:txBody>
      </p:sp>
      <p:sp>
        <p:nvSpPr>
          <p:cNvPr id="28" name="Rectangle : coins arrondis 27">
            <a:extLst>
              <a:ext uri="{FF2B5EF4-FFF2-40B4-BE49-F238E27FC236}">
                <a16:creationId xmlns:a16="http://schemas.microsoft.com/office/drawing/2014/main" id="{2B4C0FDD-E814-F6AF-7FA8-17DBB7BCB030}"/>
              </a:ext>
            </a:extLst>
          </p:cNvPr>
          <p:cNvSpPr/>
          <p:nvPr/>
        </p:nvSpPr>
        <p:spPr>
          <a:xfrm>
            <a:off x="-3153672"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D5474CB5-0C15-6578-6A1D-369602748A7B}"/>
              </a:ext>
            </a:extLst>
          </p:cNvPr>
          <p:cNvSpPr txBox="1"/>
          <p:nvPr/>
        </p:nvSpPr>
        <p:spPr>
          <a:xfrm>
            <a:off x="-2760003" y="4904837"/>
            <a:ext cx="2265077" cy="369332"/>
          </a:xfrm>
          <a:prstGeom prst="rect">
            <a:avLst/>
          </a:prstGeom>
          <a:noFill/>
        </p:spPr>
        <p:txBody>
          <a:bodyPr wrap="square" rtlCol="0">
            <a:spAutoFit/>
          </a:bodyPr>
          <a:lstStyle/>
          <a:p>
            <a:pPr algn="ctr"/>
            <a:r>
              <a:rPr lang="fr-FR" b="1" dirty="0">
                <a:solidFill>
                  <a:schemeClr val="bg1"/>
                </a:solidFill>
              </a:rPr>
              <a:t>Equipements réseaux</a:t>
            </a:r>
          </a:p>
        </p:txBody>
      </p:sp>
      <p:sp>
        <p:nvSpPr>
          <p:cNvPr id="48" name="ZoneTexte 47">
            <a:extLst>
              <a:ext uri="{FF2B5EF4-FFF2-40B4-BE49-F238E27FC236}">
                <a16:creationId xmlns:a16="http://schemas.microsoft.com/office/drawing/2014/main" id="{5A83E915-3DAF-504F-7263-037F910123B8}"/>
              </a:ext>
            </a:extLst>
          </p:cNvPr>
          <p:cNvSpPr txBox="1"/>
          <p:nvPr/>
        </p:nvSpPr>
        <p:spPr>
          <a:xfrm>
            <a:off x="-6940969" y="2002888"/>
            <a:ext cx="2265077" cy="369332"/>
          </a:xfrm>
          <a:prstGeom prst="rect">
            <a:avLst/>
          </a:prstGeom>
          <a:noFill/>
        </p:spPr>
        <p:txBody>
          <a:bodyPr wrap="square" rtlCol="0">
            <a:spAutoFit/>
          </a:bodyPr>
          <a:lstStyle/>
          <a:p>
            <a:pPr algn="ctr"/>
            <a:r>
              <a:rPr lang="fr-FR" b="1" dirty="0">
                <a:solidFill>
                  <a:schemeClr val="bg1"/>
                </a:solidFill>
              </a:rPr>
              <a:t>Flux global</a:t>
            </a:r>
          </a:p>
        </p:txBody>
      </p:sp>
      <p:sp>
        <p:nvSpPr>
          <p:cNvPr id="49" name="Rectangle 48">
            <a:extLst>
              <a:ext uri="{FF2B5EF4-FFF2-40B4-BE49-F238E27FC236}">
                <a16:creationId xmlns:a16="http://schemas.microsoft.com/office/drawing/2014/main" id="{8FDDEA18-3821-DCD6-D7CC-3B5B89F3B85C}"/>
              </a:ext>
            </a:extLst>
          </p:cNvPr>
          <p:cNvSpPr/>
          <p:nvPr/>
        </p:nvSpPr>
        <p:spPr>
          <a:xfrm>
            <a:off x="-4743713"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EFDA5282-E26A-85D8-141A-5184B1ED97DF}"/>
              </a:ext>
            </a:extLst>
          </p:cNvPr>
          <p:cNvSpPr/>
          <p:nvPr/>
        </p:nvSpPr>
        <p:spPr>
          <a:xfrm>
            <a:off x="-3592146"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4A36E3EE-22CD-4EE0-667E-ABFEB8B4CB4D}"/>
              </a:ext>
            </a:extLst>
          </p:cNvPr>
          <p:cNvSpPr/>
          <p:nvPr/>
        </p:nvSpPr>
        <p:spPr>
          <a:xfrm>
            <a:off x="-3592146"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A5313596-8981-EABA-4DD6-DC1D47C984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4562" y="3288678"/>
            <a:ext cx="699700" cy="699700"/>
          </a:xfrm>
          <a:prstGeom prst="rect">
            <a:avLst/>
          </a:prstGeom>
        </p:spPr>
      </p:pic>
      <p:sp>
        <p:nvSpPr>
          <p:cNvPr id="56" name="Ellipse 55">
            <a:extLst>
              <a:ext uri="{FF2B5EF4-FFF2-40B4-BE49-F238E27FC236}">
                <a16:creationId xmlns:a16="http://schemas.microsoft.com/office/drawing/2014/main" id="{6E267F27-0471-1DFE-7BA0-79FE0A8CE2D6}"/>
              </a:ext>
            </a:extLst>
          </p:cNvPr>
          <p:cNvSpPr/>
          <p:nvPr/>
        </p:nvSpPr>
        <p:spPr>
          <a:xfrm>
            <a:off x="-3592146"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68CB51CE-EA4C-7A32-B47B-BD27908B81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4562" y="4739653"/>
            <a:ext cx="699700" cy="699700"/>
          </a:xfrm>
          <a:prstGeom prst="rect">
            <a:avLst/>
          </a:prstGeom>
        </p:spPr>
      </p:pic>
      <p:pic>
        <p:nvPicPr>
          <p:cNvPr id="58" name="Graphique 57">
            <a:extLst>
              <a:ext uri="{FF2B5EF4-FFF2-40B4-BE49-F238E27FC236}">
                <a16:creationId xmlns:a16="http://schemas.microsoft.com/office/drawing/2014/main" id="{920EBC41-D428-12DA-3ECD-2FEBA1207A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4562" y="1837704"/>
            <a:ext cx="699700" cy="699700"/>
          </a:xfrm>
          <a:prstGeom prst="rect">
            <a:avLst/>
          </a:prstGeom>
        </p:spPr>
      </p:pic>
      <p:pic>
        <p:nvPicPr>
          <p:cNvPr id="4" name="Google Shape;127;g2b970aeef32_0_147">
            <a:extLst>
              <a:ext uri="{FF2B5EF4-FFF2-40B4-BE49-F238E27FC236}">
                <a16:creationId xmlns:a16="http://schemas.microsoft.com/office/drawing/2014/main" id="{50BCD34F-6642-5110-81A5-09FEAA9E9DB6}"/>
              </a:ext>
            </a:extLst>
          </p:cNvPr>
          <p:cNvPicPr preferRelativeResize="0">
            <a:picLocks noChangeAspect="1"/>
          </p:cNvPicPr>
          <p:nvPr/>
        </p:nvPicPr>
        <p:blipFill rotWithShape="1">
          <a:blip r:embed="rId4">
            <a:alphaModFix/>
          </a:blip>
          <a:srcRect l="3753" r="3742" b="58916"/>
          <a:stretch/>
        </p:blipFill>
        <p:spPr>
          <a:xfrm>
            <a:off x="8056739" y="313239"/>
            <a:ext cx="3878556" cy="1340406"/>
          </a:xfrm>
          <a:prstGeom prst="rect">
            <a:avLst/>
          </a:prstGeom>
          <a:noFill/>
          <a:ln>
            <a:noFill/>
          </a:ln>
        </p:spPr>
      </p:pic>
      <p:pic>
        <p:nvPicPr>
          <p:cNvPr id="5" name="Google Shape;127;g2b970aeef32_0_147">
            <a:extLst>
              <a:ext uri="{FF2B5EF4-FFF2-40B4-BE49-F238E27FC236}">
                <a16:creationId xmlns:a16="http://schemas.microsoft.com/office/drawing/2014/main" id="{4200FFC2-2848-93CF-3A81-776FB72E5A59}"/>
              </a:ext>
            </a:extLst>
          </p:cNvPr>
          <p:cNvPicPr preferRelativeResize="0"/>
          <p:nvPr/>
        </p:nvPicPr>
        <p:blipFill rotWithShape="1">
          <a:blip r:embed="rId4">
            <a:alphaModFix/>
          </a:blip>
          <a:srcRect l="4686" t="41250" r="4158" b="20546"/>
          <a:stretch/>
        </p:blipFill>
        <p:spPr>
          <a:xfrm>
            <a:off x="3912188" y="7056116"/>
            <a:ext cx="6333203" cy="2065389"/>
          </a:xfrm>
          <a:prstGeom prst="rect">
            <a:avLst/>
          </a:prstGeom>
          <a:noFill/>
          <a:ln>
            <a:noFill/>
          </a:ln>
        </p:spPr>
      </p:pic>
      <p:pic>
        <p:nvPicPr>
          <p:cNvPr id="6" name="Google Shape;127;g2b970aeef32_0_147">
            <a:extLst>
              <a:ext uri="{FF2B5EF4-FFF2-40B4-BE49-F238E27FC236}">
                <a16:creationId xmlns:a16="http://schemas.microsoft.com/office/drawing/2014/main" id="{1B1A86A6-DB50-CD65-3DC9-47C454D34A95}"/>
              </a:ext>
            </a:extLst>
          </p:cNvPr>
          <p:cNvPicPr preferRelativeResize="0"/>
          <p:nvPr/>
        </p:nvPicPr>
        <p:blipFill rotWithShape="1">
          <a:blip r:embed="rId4">
            <a:alphaModFix/>
          </a:blip>
          <a:srcRect t="79530" b="-2033"/>
          <a:stretch/>
        </p:blipFill>
        <p:spPr>
          <a:xfrm>
            <a:off x="3999827" y="9143323"/>
            <a:ext cx="6159809" cy="1007686"/>
          </a:xfrm>
          <a:prstGeom prst="rect">
            <a:avLst/>
          </a:prstGeom>
          <a:noFill/>
          <a:ln>
            <a:noFill/>
          </a:ln>
        </p:spPr>
      </p:pic>
      <p:grpSp>
        <p:nvGrpSpPr>
          <p:cNvPr id="8" name="Groupe 7">
            <a:extLst>
              <a:ext uri="{FF2B5EF4-FFF2-40B4-BE49-F238E27FC236}">
                <a16:creationId xmlns:a16="http://schemas.microsoft.com/office/drawing/2014/main" id="{186005AD-0685-3353-0ADC-71867DB282E7}"/>
              </a:ext>
            </a:extLst>
          </p:cNvPr>
          <p:cNvGrpSpPr/>
          <p:nvPr/>
        </p:nvGrpSpPr>
        <p:grpSpPr>
          <a:xfrm>
            <a:off x="500827" y="1118652"/>
            <a:ext cx="5714900" cy="4980818"/>
            <a:chOff x="500827" y="1118652"/>
            <a:chExt cx="5714900" cy="4980818"/>
          </a:xfrm>
        </p:grpSpPr>
        <p:pic>
          <p:nvPicPr>
            <p:cNvPr id="2" name="Google Shape;139;g2b9825f8675_0_70">
              <a:extLst>
                <a:ext uri="{FF2B5EF4-FFF2-40B4-BE49-F238E27FC236}">
                  <a16:creationId xmlns:a16="http://schemas.microsoft.com/office/drawing/2014/main" id="{CFA3A6A5-2B2A-ECCE-3F26-9CCB643F8950}"/>
                </a:ext>
              </a:extLst>
            </p:cNvPr>
            <p:cNvPicPr preferRelativeResize="0">
              <a:picLocks noChangeAspect="1"/>
            </p:cNvPicPr>
            <p:nvPr/>
          </p:nvPicPr>
          <p:blipFill>
            <a:blip r:embed="rId5">
              <a:alphaModFix/>
            </a:blip>
            <a:stretch>
              <a:fillRect/>
            </a:stretch>
          </p:blipFill>
          <p:spPr>
            <a:xfrm>
              <a:off x="3388298" y="1118652"/>
              <a:ext cx="2827429" cy="4971564"/>
            </a:xfrm>
            <a:prstGeom prst="rect">
              <a:avLst/>
            </a:prstGeom>
            <a:noFill/>
            <a:ln>
              <a:noFill/>
            </a:ln>
          </p:spPr>
        </p:pic>
        <p:pic>
          <p:nvPicPr>
            <p:cNvPr id="3" name="Google Shape;140;g2b9825f8675_0_70">
              <a:extLst>
                <a:ext uri="{FF2B5EF4-FFF2-40B4-BE49-F238E27FC236}">
                  <a16:creationId xmlns:a16="http://schemas.microsoft.com/office/drawing/2014/main" id="{942C6AE5-3260-9698-FD6C-ED336FA16574}"/>
                </a:ext>
              </a:extLst>
            </p:cNvPr>
            <p:cNvPicPr preferRelativeResize="0">
              <a:picLocks noChangeAspect="1"/>
            </p:cNvPicPr>
            <p:nvPr/>
          </p:nvPicPr>
          <p:blipFill>
            <a:blip r:embed="rId6">
              <a:alphaModFix/>
            </a:blip>
            <a:stretch>
              <a:fillRect/>
            </a:stretch>
          </p:blipFill>
          <p:spPr>
            <a:xfrm>
              <a:off x="500827" y="1127862"/>
              <a:ext cx="2827430" cy="4971608"/>
            </a:xfrm>
            <a:prstGeom prst="rect">
              <a:avLst/>
            </a:prstGeom>
            <a:noFill/>
            <a:ln>
              <a:noFill/>
            </a:ln>
          </p:spPr>
        </p:pic>
      </p:grpSp>
      <p:sp>
        <p:nvSpPr>
          <p:cNvPr id="11" name="Rectangle 10">
            <a:extLst>
              <a:ext uri="{FF2B5EF4-FFF2-40B4-BE49-F238E27FC236}">
                <a16:creationId xmlns:a16="http://schemas.microsoft.com/office/drawing/2014/main" id="{A5A24C02-3C5E-3090-C402-BE82BA051514}"/>
              </a:ext>
            </a:extLst>
          </p:cNvPr>
          <p:cNvSpPr/>
          <p:nvPr/>
        </p:nvSpPr>
        <p:spPr>
          <a:xfrm>
            <a:off x="3894408" y="1983740"/>
            <a:ext cx="2072052" cy="201888"/>
          </a:xfrm>
          <a:prstGeom prst="rect">
            <a:avLst/>
          </a:prstGeom>
          <a:noFill/>
          <a:ln w="3175">
            <a:solidFill>
              <a:schemeClr val="tx1"/>
            </a:solidFill>
          </a:ln>
          <a:effectLst>
            <a:glow rad="228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35F4E6E9-6CFC-E9B7-7FBA-DAFB70375AB5}"/>
              </a:ext>
            </a:extLst>
          </p:cNvPr>
          <p:cNvSpPr txBox="1"/>
          <p:nvPr/>
        </p:nvSpPr>
        <p:spPr>
          <a:xfrm>
            <a:off x="7637970" y="4204668"/>
            <a:ext cx="3252242" cy="400110"/>
          </a:xfrm>
          <a:prstGeom prst="rect">
            <a:avLst/>
          </a:prstGeom>
          <a:noFill/>
        </p:spPr>
        <p:txBody>
          <a:bodyPr wrap="square" rtlCol="0">
            <a:spAutoFit/>
          </a:bodyPr>
          <a:lstStyle/>
          <a:p>
            <a:pPr algn="ctr"/>
            <a:r>
              <a:rPr lang="fr-FR" sz="2000" cap="small" dirty="0"/>
              <a:t>Firewall </a:t>
            </a:r>
            <a:r>
              <a:rPr lang="fr-FR" sz="2000" cap="small" dirty="0" err="1"/>
              <a:t>Pfsense</a:t>
            </a:r>
            <a:endParaRPr lang="fr-FR" sz="2000" cap="small" dirty="0"/>
          </a:p>
        </p:txBody>
      </p:sp>
      <p:pic>
        <p:nvPicPr>
          <p:cNvPr id="10" name="Google Shape;161;g2b9825f8675_0_103">
            <a:extLst>
              <a:ext uri="{FF2B5EF4-FFF2-40B4-BE49-F238E27FC236}">
                <a16:creationId xmlns:a16="http://schemas.microsoft.com/office/drawing/2014/main" id="{FAECF237-FC5A-64CB-B52D-42F8819763DC}"/>
              </a:ext>
            </a:extLst>
          </p:cNvPr>
          <p:cNvPicPr preferRelativeResize="0"/>
          <p:nvPr/>
        </p:nvPicPr>
        <p:blipFill rotWithShape="1">
          <a:blip r:embed="rId7">
            <a:alphaModFix/>
          </a:blip>
          <a:srcRect b="30061"/>
          <a:stretch/>
        </p:blipFill>
        <p:spPr>
          <a:xfrm>
            <a:off x="7296237" y="1191577"/>
            <a:ext cx="4194201" cy="2933383"/>
          </a:xfrm>
          <a:prstGeom prst="rect">
            <a:avLst/>
          </a:prstGeom>
          <a:noFill/>
          <a:ln>
            <a:noFill/>
          </a:ln>
        </p:spPr>
      </p:pic>
      <p:sp>
        <p:nvSpPr>
          <p:cNvPr id="18" name="ZoneTexte 17">
            <a:extLst>
              <a:ext uri="{FF2B5EF4-FFF2-40B4-BE49-F238E27FC236}">
                <a16:creationId xmlns:a16="http://schemas.microsoft.com/office/drawing/2014/main" id="{8A60F2D9-775B-DDE1-3B61-A9044C17CF8E}"/>
              </a:ext>
            </a:extLst>
          </p:cNvPr>
          <p:cNvSpPr txBox="1"/>
          <p:nvPr/>
        </p:nvSpPr>
        <p:spPr>
          <a:xfrm>
            <a:off x="-995937" y="191816"/>
            <a:ext cx="8429780" cy="707886"/>
          </a:xfrm>
          <a:prstGeom prst="rect">
            <a:avLst/>
          </a:prstGeom>
          <a:noFill/>
        </p:spPr>
        <p:txBody>
          <a:bodyPr wrap="square" rtlCol="0">
            <a:spAutoFit/>
          </a:bodyPr>
          <a:lstStyle/>
          <a:p>
            <a:pPr algn="ctr"/>
            <a:r>
              <a:rPr lang="fr-FR" sz="4000" cap="small" dirty="0"/>
              <a:t>Salle serveur</a:t>
            </a:r>
          </a:p>
        </p:txBody>
      </p:sp>
    </p:spTree>
    <p:extLst>
      <p:ext uri="{BB962C8B-B14F-4D97-AF65-F5344CB8AC3E}">
        <p14:creationId xmlns:p14="http://schemas.microsoft.com/office/powerpoint/2010/main" val="3539227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BBFFC-DDED-CED6-158A-56E8FD46C11C}"/>
            </a:ext>
          </a:extLst>
        </p:cNvPr>
        <p:cNvGrpSpPr/>
        <p:nvPr/>
      </p:nvGrpSpPr>
      <p:grpSpPr>
        <a:xfrm>
          <a:off x="0" y="0"/>
          <a:ext cx="0" cy="0"/>
          <a:chOff x="0" y="0"/>
          <a:chExt cx="0" cy="0"/>
        </a:xfrm>
      </p:grpSpPr>
      <p:sp>
        <p:nvSpPr>
          <p:cNvPr id="12" name="ZoneTexte 11">
            <a:extLst>
              <a:ext uri="{FF2B5EF4-FFF2-40B4-BE49-F238E27FC236}">
                <a16:creationId xmlns:a16="http://schemas.microsoft.com/office/drawing/2014/main" id="{4D512037-FA46-E1AB-CA72-F2CDB5BB1030}"/>
              </a:ext>
            </a:extLst>
          </p:cNvPr>
          <p:cNvSpPr txBox="1"/>
          <p:nvPr/>
        </p:nvSpPr>
        <p:spPr>
          <a:xfrm>
            <a:off x="1413888" y="-1825204"/>
            <a:ext cx="8429780" cy="707886"/>
          </a:xfrm>
          <a:prstGeom prst="rect">
            <a:avLst/>
          </a:prstGeom>
          <a:noFill/>
        </p:spPr>
        <p:txBody>
          <a:bodyPr wrap="square" rtlCol="0">
            <a:spAutoFit/>
          </a:bodyPr>
          <a:lstStyle/>
          <a:p>
            <a:pPr algn="ctr"/>
            <a:r>
              <a:rPr lang="fr-FR" sz="4000" cap="small" dirty="0"/>
              <a:t>Conception et sécurisation réseau</a:t>
            </a:r>
          </a:p>
        </p:txBody>
      </p:sp>
      <p:sp>
        <p:nvSpPr>
          <p:cNvPr id="17" name="Hexagone 16">
            <a:extLst>
              <a:ext uri="{FF2B5EF4-FFF2-40B4-BE49-F238E27FC236}">
                <a16:creationId xmlns:a16="http://schemas.microsoft.com/office/drawing/2014/main" id="{5BF7F255-28C9-6265-7BC3-712F82BC39A1}"/>
              </a:ext>
            </a:extLst>
          </p:cNvPr>
          <p:cNvSpPr/>
          <p:nvPr/>
        </p:nvSpPr>
        <p:spPr>
          <a:xfrm rot="18802443">
            <a:off x="8502885" y="-5489776"/>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4E4AAFC5-09A6-92BF-36A1-9D44B27C862E}"/>
              </a:ext>
            </a:extLst>
          </p:cNvPr>
          <p:cNvSpPr txBox="1"/>
          <p:nvPr/>
        </p:nvSpPr>
        <p:spPr>
          <a:xfrm>
            <a:off x="3475108" y="43526"/>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EDB50C95-47DA-0D12-EFBD-482A2BE22D44}"/>
              </a:ext>
            </a:extLst>
          </p:cNvPr>
          <p:cNvSpPr/>
          <p:nvPr/>
        </p:nvSpPr>
        <p:spPr>
          <a:xfrm>
            <a:off x="-4085992"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01F33FE9-5EAD-6D19-A156-ACE8DAB7DD23}"/>
              </a:ext>
            </a:extLst>
          </p:cNvPr>
          <p:cNvSpPr/>
          <p:nvPr/>
        </p:nvSpPr>
        <p:spPr>
          <a:xfrm>
            <a:off x="-3153672"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73ADDB9F-B30D-69A0-C41A-7EB3B09C6849}"/>
              </a:ext>
            </a:extLst>
          </p:cNvPr>
          <p:cNvSpPr/>
          <p:nvPr/>
        </p:nvSpPr>
        <p:spPr>
          <a:xfrm>
            <a:off x="-3153672"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5425A785-5036-6519-435E-3FE70C0A22AF}"/>
              </a:ext>
            </a:extLst>
          </p:cNvPr>
          <p:cNvSpPr txBox="1"/>
          <p:nvPr/>
        </p:nvSpPr>
        <p:spPr>
          <a:xfrm>
            <a:off x="-6812567" y="3429000"/>
            <a:ext cx="2265077" cy="369332"/>
          </a:xfrm>
          <a:prstGeom prst="rect">
            <a:avLst/>
          </a:prstGeom>
          <a:noFill/>
        </p:spPr>
        <p:txBody>
          <a:bodyPr wrap="square" rtlCol="0">
            <a:spAutoFit/>
          </a:bodyPr>
          <a:lstStyle/>
          <a:p>
            <a:pPr algn="ctr"/>
            <a:r>
              <a:rPr lang="fr-FR" b="1" dirty="0">
                <a:solidFill>
                  <a:schemeClr val="bg1"/>
                </a:solidFill>
              </a:rPr>
              <a:t>Schéma réseau</a:t>
            </a:r>
          </a:p>
        </p:txBody>
      </p:sp>
      <p:sp>
        <p:nvSpPr>
          <p:cNvPr id="28" name="Rectangle : coins arrondis 27">
            <a:extLst>
              <a:ext uri="{FF2B5EF4-FFF2-40B4-BE49-F238E27FC236}">
                <a16:creationId xmlns:a16="http://schemas.microsoft.com/office/drawing/2014/main" id="{9BBE6D61-8ECA-8C7B-3938-95796CEE546E}"/>
              </a:ext>
            </a:extLst>
          </p:cNvPr>
          <p:cNvSpPr/>
          <p:nvPr/>
        </p:nvSpPr>
        <p:spPr>
          <a:xfrm>
            <a:off x="-3153672"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C412678F-3C09-0B95-EF1B-F002E635EA62}"/>
              </a:ext>
            </a:extLst>
          </p:cNvPr>
          <p:cNvSpPr txBox="1"/>
          <p:nvPr/>
        </p:nvSpPr>
        <p:spPr>
          <a:xfrm>
            <a:off x="-2760003" y="4904837"/>
            <a:ext cx="2265077" cy="369332"/>
          </a:xfrm>
          <a:prstGeom prst="rect">
            <a:avLst/>
          </a:prstGeom>
          <a:noFill/>
        </p:spPr>
        <p:txBody>
          <a:bodyPr wrap="square" rtlCol="0">
            <a:spAutoFit/>
          </a:bodyPr>
          <a:lstStyle/>
          <a:p>
            <a:pPr algn="ctr"/>
            <a:r>
              <a:rPr lang="fr-FR" b="1" dirty="0">
                <a:solidFill>
                  <a:schemeClr val="bg1"/>
                </a:solidFill>
              </a:rPr>
              <a:t>Equipements réseaux</a:t>
            </a:r>
          </a:p>
        </p:txBody>
      </p:sp>
      <p:sp>
        <p:nvSpPr>
          <p:cNvPr id="48" name="ZoneTexte 47">
            <a:extLst>
              <a:ext uri="{FF2B5EF4-FFF2-40B4-BE49-F238E27FC236}">
                <a16:creationId xmlns:a16="http://schemas.microsoft.com/office/drawing/2014/main" id="{FF7E2D6C-1A32-0795-22AA-1CC6CD9D7DEF}"/>
              </a:ext>
            </a:extLst>
          </p:cNvPr>
          <p:cNvSpPr txBox="1"/>
          <p:nvPr/>
        </p:nvSpPr>
        <p:spPr>
          <a:xfrm>
            <a:off x="-6940969" y="2002888"/>
            <a:ext cx="2265077" cy="369332"/>
          </a:xfrm>
          <a:prstGeom prst="rect">
            <a:avLst/>
          </a:prstGeom>
          <a:noFill/>
        </p:spPr>
        <p:txBody>
          <a:bodyPr wrap="square" rtlCol="0">
            <a:spAutoFit/>
          </a:bodyPr>
          <a:lstStyle/>
          <a:p>
            <a:pPr algn="ctr"/>
            <a:r>
              <a:rPr lang="fr-FR" b="1" dirty="0">
                <a:solidFill>
                  <a:schemeClr val="bg1"/>
                </a:solidFill>
              </a:rPr>
              <a:t>Flux global</a:t>
            </a:r>
          </a:p>
        </p:txBody>
      </p:sp>
      <p:sp>
        <p:nvSpPr>
          <p:cNvPr id="49" name="Rectangle 48">
            <a:extLst>
              <a:ext uri="{FF2B5EF4-FFF2-40B4-BE49-F238E27FC236}">
                <a16:creationId xmlns:a16="http://schemas.microsoft.com/office/drawing/2014/main" id="{FD3B795A-9A3E-E7E7-C918-8EC3258FAFD3}"/>
              </a:ext>
            </a:extLst>
          </p:cNvPr>
          <p:cNvSpPr/>
          <p:nvPr/>
        </p:nvSpPr>
        <p:spPr>
          <a:xfrm>
            <a:off x="-4743713"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1587495B-43D7-3584-B508-9684E4006E58}"/>
              </a:ext>
            </a:extLst>
          </p:cNvPr>
          <p:cNvSpPr/>
          <p:nvPr/>
        </p:nvSpPr>
        <p:spPr>
          <a:xfrm>
            <a:off x="-3592146"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1BAB4B51-A26C-288B-2ACB-2B61ED72463C}"/>
              </a:ext>
            </a:extLst>
          </p:cNvPr>
          <p:cNvSpPr/>
          <p:nvPr/>
        </p:nvSpPr>
        <p:spPr>
          <a:xfrm>
            <a:off x="-3592146"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AB8770EA-8B0C-A69F-812B-A2E5E143C9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4562" y="3288678"/>
            <a:ext cx="699700" cy="699700"/>
          </a:xfrm>
          <a:prstGeom prst="rect">
            <a:avLst/>
          </a:prstGeom>
        </p:spPr>
      </p:pic>
      <p:sp>
        <p:nvSpPr>
          <p:cNvPr id="56" name="Ellipse 55">
            <a:extLst>
              <a:ext uri="{FF2B5EF4-FFF2-40B4-BE49-F238E27FC236}">
                <a16:creationId xmlns:a16="http://schemas.microsoft.com/office/drawing/2014/main" id="{F1386C4F-170F-4345-F1AE-3ADB126D599D}"/>
              </a:ext>
            </a:extLst>
          </p:cNvPr>
          <p:cNvSpPr/>
          <p:nvPr/>
        </p:nvSpPr>
        <p:spPr>
          <a:xfrm>
            <a:off x="-3592146"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13509586-40E0-87CF-C3D3-E7FC499B85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4562" y="4739653"/>
            <a:ext cx="699700" cy="699700"/>
          </a:xfrm>
          <a:prstGeom prst="rect">
            <a:avLst/>
          </a:prstGeom>
        </p:spPr>
      </p:pic>
      <p:pic>
        <p:nvPicPr>
          <p:cNvPr id="58" name="Graphique 57">
            <a:extLst>
              <a:ext uri="{FF2B5EF4-FFF2-40B4-BE49-F238E27FC236}">
                <a16:creationId xmlns:a16="http://schemas.microsoft.com/office/drawing/2014/main" id="{DAC9AA22-00BF-96C5-E326-30B94C661E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4562" y="1837704"/>
            <a:ext cx="699700" cy="699700"/>
          </a:xfrm>
          <a:prstGeom prst="rect">
            <a:avLst/>
          </a:prstGeom>
        </p:spPr>
      </p:pic>
      <p:pic>
        <p:nvPicPr>
          <p:cNvPr id="4" name="Google Shape;127;g2b970aeef32_0_147">
            <a:extLst>
              <a:ext uri="{FF2B5EF4-FFF2-40B4-BE49-F238E27FC236}">
                <a16:creationId xmlns:a16="http://schemas.microsoft.com/office/drawing/2014/main" id="{F2089829-6DDE-C295-9775-B0E2C5BBFA55}"/>
              </a:ext>
            </a:extLst>
          </p:cNvPr>
          <p:cNvPicPr preferRelativeResize="0">
            <a:picLocks noChangeAspect="1"/>
          </p:cNvPicPr>
          <p:nvPr/>
        </p:nvPicPr>
        <p:blipFill rotWithShape="1">
          <a:blip r:embed="rId4">
            <a:alphaModFix/>
          </a:blip>
          <a:srcRect l="3753" r="3742" b="58916"/>
          <a:stretch/>
        </p:blipFill>
        <p:spPr>
          <a:xfrm>
            <a:off x="8056739" y="313239"/>
            <a:ext cx="3878556" cy="1340406"/>
          </a:xfrm>
          <a:prstGeom prst="rect">
            <a:avLst/>
          </a:prstGeom>
          <a:noFill/>
          <a:ln>
            <a:noFill/>
          </a:ln>
        </p:spPr>
      </p:pic>
      <p:pic>
        <p:nvPicPr>
          <p:cNvPr id="5" name="Google Shape;127;g2b970aeef32_0_147">
            <a:extLst>
              <a:ext uri="{FF2B5EF4-FFF2-40B4-BE49-F238E27FC236}">
                <a16:creationId xmlns:a16="http://schemas.microsoft.com/office/drawing/2014/main" id="{32BA2E3F-E5F1-35C5-DF9A-D1DCF3188440}"/>
              </a:ext>
            </a:extLst>
          </p:cNvPr>
          <p:cNvPicPr preferRelativeResize="0"/>
          <p:nvPr/>
        </p:nvPicPr>
        <p:blipFill rotWithShape="1">
          <a:blip r:embed="rId4">
            <a:alphaModFix/>
          </a:blip>
          <a:srcRect l="4686" t="41250" r="4158" b="20546"/>
          <a:stretch/>
        </p:blipFill>
        <p:spPr>
          <a:xfrm>
            <a:off x="3912188" y="7056116"/>
            <a:ext cx="6333203" cy="2065389"/>
          </a:xfrm>
          <a:prstGeom prst="rect">
            <a:avLst/>
          </a:prstGeom>
          <a:noFill/>
          <a:ln>
            <a:noFill/>
          </a:ln>
        </p:spPr>
      </p:pic>
      <p:pic>
        <p:nvPicPr>
          <p:cNvPr id="6" name="Google Shape;127;g2b970aeef32_0_147">
            <a:extLst>
              <a:ext uri="{FF2B5EF4-FFF2-40B4-BE49-F238E27FC236}">
                <a16:creationId xmlns:a16="http://schemas.microsoft.com/office/drawing/2014/main" id="{88029572-C63F-7DB3-2837-CBD944C0FE0B}"/>
              </a:ext>
            </a:extLst>
          </p:cNvPr>
          <p:cNvPicPr preferRelativeResize="0"/>
          <p:nvPr/>
        </p:nvPicPr>
        <p:blipFill rotWithShape="1">
          <a:blip r:embed="rId4">
            <a:alphaModFix/>
          </a:blip>
          <a:srcRect t="79530" b="-2033"/>
          <a:stretch/>
        </p:blipFill>
        <p:spPr>
          <a:xfrm>
            <a:off x="3999827" y="9143323"/>
            <a:ext cx="6159809" cy="1007686"/>
          </a:xfrm>
          <a:prstGeom prst="rect">
            <a:avLst/>
          </a:prstGeom>
          <a:noFill/>
          <a:ln>
            <a:noFill/>
          </a:ln>
        </p:spPr>
      </p:pic>
      <p:grpSp>
        <p:nvGrpSpPr>
          <p:cNvPr id="8" name="Groupe 7">
            <a:extLst>
              <a:ext uri="{FF2B5EF4-FFF2-40B4-BE49-F238E27FC236}">
                <a16:creationId xmlns:a16="http://schemas.microsoft.com/office/drawing/2014/main" id="{42A7396D-311F-49A9-B902-E4252CFA98E5}"/>
              </a:ext>
            </a:extLst>
          </p:cNvPr>
          <p:cNvGrpSpPr/>
          <p:nvPr/>
        </p:nvGrpSpPr>
        <p:grpSpPr>
          <a:xfrm>
            <a:off x="500827" y="1118652"/>
            <a:ext cx="5714900" cy="4980818"/>
            <a:chOff x="500827" y="1118652"/>
            <a:chExt cx="5714900" cy="4980818"/>
          </a:xfrm>
        </p:grpSpPr>
        <p:pic>
          <p:nvPicPr>
            <p:cNvPr id="2" name="Google Shape;139;g2b9825f8675_0_70">
              <a:extLst>
                <a:ext uri="{FF2B5EF4-FFF2-40B4-BE49-F238E27FC236}">
                  <a16:creationId xmlns:a16="http://schemas.microsoft.com/office/drawing/2014/main" id="{0C8CFDFD-6DA4-B001-EAEE-D07181D5D89D}"/>
                </a:ext>
              </a:extLst>
            </p:cNvPr>
            <p:cNvPicPr preferRelativeResize="0">
              <a:picLocks noChangeAspect="1"/>
            </p:cNvPicPr>
            <p:nvPr/>
          </p:nvPicPr>
          <p:blipFill>
            <a:blip r:embed="rId5">
              <a:alphaModFix/>
            </a:blip>
            <a:stretch>
              <a:fillRect/>
            </a:stretch>
          </p:blipFill>
          <p:spPr>
            <a:xfrm>
              <a:off x="3388298" y="1118652"/>
              <a:ext cx="2827429" cy="4971564"/>
            </a:xfrm>
            <a:prstGeom prst="rect">
              <a:avLst/>
            </a:prstGeom>
            <a:noFill/>
            <a:ln>
              <a:noFill/>
            </a:ln>
          </p:spPr>
        </p:pic>
        <p:pic>
          <p:nvPicPr>
            <p:cNvPr id="3" name="Google Shape;140;g2b9825f8675_0_70">
              <a:extLst>
                <a:ext uri="{FF2B5EF4-FFF2-40B4-BE49-F238E27FC236}">
                  <a16:creationId xmlns:a16="http://schemas.microsoft.com/office/drawing/2014/main" id="{88F5D803-E35A-9D36-488E-E2E45F181362}"/>
                </a:ext>
              </a:extLst>
            </p:cNvPr>
            <p:cNvPicPr preferRelativeResize="0">
              <a:picLocks noChangeAspect="1"/>
            </p:cNvPicPr>
            <p:nvPr/>
          </p:nvPicPr>
          <p:blipFill>
            <a:blip r:embed="rId6">
              <a:alphaModFix/>
            </a:blip>
            <a:stretch>
              <a:fillRect/>
            </a:stretch>
          </p:blipFill>
          <p:spPr>
            <a:xfrm>
              <a:off x="500827" y="1127862"/>
              <a:ext cx="2827430" cy="4971608"/>
            </a:xfrm>
            <a:prstGeom prst="rect">
              <a:avLst/>
            </a:prstGeom>
            <a:noFill/>
            <a:ln>
              <a:noFill/>
            </a:ln>
          </p:spPr>
        </p:pic>
      </p:grpSp>
      <p:sp>
        <p:nvSpPr>
          <p:cNvPr id="11" name="Rectangle 10">
            <a:extLst>
              <a:ext uri="{FF2B5EF4-FFF2-40B4-BE49-F238E27FC236}">
                <a16:creationId xmlns:a16="http://schemas.microsoft.com/office/drawing/2014/main" id="{7304329E-A924-10DD-3401-F01403FEA0B3}"/>
              </a:ext>
            </a:extLst>
          </p:cNvPr>
          <p:cNvSpPr/>
          <p:nvPr/>
        </p:nvSpPr>
        <p:spPr>
          <a:xfrm>
            <a:off x="3912188" y="2537404"/>
            <a:ext cx="2072052" cy="201888"/>
          </a:xfrm>
          <a:prstGeom prst="rect">
            <a:avLst/>
          </a:prstGeom>
          <a:noFill/>
          <a:ln w="3175">
            <a:solidFill>
              <a:schemeClr val="tx1"/>
            </a:solidFill>
          </a:ln>
          <a:effectLst>
            <a:glow rad="228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1327C2C7-B8C9-BEC5-2E8E-AF34166A5E14}"/>
              </a:ext>
            </a:extLst>
          </p:cNvPr>
          <p:cNvSpPr txBox="1"/>
          <p:nvPr/>
        </p:nvSpPr>
        <p:spPr>
          <a:xfrm>
            <a:off x="7637970" y="4204668"/>
            <a:ext cx="3252242" cy="707886"/>
          </a:xfrm>
          <a:prstGeom prst="rect">
            <a:avLst/>
          </a:prstGeom>
          <a:noFill/>
        </p:spPr>
        <p:txBody>
          <a:bodyPr wrap="square" rtlCol="0">
            <a:spAutoFit/>
          </a:bodyPr>
          <a:lstStyle/>
          <a:p>
            <a:pPr algn="ctr"/>
            <a:r>
              <a:rPr lang="fr-FR" sz="2000" cap="small" dirty="0"/>
              <a:t>Switch niveau 3</a:t>
            </a:r>
          </a:p>
          <a:p>
            <a:pPr algn="ctr"/>
            <a:r>
              <a:rPr lang="fr-FR" sz="2000" cap="small" dirty="0"/>
              <a:t>(Cœur de réseau)</a:t>
            </a:r>
          </a:p>
        </p:txBody>
      </p:sp>
      <p:pic>
        <p:nvPicPr>
          <p:cNvPr id="14" name="Google Shape;170;g2b9799773dc_1_7">
            <a:extLst>
              <a:ext uri="{FF2B5EF4-FFF2-40B4-BE49-F238E27FC236}">
                <a16:creationId xmlns:a16="http://schemas.microsoft.com/office/drawing/2014/main" id="{C392AC59-8304-D7E1-3D73-0945FD3C02BE}"/>
              </a:ext>
            </a:extLst>
          </p:cNvPr>
          <p:cNvPicPr preferRelativeResize="0"/>
          <p:nvPr/>
        </p:nvPicPr>
        <p:blipFill>
          <a:blip r:embed="rId7">
            <a:alphaModFix/>
          </a:blip>
          <a:stretch>
            <a:fillRect/>
          </a:stretch>
        </p:blipFill>
        <p:spPr>
          <a:xfrm>
            <a:off x="7310992" y="1723468"/>
            <a:ext cx="4010950" cy="2481200"/>
          </a:xfrm>
          <a:prstGeom prst="rect">
            <a:avLst/>
          </a:prstGeom>
          <a:noFill/>
          <a:ln>
            <a:noFill/>
          </a:ln>
        </p:spPr>
      </p:pic>
      <p:sp>
        <p:nvSpPr>
          <p:cNvPr id="18" name="ZoneTexte 17">
            <a:extLst>
              <a:ext uri="{FF2B5EF4-FFF2-40B4-BE49-F238E27FC236}">
                <a16:creationId xmlns:a16="http://schemas.microsoft.com/office/drawing/2014/main" id="{44156398-0138-9534-F681-9B9C37E52E22}"/>
              </a:ext>
            </a:extLst>
          </p:cNvPr>
          <p:cNvSpPr txBox="1"/>
          <p:nvPr/>
        </p:nvSpPr>
        <p:spPr>
          <a:xfrm>
            <a:off x="-995937" y="191816"/>
            <a:ext cx="8429780" cy="707886"/>
          </a:xfrm>
          <a:prstGeom prst="rect">
            <a:avLst/>
          </a:prstGeom>
          <a:noFill/>
        </p:spPr>
        <p:txBody>
          <a:bodyPr wrap="square" rtlCol="0">
            <a:spAutoFit/>
          </a:bodyPr>
          <a:lstStyle/>
          <a:p>
            <a:pPr algn="ctr"/>
            <a:r>
              <a:rPr lang="fr-FR" sz="4000" cap="small" dirty="0"/>
              <a:t>Salle serveur</a:t>
            </a:r>
          </a:p>
        </p:txBody>
      </p:sp>
    </p:spTree>
    <p:extLst>
      <p:ext uri="{BB962C8B-B14F-4D97-AF65-F5344CB8AC3E}">
        <p14:creationId xmlns:p14="http://schemas.microsoft.com/office/powerpoint/2010/main" val="2180173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022E3-AD5F-49E6-E484-22DAD2CA21FB}"/>
            </a:ext>
          </a:extLst>
        </p:cNvPr>
        <p:cNvGrpSpPr/>
        <p:nvPr/>
      </p:nvGrpSpPr>
      <p:grpSpPr>
        <a:xfrm>
          <a:off x="0" y="0"/>
          <a:ext cx="0" cy="0"/>
          <a:chOff x="0" y="0"/>
          <a:chExt cx="0" cy="0"/>
        </a:xfrm>
      </p:grpSpPr>
      <p:sp>
        <p:nvSpPr>
          <p:cNvPr id="12" name="ZoneTexte 11">
            <a:extLst>
              <a:ext uri="{FF2B5EF4-FFF2-40B4-BE49-F238E27FC236}">
                <a16:creationId xmlns:a16="http://schemas.microsoft.com/office/drawing/2014/main" id="{51459563-5171-6C1B-4A7E-3C37E95F11F2}"/>
              </a:ext>
            </a:extLst>
          </p:cNvPr>
          <p:cNvSpPr txBox="1"/>
          <p:nvPr/>
        </p:nvSpPr>
        <p:spPr>
          <a:xfrm>
            <a:off x="1413888" y="-1825204"/>
            <a:ext cx="8429780" cy="707886"/>
          </a:xfrm>
          <a:prstGeom prst="rect">
            <a:avLst/>
          </a:prstGeom>
          <a:noFill/>
        </p:spPr>
        <p:txBody>
          <a:bodyPr wrap="square" rtlCol="0">
            <a:spAutoFit/>
          </a:bodyPr>
          <a:lstStyle/>
          <a:p>
            <a:pPr algn="ctr"/>
            <a:r>
              <a:rPr lang="fr-FR" sz="4000" cap="small" dirty="0"/>
              <a:t>Conception et sécurisation réseau</a:t>
            </a:r>
          </a:p>
        </p:txBody>
      </p:sp>
      <p:sp>
        <p:nvSpPr>
          <p:cNvPr id="17" name="Hexagone 16">
            <a:extLst>
              <a:ext uri="{FF2B5EF4-FFF2-40B4-BE49-F238E27FC236}">
                <a16:creationId xmlns:a16="http://schemas.microsoft.com/office/drawing/2014/main" id="{264EA9A0-F857-8975-B162-08E16ED4E5F4}"/>
              </a:ext>
            </a:extLst>
          </p:cNvPr>
          <p:cNvSpPr/>
          <p:nvPr/>
        </p:nvSpPr>
        <p:spPr>
          <a:xfrm rot="18802443">
            <a:off x="8502885" y="-5489776"/>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A5C63B7D-AF13-3E11-36F1-AE1AFB289806}"/>
              </a:ext>
            </a:extLst>
          </p:cNvPr>
          <p:cNvSpPr txBox="1"/>
          <p:nvPr/>
        </p:nvSpPr>
        <p:spPr>
          <a:xfrm>
            <a:off x="3475108" y="43526"/>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A278005D-E39F-716B-0468-FC364565A403}"/>
              </a:ext>
            </a:extLst>
          </p:cNvPr>
          <p:cNvSpPr/>
          <p:nvPr/>
        </p:nvSpPr>
        <p:spPr>
          <a:xfrm>
            <a:off x="-4085992"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F380D51C-6A35-597E-B68B-A2DB13F18073}"/>
              </a:ext>
            </a:extLst>
          </p:cNvPr>
          <p:cNvSpPr/>
          <p:nvPr/>
        </p:nvSpPr>
        <p:spPr>
          <a:xfrm>
            <a:off x="-3153672"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F3BC7695-5AC0-9877-0EC0-2D0DFB7F5DB2}"/>
              </a:ext>
            </a:extLst>
          </p:cNvPr>
          <p:cNvSpPr/>
          <p:nvPr/>
        </p:nvSpPr>
        <p:spPr>
          <a:xfrm>
            <a:off x="-3153672"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B6C38663-9C55-F221-68FB-BB726CCFBCBB}"/>
              </a:ext>
            </a:extLst>
          </p:cNvPr>
          <p:cNvSpPr txBox="1"/>
          <p:nvPr/>
        </p:nvSpPr>
        <p:spPr>
          <a:xfrm>
            <a:off x="-6812567" y="3429000"/>
            <a:ext cx="2265077" cy="369332"/>
          </a:xfrm>
          <a:prstGeom prst="rect">
            <a:avLst/>
          </a:prstGeom>
          <a:noFill/>
        </p:spPr>
        <p:txBody>
          <a:bodyPr wrap="square" rtlCol="0">
            <a:spAutoFit/>
          </a:bodyPr>
          <a:lstStyle/>
          <a:p>
            <a:pPr algn="ctr"/>
            <a:r>
              <a:rPr lang="fr-FR" b="1" dirty="0">
                <a:solidFill>
                  <a:schemeClr val="bg1"/>
                </a:solidFill>
              </a:rPr>
              <a:t>Schéma réseau</a:t>
            </a:r>
          </a:p>
        </p:txBody>
      </p:sp>
      <p:sp>
        <p:nvSpPr>
          <p:cNvPr id="28" name="Rectangle : coins arrondis 27">
            <a:extLst>
              <a:ext uri="{FF2B5EF4-FFF2-40B4-BE49-F238E27FC236}">
                <a16:creationId xmlns:a16="http://schemas.microsoft.com/office/drawing/2014/main" id="{4E5A704D-24AC-8FF1-D706-6F1E5F675F3D}"/>
              </a:ext>
            </a:extLst>
          </p:cNvPr>
          <p:cNvSpPr/>
          <p:nvPr/>
        </p:nvSpPr>
        <p:spPr>
          <a:xfrm>
            <a:off x="-3153672"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23EF3AA4-3905-8712-651E-CEFB7CB2652E}"/>
              </a:ext>
            </a:extLst>
          </p:cNvPr>
          <p:cNvSpPr txBox="1"/>
          <p:nvPr/>
        </p:nvSpPr>
        <p:spPr>
          <a:xfrm>
            <a:off x="-2760003" y="4904837"/>
            <a:ext cx="2265077" cy="369332"/>
          </a:xfrm>
          <a:prstGeom prst="rect">
            <a:avLst/>
          </a:prstGeom>
          <a:noFill/>
        </p:spPr>
        <p:txBody>
          <a:bodyPr wrap="square" rtlCol="0">
            <a:spAutoFit/>
          </a:bodyPr>
          <a:lstStyle/>
          <a:p>
            <a:pPr algn="ctr"/>
            <a:r>
              <a:rPr lang="fr-FR" b="1" dirty="0">
                <a:solidFill>
                  <a:schemeClr val="bg1"/>
                </a:solidFill>
              </a:rPr>
              <a:t>Equipements réseaux</a:t>
            </a:r>
          </a:p>
        </p:txBody>
      </p:sp>
      <p:sp>
        <p:nvSpPr>
          <p:cNvPr id="48" name="ZoneTexte 47">
            <a:extLst>
              <a:ext uri="{FF2B5EF4-FFF2-40B4-BE49-F238E27FC236}">
                <a16:creationId xmlns:a16="http://schemas.microsoft.com/office/drawing/2014/main" id="{9E0DDB7B-0467-A8E9-C026-1E2B8A48F893}"/>
              </a:ext>
            </a:extLst>
          </p:cNvPr>
          <p:cNvSpPr txBox="1"/>
          <p:nvPr/>
        </p:nvSpPr>
        <p:spPr>
          <a:xfrm>
            <a:off x="-6940969" y="2002888"/>
            <a:ext cx="2265077" cy="369332"/>
          </a:xfrm>
          <a:prstGeom prst="rect">
            <a:avLst/>
          </a:prstGeom>
          <a:noFill/>
        </p:spPr>
        <p:txBody>
          <a:bodyPr wrap="square" rtlCol="0">
            <a:spAutoFit/>
          </a:bodyPr>
          <a:lstStyle/>
          <a:p>
            <a:pPr algn="ctr"/>
            <a:r>
              <a:rPr lang="fr-FR" b="1" dirty="0">
                <a:solidFill>
                  <a:schemeClr val="bg1"/>
                </a:solidFill>
              </a:rPr>
              <a:t>Flux global</a:t>
            </a:r>
          </a:p>
        </p:txBody>
      </p:sp>
      <p:sp>
        <p:nvSpPr>
          <p:cNvPr id="49" name="Rectangle 48">
            <a:extLst>
              <a:ext uri="{FF2B5EF4-FFF2-40B4-BE49-F238E27FC236}">
                <a16:creationId xmlns:a16="http://schemas.microsoft.com/office/drawing/2014/main" id="{9BB17597-82F5-2BEA-552F-44E35BAEFEB5}"/>
              </a:ext>
            </a:extLst>
          </p:cNvPr>
          <p:cNvSpPr/>
          <p:nvPr/>
        </p:nvSpPr>
        <p:spPr>
          <a:xfrm>
            <a:off x="-4743713"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EEA9AB01-A0AA-1186-1A90-608165BB4B2A}"/>
              </a:ext>
            </a:extLst>
          </p:cNvPr>
          <p:cNvSpPr/>
          <p:nvPr/>
        </p:nvSpPr>
        <p:spPr>
          <a:xfrm>
            <a:off x="-3592146"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90B0AA8E-BE46-CBD9-8022-0C0152CE9DDE}"/>
              </a:ext>
            </a:extLst>
          </p:cNvPr>
          <p:cNvSpPr/>
          <p:nvPr/>
        </p:nvSpPr>
        <p:spPr>
          <a:xfrm>
            <a:off x="-3592146"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6819C895-C799-9CDA-DB94-90827A64B9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4562" y="3288678"/>
            <a:ext cx="699700" cy="699700"/>
          </a:xfrm>
          <a:prstGeom prst="rect">
            <a:avLst/>
          </a:prstGeom>
        </p:spPr>
      </p:pic>
      <p:sp>
        <p:nvSpPr>
          <p:cNvPr id="56" name="Ellipse 55">
            <a:extLst>
              <a:ext uri="{FF2B5EF4-FFF2-40B4-BE49-F238E27FC236}">
                <a16:creationId xmlns:a16="http://schemas.microsoft.com/office/drawing/2014/main" id="{7143ABD0-271B-8778-3073-AF3B493005C2}"/>
              </a:ext>
            </a:extLst>
          </p:cNvPr>
          <p:cNvSpPr/>
          <p:nvPr/>
        </p:nvSpPr>
        <p:spPr>
          <a:xfrm>
            <a:off x="-3592146"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50130C68-9CCE-102E-AAA8-A943D385E8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4562" y="4739653"/>
            <a:ext cx="699700" cy="699700"/>
          </a:xfrm>
          <a:prstGeom prst="rect">
            <a:avLst/>
          </a:prstGeom>
        </p:spPr>
      </p:pic>
      <p:pic>
        <p:nvPicPr>
          <p:cNvPr id="58" name="Graphique 57">
            <a:extLst>
              <a:ext uri="{FF2B5EF4-FFF2-40B4-BE49-F238E27FC236}">
                <a16:creationId xmlns:a16="http://schemas.microsoft.com/office/drawing/2014/main" id="{83A6F6C5-670C-6D70-6D44-423FBFE496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4562" y="1837704"/>
            <a:ext cx="699700" cy="699700"/>
          </a:xfrm>
          <a:prstGeom prst="rect">
            <a:avLst/>
          </a:prstGeom>
        </p:spPr>
      </p:pic>
      <p:pic>
        <p:nvPicPr>
          <p:cNvPr id="4" name="Google Shape;127;g2b970aeef32_0_147">
            <a:extLst>
              <a:ext uri="{FF2B5EF4-FFF2-40B4-BE49-F238E27FC236}">
                <a16:creationId xmlns:a16="http://schemas.microsoft.com/office/drawing/2014/main" id="{D0E1C022-52C2-231E-6586-B267296C1525}"/>
              </a:ext>
            </a:extLst>
          </p:cNvPr>
          <p:cNvPicPr preferRelativeResize="0">
            <a:picLocks noChangeAspect="1"/>
          </p:cNvPicPr>
          <p:nvPr/>
        </p:nvPicPr>
        <p:blipFill rotWithShape="1">
          <a:blip r:embed="rId4">
            <a:alphaModFix/>
          </a:blip>
          <a:srcRect l="3753" r="3742" b="58916"/>
          <a:stretch/>
        </p:blipFill>
        <p:spPr>
          <a:xfrm>
            <a:off x="8056739" y="313239"/>
            <a:ext cx="3878556" cy="1340406"/>
          </a:xfrm>
          <a:prstGeom prst="rect">
            <a:avLst/>
          </a:prstGeom>
          <a:noFill/>
          <a:ln>
            <a:noFill/>
          </a:ln>
        </p:spPr>
      </p:pic>
      <p:pic>
        <p:nvPicPr>
          <p:cNvPr id="5" name="Google Shape;127;g2b970aeef32_0_147">
            <a:extLst>
              <a:ext uri="{FF2B5EF4-FFF2-40B4-BE49-F238E27FC236}">
                <a16:creationId xmlns:a16="http://schemas.microsoft.com/office/drawing/2014/main" id="{A4691B1C-B124-D548-30C0-A09AEA3B42AF}"/>
              </a:ext>
            </a:extLst>
          </p:cNvPr>
          <p:cNvPicPr preferRelativeResize="0"/>
          <p:nvPr/>
        </p:nvPicPr>
        <p:blipFill rotWithShape="1">
          <a:blip r:embed="rId4">
            <a:alphaModFix/>
          </a:blip>
          <a:srcRect l="4686" t="41250" r="4158" b="20546"/>
          <a:stretch/>
        </p:blipFill>
        <p:spPr>
          <a:xfrm>
            <a:off x="3912188" y="7056116"/>
            <a:ext cx="6333203" cy="2065389"/>
          </a:xfrm>
          <a:prstGeom prst="rect">
            <a:avLst/>
          </a:prstGeom>
          <a:noFill/>
          <a:ln>
            <a:noFill/>
          </a:ln>
        </p:spPr>
      </p:pic>
      <p:pic>
        <p:nvPicPr>
          <p:cNvPr id="6" name="Google Shape;127;g2b970aeef32_0_147">
            <a:extLst>
              <a:ext uri="{FF2B5EF4-FFF2-40B4-BE49-F238E27FC236}">
                <a16:creationId xmlns:a16="http://schemas.microsoft.com/office/drawing/2014/main" id="{B40A07D7-4AFA-CF50-AC9E-BD6BE809EE43}"/>
              </a:ext>
            </a:extLst>
          </p:cNvPr>
          <p:cNvPicPr preferRelativeResize="0"/>
          <p:nvPr/>
        </p:nvPicPr>
        <p:blipFill rotWithShape="1">
          <a:blip r:embed="rId4">
            <a:alphaModFix/>
          </a:blip>
          <a:srcRect t="79530" b="-2033"/>
          <a:stretch/>
        </p:blipFill>
        <p:spPr>
          <a:xfrm>
            <a:off x="3999827" y="9143323"/>
            <a:ext cx="6159809" cy="1007686"/>
          </a:xfrm>
          <a:prstGeom prst="rect">
            <a:avLst/>
          </a:prstGeom>
          <a:noFill/>
          <a:ln>
            <a:noFill/>
          </a:ln>
        </p:spPr>
      </p:pic>
      <p:grpSp>
        <p:nvGrpSpPr>
          <p:cNvPr id="8" name="Groupe 7">
            <a:extLst>
              <a:ext uri="{FF2B5EF4-FFF2-40B4-BE49-F238E27FC236}">
                <a16:creationId xmlns:a16="http://schemas.microsoft.com/office/drawing/2014/main" id="{DA8AC2AC-64DD-166A-8107-8D31D9775D47}"/>
              </a:ext>
            </a:extLst>
          </p:cNvPr>
          <p:cNvGrpSpPr/>
          <p:nvPr/>
        </p:nvGrpSpPr>
        <p:grpSpPr>
          <a:xfrm>
            <a:off x="500827" y="1118652"/>
            <a:ext cx="5714900" cy="4980818"/>
            <a:chOff x="500827" y="1118652"/>
            <a:chExt cx="5714900" cy="4980818"/>
          </a:xfrm>
        </p:grpSpPr>
        <p:pic>
          <p:nvPicPr>
            <p:cNvPr id="2" name="Google Shape;139;g2b9825f8675_0_70">
              <a:extLst>
                <a:ext uri="{FF2B5EF4-FFF2-40B4-BE49-F238E27FC236}">
                  <a16:creationId xmlns:a16="http://schemas.microsoft.com/office/drawing/2014/main" id="{E13075DE-16BB-6308-DAE5-E39E7A89AED0}"/>
                </a:ext>
              </a:extLst>
            </p:cNvPr>
            <p:cNvPicPr preferRelativeResize="0">
              <a:picLocks noChangeAspect="1"/>
            </p:cNvPicPr>
            <p:nvPr/>
          </p:nvPicPr>
          <p:blipFill>
            <a:blip r:embed="rId5">
              <a:alphaModFix/>
            </a:blip>
            <a:stretch>
              <a:fillRect/>
            </a:stretch>
          </p:blipFill>
          <p:spPr>
            <a:xfrm>
              <a:off x="3388298" y="1118652"/>
              <a:ext cx="2827429" cy="4971564"/>
            </a:xfrm>
            <a:prstGeom prst="rect">
              <a:avLst/>
            </a:prstGeom>
            <a:noFill/>
            <a:ln>
              <a:noFill/>
            </a:ln>
          </p:spPr>
        </p:pic>
        <p:pic>
          <p:nvPicPr>
            <p:cNvPr id="3" name="Google Shape;140;g2b9825f8675_0_70">
              <a:extLst>
                <a:ext uri="{FF2B5EF4-FFF2-40B4-BE49-F238E27FC236}">
                  <a16:creationId xmlns:a16="http://schemas.microsoft.com/office/drawing/2014/main" id="{D0E9261C-0ABE-4216-621B-0E6A7D27FBB5}"/>
                </a:ext>
              </a:extLst>
            </p:cNvPr>
            <p:cNvPicPr preferRelativeResize="0">
              <a:picLocks noChangeAspect="1"/>
            </p:cNvPicPr>
            <p:nvPr/>
          </p:nvPicPr>
          <p:blipFill>
            <a:blip r:embed="rId6">
              <a:alphaModFix/>
            </a:blip>
            <a:stretch>
              <a:fillRect/>
            </a:stretch>
          </p:blipFill>
          <p:spPr>
            <a:xfrm>
              <a:off x="500827" y="1127862"/>
              <a:ext cx="2827430" cy="4971608"/>
            </a:xfrm>
            <a:prstGeom prst="rect">
              <a:avLst/>
            </a:prstGeom>
            <a:noFill/>
            <a:ln>
              <a:noFill/>
            </a:ln>
          </p:spPr>
        </p:pic>
      </p:grpSp>
      <p:sp>
        <p:nvSpPr>
          <p:cNvPr id="11" name="Rectangle 10">
            <a:extLst>
              <a:ext uri="{FF2B5EF4-FFF2-40B4-BE49-F238E27FC236}">
                <a16:creationId xmlns:a16="http://schemas.microsoft.com/office/drawing/2014/main" id="{4D916630-B730-A974-AE80-81ACFE16EEBC}"/>
              </a:ext>
            </a:extLst>
          </p:cNvPr>
          <p:cNvSpPr/>
          <p:nvPr/>
        </p:nvSpPr>
        <p:spPr>
          <a:xfrm>
            <a:off x="3885518" y="2903108"/>
            <a:ext cx="2072052" cy="201888"/>
          </a:xfrm>
          <a:prstGeom prst="rect">
            <a:avLst/>
          </a:prstGeom>
          <a:noFill/>
          <a:ln w="3175">
            <a:solidFill>
              <a:schemeClr val="tx1"/>
            </a:solidFill>
          </a:ln>
          <a:effectLst>
            <a:glow rad="228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DBF277C6-107C-FD2D-E5CD-12515B1DC5D3}"/>
              </a:ext>
            </a:extLst>
          </p:cNvPr>
          <p:cNvSpPr txBox="1"/>
          <p:nvPr/>
        </p:nvSpPr>
        <p:spPr>
          <a:xfrm>
            <a:off x="7637970" y="4204668"/>
            <a:ext cx="3252242" cy="707886"/>
          </a:xfrm>
          <a:prstGeom prst="rect">
            <a:avLst/>
          </a:prstGeom>
          <a:noFill/>
        </p:spPr>
        <p:txBody>
          <a:bodyPr wrap="square" rtlCol="0">
            <a:spAutoFit/>
          </a:bodyPr>
          <a:lstStyle/>
          <a:p>
            <a:pPr algn="ctr"/>
            <a:r>
              <a:rPr lang="fr-FR" sz="2000" cap="small" dirty="0"/>
              <a:t>Switch niveau 2</a:t>
            </a:r>
          </a:p>
          <a:p>
            <a:pPr algn="ctr"/>
            <a:endParaRPr lang="fr-FR" sz="2000" cap="small" dirty="0"/>
          </a:p>
        </p:txBody>
      </p:sp>
      <p:sp>
        <p:nvSpPr>
          <p:cNvPr id="10" name="Rectangle 9">
            <a:extLst>
              <a:ext uri="{FF2B5EF4-FFF2-40B4-BE49-F238E27FC236}">
                <a16:creationId xmlns:a16="http://schemas.microsoft.com/office/drawing/2014/main" id="{5F824CDA-73EC-A057-C505-9DA10397EA23}"/>
              </a:ext>
            </a:extLst>
          </p:cNvPr>
          <p:cNvSpPr/>
          <p:nvPr/>
        </p:nvSpPr>
        <p:spPr>
          <a:xfrm>
            <a:off x="3885518" y="3285114"/>
            <a:ext cx="2072052" cy="201888"/>
          </a:xfrm>
          <a:prstGeom prst="rect">
            <a:avLst/>
          </a:prstGeom>
          <a:noFill/>
          <a:ln w="3175">
            <a:solidFill>
              <a:schemeClr val="tx1"/>
            </a:solidFill>
          </a:ln>
          <a:effectLst>
            <a:glow rad="228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8A7F4093-F8B4-62F3-7655-54C2D5BAB92B}"/>
              </a:ext>
            </a:extLst>
          </p:cNvPr>
          <p:cNvSpPr txBox="1"/>
          <p:nvPr/>
        </p:nvSpPr>
        <p:spPr>
          <a:xfrm>
            <a:off x="-995937" y="191816"/>
            <a:ext cx="8429780" cy="707886"/>
          </a:xfrm>
          <a:prstGeom prst="rect">
            <a:avLst/>
          </a:prstGeom>
          <a:noFill/>
        </p:spPr>
        <p:txBody>
          <a:bodyPr wrap="square" rtlCol="0">
            <a:spAutoFit/>
          </a:bodyPr>
          <a:lstStyle/>
          <a:p>
            <a:pPr algn="ctr"/>
            <a:r>
              <a:rPr lang="fr-FR" sz="4000" cap="small" dirty="0"/>
              <a:t>Salle serveur</a:t>
            </a:r>
          </a:p>
        </p:txBody>
      </p:sp>
      <p:pic>
        <p:nvPicPr>
          <p:cNvPr id="4098" name="Picture 2">
            <a:extLst>
              <a:ext uri="{FF2B5EF4-FFF2-40B4-BE49-F238E27FC236}">
                <a16:creationId xmlns:a16="http://schemas.microsoft.com/office/drawing/2014/main" id="{C998F51C-0FA8-C180-CC5D-B3FE55017B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0596" y="1295775"/>
            <a:ext cx="3991346" cy="3991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515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4098"/>
                                        </p:tgtEl>
                                        <p:attrNameLst>
                                          <p:attrName>style.visibility</p:attrName>
                                        </p:attrNameLst>
                                      </p:cBhvr>
                                      <p:to>
                                        <p:strVal val="visible"/>
                                      </p:to>
                                    </p:set>
                                    <p:animEffect transition="in" filter="fade">
                                      <p:cBhvr>
                                        <p:cTn id="16"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93F01-BB2D-9409-97FA-A0F4222F70F6}"/>
            </a:ext>
          </a:extLst>
        </p:cNvPr>
        <p:cNvGrpSpPr/>
        <p:nvPr/>
      </p:nvGrpSpPr>
      <p:grpSpPr>
        <a:xfrm>
          <a:off x="0" y="0"/>
          <a:ext cx="0" cy="0"/>
          <a:chOff x="0" y="0"/>
          <a:chExt cx="0" cy="0"/>
        </a:xfrm>
      </p:grpSpPr>
      <p:pic>
        <p:nvPicPr>
          <p:cNvPr id="4" name="Graphique 3">
            <a:extLst>
              <a:ext uri="{FF2B5EF4-FFF2-40B4-BE49-F238E27FC236}">
                <a16:creationId xmlns:a16="http://schemas.microsoft.com/office/drawing/2014/main" id="{11C74AB1-A4FE-E895-A4B6-436C630DFA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373637" y="1799608"/>
            <a:ext cx="1444726" cy="1444726"/>
          </a:xfrm>
          <a:prstGeom prst="rect">
            <a:avLst/>
          </a:prstGeom>
        </p:spPr>
      </p:pic>
      <p:pic>
        <p:nvPicPr>
          <p:cNvPr id="5" name="Graphique 4" descr="Mur de briques en construction contour">
            <a:extLst>
              <a:ext uri="{FF2B5EF4-FFF2-40B4-BE49-F238E27FC236}">
                <a16:creationId xmlns:a16="http://schemas.microsoft.com/office/drawing/2014/main" id="{A48A2913-748C-BBCA-E5A6-8A245FBC62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29744" y="3302000"/>
            <a:ext cx="1444726" cy="1444726"/>
          </a:xfrm>
          <a:prstGeom prst="rect">
            <a:avLst/>
          </a:prstGeom>
        </p:spPr>
      </p:pic>
      <p:pic>
        <p:nvPicPr>
          <p:cNvPr id="6" name="Graphique 5" descr="Routeur sans fil contour">
            <a:extLst>
              <a:ext uri="{FF2B5EF4-FFF2-40B4-BE49-F238E27FC236}">
                <a16:creationId xmlns:a16="http://schemas.microsoft.com/office/drawing/2014/main" id="{9033E1FD-617D-7094-D570-E0A37A5959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210839" y="3302000"/>
            <a:ext cx="1444726" cy="1444726"/>
          </a:xfrm>
          <a:prstGeom prst="rect">
            <a:avLst/>
          </a:prstGeom>
        </p:spPr>
      </p:pic>
      <p:pic>
        <p:nvPicPr>
          <p:cNvPr id="7" name="Graphique 6" descr="Serveur contour">
            <a:extLst>
              <a:ext uri="{FF2B5EF4-FFF2-40B4-BE49-F238E27FC236}">
                <a16:creationId xmlns:a16="http://schemas.microsoft.com/office/drawing/2014/main" id="{92F6C053-D66D-DCDD-EF70-3F7C0A7E81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775" y="3302000"/>
            <a:ext cx="1444726" cy="1444726"/>
          </a:xfrm>
          <a:prstGeom prst="rect">
            <a:avLst/>
          </a:prstGeom>
        </p:spPr>
      </p:pic>
      <p:cxnSp>
        <p:nvCxnSpPr>
          <p:cNvPr id="10" name="Connecteur droit 9">
            <a:extLst>
              <a:ext uri="{FF2B5EF4-FFF2-40B4-BE49-F238E27FC236}">
                <a16:creationId xmlns:a16="http://schemas.microsoft.com/office/drawing/2014/main" id="{C75441C5-C0C9-B07C-C045-C090255CEE01}"/>
              </a:ext>
            </a:extLst>
          </p:cNvPr>
          <p:cNvCxnSpPr/>
          <p:nvPr/>
        </p:nvCxnSpPr>
        <p:spPr>
          <a:xfrm>
            <a:off x="1557528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219E1224-260B-349F-0DAF-8408B5ED7B88}"/>
              </a:ext>
            </a:extLst>
          </p:cNvPr>
          <p:cNvSpPr txBox="1"/>
          <p:nvPr/>
        </p:nvSpPr>
        <p:spPr>
          <a:xfrm>
            <a:off x="1881110" y="213360"/>
            <a:ext cx="8429780" cy="707886"/>
          </a:xfrm>
          <a:prstGeom prst="rect">
            <a:avLst/>
          </a:prstGeom>
          <a:noFill/>
        </p:spPr>
        <p:txBody>
          <a:bodyPr wrap="square" rtlCol="0">
            <a:spAutoFit/>
          </a:bodyPr>
          <a:lstStyle/>
          <a:p>
            <a:pPr algn="ctr"/>
            <a:r>
              <a:rPr lang="fr-FR" sz="4000" cap="small" dirty="0"/>
              <a:t>Besoins du client</a:t>
            </a:r>
          </a:p>
        </p:txBody>
      </p:sp>
      <p:sp>
        <p:nvSpPr>
          <p:cNvPr id="13" name="ZoneTexte 12">
            <a:extLst>
              <a:ext uri="{FF2B5EF4-FFF2-40B4-BE49-F238E27FC236}">
                <a16:creationId xmlns:a16="http://schemas.microsoft.com/office/drawing/2014/main" id="{42E7B0F2-6BF7-2811-EFA9-4794B249AF6B}"/>
              </a:ext>
            </a:extLst>
          </p:cNvPr>
          <p:cNvSpPr txBox="1"/>
          <p:nvPr/>
        </p:nvSpPr>
        <p:spPr>
          <a:xfrm>
            <a:off x="4897121" y="3059668"/>
            <a:ext cx="2397758" cy="369332"/>
          </a:xfrm>
          <a:prstGeom prst="rect">
            <a:avLst/>
          </a:prstGeom>
          <a:noFill/>
        </p:spPr>
        <p:txBody>
          <a:bodyPr wrap="square" rtlCol="0">
            <a:spAutoFit/>
          </a:bodyPr>
          <a:lstStyle/>
          <a:p>
            <a:pPr algn="ctr"/>
            <a:r>
              <a:rPr lang="fr-FR" dirty="0"/>
              <a:t>Poste de travail</a:t>
            </a:r>
          </a:p>
        </p:txBody>
      </p:sp>
      <p:sp>
        <p:nvSpPr>
          <p:cNvPr id="14" name="ZoneTexte 13">
            <a:extLst>
              <a:ext uri="{FF2B5EF4-FFF2-40B4-BE49-F238E27FC236}">
                <a16:creationId xmlns:a16="http://schemas.microsoft.com/office/drawing/2014/main" id="{337DF9A3-A03B-7BBE-0B24-9F210807CB27}"/>
              </a:ext>
            </a:extLst>
          </p:cNvPr>
          <p:cNvSpPr txBox="1"/>
          <p:nvPr/>
        </p:nvSpPr>
        <p:spPr>
          <a:xfrm>
            <a:off x="12836134" y="4562060"/>
            <a:ext cx="2397758" cy="646331"/>
          </a:xfrm>
          <a:prstGeom prst="rect">
            <a:avLst/>
          </a:prstGeom>
          <a:noFill/>
        </p:spPr>
        <p:txBody>
          <a:bodyPr wrap="square" rtlCol="0">
            <a:spAutoFit/>
          </a:bodyPr>
          <a:lstStyle/>
          <a:p>
            <a:pPr algn="ctr"/>
            <a:r>
              <a:rPr lang="fr-FR" dirty="0"/>
              <a:t>Conception du réseau</a:t>
            </a:r>
          </a:p>
          <a:p>
            <a:pPr algn="ctr"/>
            <a:r>
              <a:rPr lang="fr-FR" dirty="0"/>
              <a:t>Et sécurité</a:t>
            </a:r>
          </a:p>
        </p:txBody>
      </p:sp>
      <p:sp>
        <p:nvSpPr>
          <p:cNvPr id="15" name="ZoneTexte 14">
            <a:extLst>
              <a:ext uri="{FF2B5EF4-FFF2-40B4-BE49-F238E27FC236}">
                <a16:creationId xmlns:a16="http://schemas.microsoft.com/office/drawing/2014/main" id="{69755964-8509-5CFF-751D-F3E81F4E2F81}"/>
              </a:ext>
            </a:extLst>
          </p:cNvPr>
          <p:cNvSpPr txBox="1"/>
          <p:nvPr/>
        </p:nvSpPr>
        <p:spPr>
          <a:xfrm>
            <a:off x="15816612" y="4673600"/>
            <a:ext cx="2397758" cy="369332"/>
          </a:xfrm>
          <a:prstGeom prst="rect">
            <a:avLst/>
          </a:prstGeom>
          <a:noFill/>
        </p:spPr>
        <p:txBody>
          <a:bodyPr wrap="square" rtlCol="0">
            <a:spAutoFit/>
          </a:bodyPr>
          <a:lstStyle/>
          <a:p>
            <a:pPr algn="ctr"/>
            <a:r>
              <a:rPr lang="fr-FR" dirty="0"/>
              <a:t>Equipements réseaux</a:t>
            </a:r>
          </a:p>
        </p:txBody>
      </p:sp>
      <p:sp>
        <p:nvSpPr>
          <p:cNvPr id="16" name="ZoneTexte 15">
            <a:extLst>
              <a:ext uri="{FF2B5EF4-FFF2-40B4-BE49-F238E27FC236}">
                <a16:creationId xmlns:a16="http://schemas.microsoft.com/office/drawing/2014/main" id="{3492E434-D828-D54C-B0E0-5C73CDE98A98}"/>
              </a:ext>
            </a:extLst>
          </p:cNvPr>
          <p:cNvSpPr txBox="1"/>
          <p:nvPr/>
        </p:nvSpPr>
        <p:spPr>
          <a:xfrm>
            <a:off x="18564831" y="4673600"/>
            <a:ext cx="2397758" cy="369332"/>
          </a:xfrm>
          <a:prstGeom prst="rect">
            <a:avLst/>
          </a:prstGeom>
          <a:noFill/>
        </p:spPr>
        <p:txBody>
          <a:bodyPr wrap="square" rtlCol="0">
            <a:spAutoFit/>
          </a:bodyPr>
          <a:lstStyle/>
          <a:p>
            <a:pPr algn="ctr"/>
            <a:r>
              <a:rPr lang="fr-FR" dirty="0"/>
              <a:t>Infrastructure serveurs</a:t>
            </a:r>
          </a:p>
        </p:txBody>
      </p:sp>
      <p:sp>
        <p:nvSpPr>
          <p:cNvPr id="2" name="ZoneTexte 1">
            <a:extLst>
              <a:ext uri="{FF2B5EF4-FFF2-40B4-BE49-F238E27FC236}">
                <a16:creationId xmlns:a16="http://schemas.microsoft.com/office/drawing/2014/main" id="{FA903B00-1323-52C4-A7A2-97D1CC4C8D17}"/>
              </a:ext>
            </a:extLst>
          </p:cNvPr>
          <p:cNvSpPr txBox="1"/>
          <p:nvPr/>
        </p:nvSpPr>
        <p:spPr>
          <a:xfrm>
            <a:off x="2100112" y="3961895"/>
            <a:ext cx="7991775" cy="461665"/>
          </a:xfrm>
          <a:prstGeom prst="rect">
            <a:avLst/>
          </a:prstGeom>
          <a:noFill/>
        </p:spPr>
        <p:txBody>
          <a:bodyPr wrap="square" rtlCol="0">
            <a:spAutoFit/>
          </a:bodyPr>
          <a:lstStyle/>
          <a:p>
            <a:pPr algn="ctr"/>
            <a:r>
              <a:rPr lang="fr-FR" sz="2400" dirty="0">
                <a:effectLst/>
                <a:latin typeface="Aptos" panose="020B0004020202020204" pitchFamily="34" charset="0"/>
                <a:ea typeface="Calibri" panose="020F0502020204030204" pitchFamily="34" charset="0"/>
                <a:cs typeface="Times New Roman" panose="02020603050405020304" pitchFamily="18" charset="0"/>
              </a:rPr>
              <a:t>Chaque salarié aura besoin d'un poste de travail. </a:t>
            </a:r>
            <a:endParaRPr lang="fr-FR" sz="2400" dirty="0"/>
          </a:p>
        </p:txBody>
      </p:sp>
      <p:sp>
        <p:nvSpPr>
          <p:cNvPr id="17" name="Hexagone 16">
            <a:extLst>
              <a:ext uri="{FF2B5EF4-FFF2-40B4-BE49-F238E27FC236}">
                <a16:creationId xmlns:a16="http://schemas.microsoft.com/office/drawing/2014/main" id="{A22CECBF-6878-2227-8681-346CD914D4C8}"/>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Image 19" descr="Une image contenant dessin humoristique, capture d’écran, mammifère, Graphique&#10;&#10;Description générée automatiquement">
            <a:extLst>
              <a:ext uri="{FF2B5EF4-FFF2-40B4-BE49-F238E27FC236}">
                <a16:creationId xmlns:a16="http://schemas.microsoft.com/office/drawing/2014/main" id="{8C9BB2B1-BC1C-0BBF-7681-76DC1B508F73}"/>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grpSp>
        <p:nvGrpSpPr>
          <p:cNvPr id="3" name="Groupe 2">
            <a:extLst>
              <a:ext uri="{FF2B5EF4-FFF2-40B4-BE49-F238E27FC236}">
                <a16:creationId xmlns:a16="http://schemas.microsoft.com/office/drawing/2014/main" id="{BEEE9C44-96AE-297B-91BD-22094F5360DD}"/>
              </a:ext>
            </a:extLst>
          </p:cNvPr>
          <p:cNvGrpSpPr/>
          <p:nvPr/>
        </p:nvGrpSpPr>
        <p:grpSpPr>
          <a:xfrm>
            <a:off x="11109960" y="-701040"/>
            <a:ext cx="1498600" cy="5374640"/>
            <a:chOff x="1630680" y="-701040"/>
            <a:chExt cx="1498600" cy="5374640"/>
          </a:xfrm>
        </p:grpSpPr>
        <p:cxnSp>
          <p:nvCxnSpPr>
            <p:cNvPr id="8" name="Connecteur droit 7">
              <a:extLst>
                <a:ext uri="{FF2B5EF4-FFF2-40B4-BE49-F238E27FC236}">
                  <a16:creationId xmlns:a16="http://schemas.microsoft.com/office/drawing/2014/main" id="{AF7199C2-A981-5B8D-4A7F-D689A4B199D1}"/>
                </a:ext>
              </a:extLst>
            </p:cNvPr>
            <p:cNvCxnSpPr/>
            <p:nvPr/>
          </p:nvCxnSpPr>
          <p:spPr>
            <a:xfrm>
              <a:off x="312928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Ellipse 17">
              <a:extLst>
                <a:ext uri="{FF2B5EF4-FFF2-40B4-BE49-F238E27FC236}">
                  <a16:creationId xmlns:a16="http://schemas.microsoft.com/office/drawing/2014/main" id="{21CD591C-A42D-3FE4-4148-B0B28A5F7757}"/>
                </a:ext>
              </a:extLst>
            </p:cNvPr>
            <p:cNvSpPr/>
            <p:nvPr/>
          </p:nvSpPr>
          <p:spPr>
            <a:xfrm>
              <a:off x="1630680" y="-701040"/>
              <a:ext cx="929640" cy="9144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9" name="Groupe 18">
            <a:extLst>
              <a:ext uri="{FF2B5EF4-FFF2-40B4-BE49-F238E27FC236}">
                <a16:creationId xmlns:a16="http://schemas.microsoft.com/office/drawing/2014/main" id="{969A2124-F4C0-C635-8A0F-9C7D2FC48F61}"/>
              </a:ext>
            </a:extLst>
          </p:cNvPr>
          <p:cNvGrpSpPr/>
          <p:nvPr/>
        </p:nvGrpSpPr>
        <p:grpSpPr>
          <a:xfrm>
            <a:off x="16334741" y="-1219200"/>
            <a:ext cx="2037080" cy="5892800"/>
            <a:chOff x="6873240" y="-1219200"/>
            <a:chExt cx="2037080" cy="5892800"/>
          </a:xfrm>
        </p:grpSpPr>
        <p:cxnSp>
          <p:nvCxnSpPr>
            <p:cNvPr id="21" name="Connecteur droit 20">
              <a:extLst>
                <a:ext uri="{FF2B5EF4-FFF2-40B4-BE49-F238E27FC236}">
                  <a16:creationId xmlns:a16="http://schemas.microsoft.com/office/drawing/2014/main" id="{DFAEC6AA-5CEA-E711-D4DB-0C45FD696ABF}"/>
                </a:ext>
              </a:extLst>
            </p:cNvPr>
            <p:cNvCxnSpPr/>
            <p:nvPr/>
          </p:nvCxnSpPr>
          <p:spPr>
            <a:xfrm>
              <a:off x="891032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9C540CE-A932-5016-2E45-93AC924EABB7}"/>
                </a:ext>
              </a:extLst>
            </p:cNvPr>
            <p:cNvSpPr/>
            <p:nvPr/>
          </p:nvSpPr>
          <p:spPr>
            <a:xfrm>
              <a:off x="6873240" y="-1219200"/>
              <a:ext cx="731520" cy="2590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04318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0D639-0B09-EEEC-EA10-DEE791835A0B}"/>
            </a:ext>
          </a:extLst>
        </p:cNvPr>
        <p:cNvGrpSpPr/>
        <p:nvPr/>
      </p:nvGrpSpPr>
      <p:grpSpPr>
        <a:xfrm>
          <a:off x="0" y="0"/>
          <a:ext cx="0" cy="0"/>
          <a:chOff x="0" y="0"/>
          <a:chExt cx="0" cy="0"/>
        </a:xfrm>
      </p:grpSpPr>
      <p:sp>
        <p:nvSpPr>
          <p:cNvPr id="12" name="ZoneTexte 11">
            <a:extLst>
              <a:ext uri="{FF2B5EF4-FFF2-40B4-BE49-F238E27FC236}">
                <a16:creationId xmlns:a16="http://schemas.microsoft.com/office/drawing/2014/main" id="{B2005EDF-C70B-05BC-C7E1-F59BEB53C5F8}"/>
              </a:ext>
            </a:extLst>
          </p:cNvPr>
          <p:cNvSpPr txBox="1"/>
          <p:nvPr/>
        </p:nvSpPr>
        <p:spPr>
          <a:xfrm>
            <a:off x="1413888" y="-1825204"/>
            <a:ext cx="8429780" cy="707886"/>
          </a:xfrm>
          <a:prstGeom prst="rect">
            <a:avLst/>
          </a:prstGeom>
          <a:noFill/>
        </p:spPr>
        <p:txBody>
          <a:bodyPr wrap="square" rtlCol="0">
            <a:spAutoFit/>
          </a:bodyPr>
          <a:lstStyle/>
          <a:p>
            <a:pPr algn="ctr"/>
            <a:r>
              <a:rPr lang="fr-FR" sz="4000" cap="small" dirty="0"/>
              <a:t>Conception et sécurisation réseau</a:t>
            </a:r>
          </a:p>
        </p:txBody>
      </p:sp>
      <p:sp>
        <p:nvSpPr>
          <p:cNvPr id="17" name="Hexagone 16">
            <a:extLst>
              <a:ext uri="{FF2B5EF4-FFF2-40B4-BE49-F238E27FC236}">
                <a16:creationId xmlns:a16="http://schemas.microsoft.com/office/drawing/2014/main" id="{85608361-E35E-AFDC-6870-048CB75B039B}"/>
              </a:ext>
            </a:extLst>
          </p:cNvPr>
          <p:cNvSpPr/>
          <p:nvPr/>
        </p:nvSpPr>
        <p:spPr>
          <a:xfrm rot="18802443">
            <a:off x="8502885" y="-5489776"/>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AC6C7D65-E37F-1D59-7CC6-6600F3C7AD68}"/>
              </a:ext>
            </a:extLst>
          </p:cNvPr>
          <p:cNvSpPr txBox="1"/>
          <p:nvPr/>
        </p:nvSpPr>
        <p:spPr>
          <a:xfrm>
            <a:off x="3475108" y="43526"/>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47A5CE1E-6FF2-48B2-AF6F-31BB44D522D9}"/>
              </a:ext>
            </a:extLst>
          </p:cNvPr>
          <p:cNvSpPr/>
          <p:nvPr/>
        </p:nvSpPr>
        <p:spPr>
          <a:xfrm>
            <a:off x="-4085992"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39558063-4E00-8E24-1F3A-C29E0DDC9FB6}"/>
              </a:ext>
            </a:extLst>
          </p:cNvPr>
          <p:cNvSpPr/>
          <p:nvPr/>
        </p:nvSpPr>
        <p:spPr>
          <a:xfrm>
            <a:off x="-3153672"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0C68911C-E67F-0139-E757-70D425122DF7}"/>
              </a:ext>
            </a:extLst>
          </p:cNvPr>
          <p:cNvSpPr/>
          <p:nvPr/>
        </p:nvSpPr>
        <p:spPr>
          <a:xfrm>
            <a:off x="-3153672"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B412C73F-E76B-C196-8D30-640078344992}"/>
              </a:ext>
            </a:extLst>
          </p:cNvPr>
          <p:cNvSpPr txBox="1"/>
          <p:nvPr/>
        </p:nvSpPr>
        <p:spPr>
          <a:xfrm>
            <a:off x="-6812567" y="3429000"/>
            <a:ext cx="2265077" cy="369332"/>
          </a:xfrm>
          <a:prstGeom prst="rect">
            <a:avLst/>
          </a:prstGeom>
          <a:noFill/>
        </p:spPr>
        <p:txBody>
          <a:bodyPr wrap="square" rtlCol="0">
            <a:spAutoFit/>
          </a:bodyPr>
          <a:lstStyle/>
          <a:p>
            <a:pPr algn="ctr"/>
            <a:r>
              <a:rPr lang="fr-FR" b="1" dirty="0">
                <a:solidFill>
                  <a:schemeClr val="bg1"/>
                </a:solidFill>
              </a:rPr>
              <a:t>Schéma réseau</a:t>
            </a:r>
          </a:p>
        </p:txBody>
      </p:sp>
      <p:sp>
        <p:nvSpPr>
          <p:cNvPr id="28" name="Rectangle : coins arrondis 27">
            <a:extLst>
              <a:ext uri="{FF2B5EF4-FFF2-40B4-BE49-F238E27FC236}">
                <a16:creationId xmlns:a16="http://schemas.microsoft.com/office/drawing/2014/main" id="{8A5714D1-5E01-CD6E-A2CD-FE13A3C3B94B}"/>
              </a:ext>
            </a:extLst>
          </p:cNvPr>
          <p:cNvSpPr/>
          <p:nvPr/>
        </p:nvSpPr>
        <p:spPr>
          <a:xfrm>
            <a:off x="-3153672"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D9384208-D143-51EC-3F2C-CD0EDF3E78BE}"/>
              </a:ext>
            </a:extLst>
          </p:cNvPr>
          <p:cNvSpPr txBox="1"/>
          <p:nvPr/>
        </p:nvSpPr>
        <p:spPr>
          <a:xfrm>
            <a:off x="-2760003" y="4904837"/>
            <a:ext cx="2265077" cy="369332"/>
          </a:xfrm>
          <a:prstGeom prst="rect">
            <a:avLst/>
          </a:prstGeom>
          <a:noFill/>
        </p:spPr>
        <p:txBody>
          <a:bodyPr wrap="square" rtlCol="0">
            <a:spAutoFit/>
          </a:bodyPr>
          <a:lstStyle/>
          <a:p>
            <a:pPr algn="ctr"/>
            <a:r>
              <a:rPr lang="fr-FR" b="1" dirty="0">
                <a:solidFill>
                  <a:schemeClr val="bg1"/>
                </a:solidFill>
              </a:rPr>
              <a:t>Equipements réseaux</a:t>
            </a:r>
          </a:p>
        </p:txBody>
      </p:sp>
      <p:sp>
        <p:nvSpPr>
          <p:cNvPr id="48" name="ZoneTexte 47">
            <a:extLst>
              <a:ext uri="{FF2B5EF4-FFF2-40B4-BE49-F238E27FC236}">
                <a16:creationId xmlns:a16="http://schemas.microsoft.com/office/drawing/2014/main" id="{3FA8A6A9-8917-4791-7F4F-80BDD79B3EA0}"/>
              </a:ext>
            </a:extLst>
          </p:cNvPr>
          <p:cNvSpPr txBox="1"/>
          <p:nvPr/>
        </p:nvSpPr>
        <p:spPr>
          <a:xfrm>
            <a:off x="-6940969" y="2002888"/>
            <a:ext cx="2265077" cy="369332"/>
          </a:xfrm>
          <a:prstGeom prst="rect">
            <a:avLst/>
          </a:prstGeom>
          <a:noFill/>
        </p:spPr>
        <p:txBody>
          <a:bodyPr wrap="square" rtlCol="0">
            <a:spAutoFit/>
          </a:bodyPr>
          <a:lstStyle/>
          <a:p>
            <a:pPr algn="ctr"/>
            <a:r>
              <a:rPr lang="fr-FR" b="1" dirty="0">
                <a:solidFill>
                  <a:schemeClr val="bg1"/>
                </a:solidFill>
              </a:rPr>
              <a:t>Flux global</a:t>
            </a:r>
          </a:p>
        </p:txBody>
      </p:sp>
      <p:sp>
        <p:nvSpPr>
          <p:cNvPr id="49" name="Rectangle 48">
            <a:extLst>
              <a:ext uri="{FF2B5EF4-FFF2-40B4-BE49-F238E27FC236}">
                <a16:creationId xmlns:a16="http://schemas.microsoft.com/office/drawing/2014/main" id="{9112ED64-4841-BFD9-30E1-83F052705C44}"/>
              </a:ext>
            </a:extLst>
          </p:cNvPr>
          <p:cNvSpPr/>
          <p:nvPr/>
        </p:nvSpPr>
        <p:spPr>
          <a:xfrm>
            <a:off x="-4743713"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52B43274-0EEB-5190-CC70-943D2F0F6BFC}"/>
              </a:ext>
            </a:extLst>
          </p:cNvPr>
          <p:cNvSpPr/>
          <p:nvPr/>
        </p:nvSpPr>
        <p:spPr>
          <a:xfrm>
            <a:off x="-3592146"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AFC70E07-3BD7-8A85-0D4A-4BDBE62CBCA4}"/>
              </a:ext>
            </a:extLst>
          </p:cNvPr>
          <p:cNvSpPr/>
          <p:nvPr/>
        </p:nvSpPr>
        <p:spPr>
          <a:xfrm>
            <a:off x="-3592146"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E1831AD7-9867-27BD-B82C-4A30056BF8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4562" y="3288678"/>
            <a:ext cx="699700" cy="699700"/>
          </a:xfrm>
          <a:prstGeom prst="rect">
            <a:avLst/>
          </a:prstGeom>
        </p:spPr>
      </p:pic>
      <p:sp>
        <p:nvSpPr>
          <p:cNvPr id="56" name="Ellipse 55">
            <a:extLst>
              <a:ext uri="{FF2B5EF4-FFF2-40B4-BE49-F238E27FC236}">
                <a16:creationId xmlns:a16="http://schemas.microsoft.com/office/drawing/2014/main" id="{A09E7C6A-3E93-1703-AE1A-3EA4DAEF95C5}"/>
              </a:ext>
            </a:extLst>
          </p:cNvPr>
          <p:cNvSpPr/>
          <p:nvPr/>
        </p:nvSpPr>
        <p:spPr>
          <a:xfrm>
            <a:off x="-3592146"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8CB6A075-11F5-E9BD-1CD8-E31499B6EF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4562" y="4739653"/>
            <a:ext cx="699700" cy="699700"/>
          </a:xfrm>
          <a:prstGeom prst="rect">
            <a:avLst/>
          </a:prstGeom>
        </p:spPr>
      </p:pic>
      <p:pic>
        <p:nvPicPr>
          <p:cNvPr id="58" name="Graphique 57">
            <a:extLst>
              <a:ext uri="{FF2B5EF4-FFF2-40B4-BE49-F238E27FC236}">
                <a16:creationId xmlns:a16="http://schemas.microsoft.com/office/drawing/2014/main" id="{52D30753-29B9-8536-73A6-03B791F399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4562" y="1837704"/>
            <a:ext cx="699700" cy="699700"/>
          </a:xfrm>
          <a:prstGeom prst="rect">
            <a:avLst/>
          </a:prstGeom>
        </p:spPr>
      </p:pic>
      <p:pic>
        <p:nvPicPr>
          <p:cNvPr id="4" name="Google Shape;127;g2b970aeef32_0_147">
            <a:extLst>
              <a:ext uri="{FF2B5EF4-FFF2-40B4-BE49-F238E27FC236}">
                <a16:creationId xmlns:a16="http://schemas.microsoft.com/office/drawing/2014/main" id="{6CF00AE9-5399-806C-AA76-C1D59542EB7F}"/>
              </a:ext>
            </a:extLst>
          </p:cNvPr>
          <p:cNvPicPr preferRelativeResize="0">
            <a:picLocks noChangeAspect="1"/>
          </p:cNvPicPr>
          <p:nvPr/>
        </p:nvPicPr>
        <p:blipFill rotWithShape="1">
          <a:blip r:embed="rId4">
            <a:alphaModFix/>
          </a:blip>
          <a:srcRect l="3753" r="3742" b="58916"/>
          <a:stretch/>
        </p:blipFill>
        <p:spPr>
          <a:xfrm>
            <a:off x="8056739" y="313239"/>
            <a:ext cx="3878556" cy="1340406"/>
          </a:xfrm>
          <a:prstGeom prst="rect">
            <a:avLst/>
          </a:prstGeom>
          <a:noFill/>
          <a:ln>
            <a:noFill/>
          </a:ln>
        </p:spPr>
      </p:pic>
      <p:pic>
        <p:nvPicPr>
          <p:cNvPr id="5" name="Google Shape;127;g2b970aeef32_0_147">
            <a:extLst>
              <a:ext uri="{FF2B5EF4-FFF2-40B4-BE49-F238E27FC236}">
                <a16:creationId xmlns:a16="http://schemas.microsoft.com/office/drawing/2014/main" id="{EF3C4511-1D80-E76E-931C-A3884EC587DA}"/>
              </a:ext>
            </a:extLst>
          </p:cNvPr>
          <p:cNvPicPr preferRelativeResize="0"/>
          <p:nvPr/>
        </p:nvPicPr>
        <p:blipFill rotWithShape="1">
          <a:blip r:embed="rId4">
            <a:alphaModFix/>
          </a:blip>
          <a:srcRect l="4686" t="41250" r="4158" b="20546"/>
          <a:stretch/>
        </p:blipFill>
        <p:spPr>
          <a:xfrm>
            <a:off x="3912188" y="7056116"/>
            <a:ext cx="6333203" cy="2065389"/>
          </a:xfrm>
          <a:prstGeom prst="rect">
            <a:avLst/>
          </a:prstGeom>
          <a:noFill/>
          <a:ln>
            <a:noFill/>
          </a:ln>
        </p:spPr>
      </p:pic>
      <p:pic>
        <p:nvPicPr>
          <p:cNvPr id="6" name="Google Shape;127;g2b970aeef32_0_147">
            <a:extLst>
              <a:ext uri="{FF2B5EF4-FFF2-40B4-BE49-F238E27FC236}">
                <a16:creationId xmlns:a16="http://schemas.microsoft.com/office/drawing/2014/main" id="{CC45333F-0F1C-FB2B-C8F5-1525777E39B2}"/>
              </a:ext>
            </a:extLst>
          </p:cNvPr>
          <p:cNvPicPr preferRelativeResize="0"/>
          <p:nvPr/>
        </p:nvPicPr>
        <p:blipFill rotWithShape="1">
          <a:blip r:embed="rId4">
            <a:alphaModFix/>
          </a:blip>
          <a:srcRect t="79530" b="-2033"/>
          <a:stretch/>
        </p:blipFill>
        <p:spPr>
          <a:xfrm>
            <a:off x="3999827" y="9143323"/>
            <a:ext cx="6159809" cy="1007686"/>
          </a:xfrm>
          <a:prstGeom prst="rect">
            <a:avLst/>
          </a:prstGeom>
          <a:noFill/>
          <a:ln>
            <a:noFill/>
          </a:ln>
        </p:spPr>
      </p:pic>
      <p:grpSp>
        <p:nvGrpSpPr>
          <p:cNvPr id="8" name="Groupe 7">
            <a:extLst>
              <a:ext uri="{FF2B5EF4-FFF2-40B4-BE49-F238E27FC236}">
                <a16:creationId xmlns:a16="http://schemas.microsoft.com/office/drawing/2014/main" id="{B2E545A3-0379-B67A-2C73-9AD098771943}"/>
              </a:ext>
            </a:extLst>
          </p:cNvPr>
          <p:cNvGrpSpPr/>
          <p:nvPr/>
        </p:nvGrpSpPr>
        <p:grpSpPr>
          <a:xfrm>
            <a:off x="500827" y="1118652"/>
            <a:ext cx="5714900" cy="4980818"/>
            <a:chOff x="500827" y="1118652"/>
            <a:chExt cx="5714900" cy="4980818"/>
          </a:xfrm>
        </p:grpSpPr>
        <p:pic>
          <p:nvPicPr>
            <p:cNvPr id="2" name="Google Shape;139;g2b9825f8675_0_70">
              <a:extLst>
                <a:ext uri="{FF2B5EF4-FFF2-40B4-BE49-F238E27FC236}">
                  <a16:creationId xmlns:a16="http://schemas.microsoft.com/office/drawing/2014/main" id="{DFA8F128-D54B-70CB-5942-90AC0F32994A}"/>
                </a:ext>
              </a:extLst>
            </p:cNvPr>
            <p:cNvPicPr preferRelativeResize="0">
              <a:picLocks noChangeAspect="1"/>
            </p:cNvPicPr>
            <p:nvPr/>
          </p:nvPicPr>
          <p:blipFill>
            <a:blip r:embed="rId5">
              <a:alphaModFix/>
            </a:blip>
            <a:stretch>
              <a:fillRect/>
            </a:stretch>
          </p:blipFill>
          <p:spPr>
            <a:xfrm>
              <a:off x="3388298" y="1118652"/>
              <a:ext cx="2827429" cy="4971564"/>
            </a:xfrm>
            <a:prstGeom prst="rect">
              <a:avLst/>
            </a:prstGeom>
            <a:noFill/>
            <a:ln>
              <a:noFill/>
            </a:ln>
          </p:spPr>
        </p:pic>
        <p:pic>
          <p:nvPicPr>
            <p:cNvPr id="3" name="Google Shape;140;g2b9825f8675_0_70">
              <a:extLst>
                <a:ext uri="{FF2B5EF4-FFF2-40B4-BE49-F238E27FC236}">
                  <a16:creationId xmlns:a16="http://schemas.microsoft.com/office/drawing/2014/main" id="{F4D71905-7C46-7E31-5728-51D9132CAC5A}"/>
                </a:ext>
              </a:extLst>
            </p:cNvPr>
            <p:cNvPicPr preferRelativeResize="0">
              <a:picLocks noChangeAspect="1"/>
            </p:cNvPicPr>
            <p:nvPr/>
          </p:nvPicPr>
          <p:blipFill>
            <a:blip r:embed="rId6">
              <a:alphaModFix/>
            </a:blip>
            <a:stretch>
              <a:fillRect/>
            </a:stretch>
          </p:blipFill>
          <p:spPr>
            <a:xfrm>
              <a:off x="500827" y="1127862"/>
              <a:ext cx="2827430" cy="4971608"/>
            </a:xfrm>
            <a:prstGeom prst="rect">
              <a:avLst/>
            </a:prstGeom>
            <a:noFill/>
            <a:ln>
              <a:noFill/>
            </a:ln>
          </p:spPr>
        </p:pic>
      </p:grpSp>
      <p:sp>
        <p:nvSpPr>
          <p:cNvPr id="11" name="Rectangle 10">
            <a:extLst>
              <a:ext uri="{FF2B5EF4-FFF2-40B4-BE49-F238E27FC236}">
                <a16:creationId xmlns:a16="http://schemas.microsoft.com/office/drawing/2014/main" id="{35496DA0-A3D5-178A-28F6-66F45F74FE82}"/>
              </a:ext>
            </a:extLst>
          </p:cNvPr>
          <p:cNvSpPr/>
          <p:nvPr/>
        </p:nvSpPr>
        <p:spPr>
          <a:xfrm>
            <a:off x="3912188" y="3771900"/>
            <a:ext cx="2072052" cy="693420"/>
          </a:xfrm>
          <a:prstGeom prst="rect">
            <a:avLst/>
          </a:prstGeom>
          <a:noFill/>
          <a:ln w="3175">
            <a:solidFill>
              <a:schemeClr val="tx1"/>
            </a:solidFill>
          </a:ln>
          <a:effectLst>
            <a:glow rad="228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7ACAD8D0-93FB-1049-159F-5A796DCB3149}"/>
              </a:ext>
            </a:extLst>
          </p:cNvPr>
          <p:cNvSpPr txBox="1"/>
          <p:nvPr/>
        </p:nvSpPr>
        <p:spPr>
          <a:xfrm>
            <a:off x="7523670" y="3259723"/>
            <a:ext cx="3252242" cy="707886"/>
          </a:xfrm>
          <a:prstGeom prst="rect">
            <a:avLst/>
          </a:prstGeom>
          <a:noFill/>
        </p:spPr>
        <p:txBody>
          <a:bodyPr wrap="square" rtlCol="0">
            <a:spAutoFit/>
          </a:bodyPr>
          <a:lstStyle/>
          <a:p>
            <a:pPr algn="ctr"/>
            <a:r>
              <a:rPr lang="fr-FR" sz="2000" cap="small" dirty="0"/>
              <a:t>Hyperviseur </a:t>
            </a:r>
            <a:r>
              <a:rPr lang="fr-FR" sz="2000" cap="small" dirty="0" err="1"/>
              <a:t>Proxmox</a:t>
            </a:r>
            <a:endParaRPr lang="fr-FR" sz="2000" cap="small" dirty="0"/>
          </a:p>
          <a:p>
            <a:pPr algn="ctr"/>
            <a:endParaRPr lang="fr-FR" sz="2000" cap="small" dirty="0"/>
          </a:p>
        </p:txBody>
      </p:sp>
      <p:pic>
        <p:nvPicPr>
          <p:cNvPr id="14" name="Google Shape;191;g2b9825f8675_0_79">
            <a:extLst>
              <a:ext uri="{FF2B5EF4-FFF2-40B4-BE49-F238E27FC236}">
                <a16:creationId xmlns:a16="http://schemas.microsoft.com/office/drawing/2014/main" id="{04D86ED9-B1CB-D733-CB5A-F43D57FE4A36}"/>
              </a:ext>
            </a:extLst>
          </p:cNvPr>
          <p:cNvPicPr preferRelativeResize="0"/>
          <p:nvPr/>
        </p:nvPicPr>
        <p:blipFill>
          <a:blip r:embed="rId7">
            <a:alphaModFix/>
          </a:blip>
          <a:stretch>
            <a:fillRect/>
          </a:stretch>
        </p:blipFill>
        <p:spPr>
          <a:xfrm>
            <a:off x="7078789" y="2307445"/>
            <a:ext cx="4421249" cy="734094"/>
          </a:xfrm>
          <a:prstGeom prst="rect">
            <a:avLst/>
          </a:prstGeom>
          <a:noFill/>
          <a:ln>
            <a:noFill/>
          </a:ln>
        </p:spPr>
      </p:pic>
      <p:pic>
        <p:nvPicPr>
          <p:cNvPr id="19" name="Google Shape;192;g2b9825f8675_0_79">
            <a:extLst>
              <a:ext uri="{FF2B5EF4-FFF2-40B4-BE49-F238E27FC236}">
                <a16:creationId xmlns:a16="http://schemas.microsoft.com/office/drawing/2014/main" id="{66CAAB0A-1F4B-E1E0-9E86-ED4AA0B49455}"/>
              </a:ext>
            </a:extLst>
          </p:cNvPr>
          <p:cNvPicPr preferRelativeResize="0"/>
          <p:nvPr/>
        </p:nvPicPr>
        <p:blipFill>
          <a:blip r:embed="rId8">
            <a:alphaModFix/>
          </a:blip>
          <a:stretch>
            <a:fillRect/>
          </a:stretch>
        </p:blipFill>
        <p:spPr>
          <a:xfrm>
            <a:off x="7065612" y="4061471"/>
            <a:ext cx="4625561" cy="1281900"/>
          </a:xfrm>
          <a:prstGeom prst="rect">
            <a:avLst/>
          </a:prstGeom>
          <a:noFill/>
          <a:ln>
            <a:noFill/>
          </a:ln>
        </p:spPr>
      </p:pic>
      <p:sp>
        <p:nvSpPr>
          <p:cNvPr id="20" name="ZoneTexte 19">
            <a:extLst>
              <a:ext uri="{FF2B5EF4-FFF2-40B4-BE49-F238E27FC236}">
                <a16:creationId xmlns:a16="http://schemas.microsoft.com/office/drawing/2014/main" id="{A8419828-77D1-B3BB-782B-B1927B397A28}"/>
              </a:ext>
            </a:extLst>
          </p:cNvPr>
          <p:cNvSpPr txBox="1"/>
          <p:nvPr/>
        </p:nvSpPr>
        <p:spPr>
          <a:xfrm>
            <a:off x="7523670" y="5311506"/>
            <a:ext cx="3252242" cy="1015663"/>
          </a:xfrm>
          <a:prstGeom prst="rect">
            <a:avLst/>
          </a:prstGeom>
          <a:noFill/>
        </p:spPr>
        <p:txBody>
          <a:bodyPr wrap="square" rtlCol="0">
            <a:spAutoFit/>
          </a:bodyPr>
          <a:lstStyle/>
          <a:p>
            <a:pPr algn="ctr"/>
            <a:r>
              <a:rPr lang="fr-FR" sz="2000" cap="small" dirty="0"/>
              <a:t>Storage Area Network</a:t>
            </a:r>
          </a:p>
          <a:p>
            <a:pPr algn="ctr"/>
            <a:r>
              <a:rPr lang="fr-FR" sz="2000" cap="small" dirty="0"/>
              <a:t>(SAN)</a:t>
            </a:r>
          </a:p>
          <a:p>
            <a:pPr algn="ctr"/>
            <a:endParaRPr lang="fr-FR" sz="2000" cap="small" dirty="0"/>
          </a:p>
        </p:txBody>
      </p:sp>
      <p:sp>
        <p:nvSpPr>
          <p:cNvPr id="21" name="ZoneTexte 20">
            <a:extLst>
              <a:ext uri="{FF2B5EF4-FFF2-40B4-BE49-F238E27FC236}">
                <a16:creationId xmlns:a16="http://schemas.microsoft.com/office/drawing/2014/main" id="{2F04DD8E-7137-D6D6-180E-D6FC223C2DF8}"/>
              </a:ext>
            </a:extLst>
          </p:cNvPr>
          <p:cNvSpPr txBox="1"/>
          <p:nvPr/>
        </p:nvSpPr>
        <p:spPr>
          <a:xfrm>
            <a:off x="-995937" y="191816"/>
            <a:ext cx="8429780" cy="707886"/>
          </a:xfrm>
          <a:prstGeom prst="rect">
            <a:avLst/>
          </a:prstGeom>
          <a:noFill/>
        </p:spPr>
        <p:txBody>
          <a:bodyPr wrap="square" rtlCol="0">
            <a:spAutoFit/>
          </a:bodyPr>
          <a:lstStyle/>
          <a:p>
            <a:pPr algn="ctr"/>
            <a:r>
              <a:rPr lang="fr-FR" sz="4000" cap="small" dirty="0"/>
              <a:t>Salle serveur</a:t>
            </a:r>
          </a:p>
        </p:txBody>
      </p:sp>
    </p:spTree>
    <p:extLst>
      <p:ext uri="{BB962C8B-B14F-4D97-AF65-F5344CB8AC3E}">
        <p14:creationId xmlns:p14="http://schemas.microsoft.com/office/powerpoint/2010/main" val="1717395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F7072-D50D-2B88-2F9C-80F43CFAAD44}"/>
            </a:ext>
          </a:extLst>
        </p:cNvPr>
        <p:cNvGrpSpPr/>
        <p:nvPr/>
      </p:nvGrpSpPr>
      <p:grpSpPr>
        <a:xfrm>
          <a:off x="0" y="0"/>
          <a:ext cx="0" cy="0"/>
          <a:chOff x="0" y="0"/>
          <a:chExt cx="0" cy="0"/>
        </a:xfrm>
      </p:grpSpPr>
      <p:sp>
        <p:nvSpPr>
          <p:cNvPr id="12" name="ZoneTexte 11">
            <a:extLst>
              <a:ext uri="{FF2B5EF4-FFF2-40B4-BE49-F238E27FC236}">
                <a16:creationId xmlns:a16="http://schemas.microsoft.com/office/drawing/2014/main" id="{5868C89A-A40A-798C-0A39-29DE71F63AB1}"/>
              </a:ext>
            </a:extLst>
          </p:cNvPr>
          <p:cNvSpPr txBox="1"/>
          <p:nvPr/>
        </p:nvSpPr>
        <p:spPr>
          <a:xfrm>
            <a:off x="1413888" y="-1825204"/>
            <a:ext cx="8429780" cy="707886"/>
          </a:xfrm>
          <a:prstGeom prst="rect">
            <a:avLst/>
          </a:prstGeom>
          <a:noFill/>
        </p:spPr>
        <p:txBody>
          <a:bodyPr wrap="square" rtlCol="0">
            <a:spAutoFit/>
          </a:bodyPr>
          <a:lstStyle/>
          <a:p>
            <a:pPr algn="ctr"/>
            <a:r>
              <a:rPr lang="fr-FR" sz="4000" cap="small" dirty="0"/>
              <a:t>Conception et sécurisation réseau</a:t>
            </a:r>
          </a:p>
        </p:txBody>
      </p:sp>
      <p:sp>
        <p:nvSpPr>
          <p:cNvPr id="17" name="Hexagone 16">
            <a:extLst>
              <a:ext uri="{FF2B5EF4-FFF2-40B4-BE49-F238E27FC236}">
                <a16:creationId xmlns:a16="http://schemas.microsoft.com/office/drawing/2014/main" id="{8334D6E7-F2BC-E564-7BF8-2EFB7F3B3670}"/>
              </a:ext>
            </a:extLst>
          </p:cNvPr>
          <p:cNvSpPr/>
          <p:nvPr/>
        </p:nvSpPr>
        <p:spPr>
          <a:xfrm rot="18802443">
            <a:off x="8502885" y="-5489776"/>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43B281FA-C30A-AC66-5AD3-B3997DDB94E4}"/>
              </a:ext>
            </a:extLst>
          </p:cNvPr>
          <p:cNvSpPr txBox="1"/>
          <p:nvPr/>
        </p:nvSpPr>
        <p:spPr>
          <a:xfrm>
            <a:off x="3475108" y="43526"/>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00203A52-792A-8A05-F04B-1A712380C437}"/>
              </a:ext>
            </a:extLst>
          </p:cNvPr>
          <p:cNvSpPr/>
          <p:nvPr/>
        </p:nvSpPr>
        <p:spPr>
          <a:xfrm>
            <a:off x="-4085992"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686AAF1B-64C4-79C3-924A-BA6BD35BC1F9}"/>
              </a:ext>
            </a:extLst>
          </p:cNvPr>
          <p:cNvSpPr/>
          <p:nvPr/>
        </p:nvSpPr>
        <p:spPr>
          <a:xfrm>
            <a:off x="-3153672"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8596B853-56D9-BD10-9F09-680330859713}"/>
              </a:ext>
            </a:extLst>
          </p:cNvPr>
          <p:cNvSpPr/>
          <p:nvPr/>
        </p:nvSpPr>
        <p:spPr>
          <a:xfrm>
            <a:off x="-3153672"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2D049AAF-38CA-22A7-5A72-2038B7D4E3AE}"/>
              </a:ext>
            </a:extLst>
          </p:cNvPr>
          <p:cNvSpPr txBox="1"/>
          <p:nvPr/>
        </p:nvSpPr>
        <p:spPr>
          <a:xfrm>
            <a:off x="-6812567" y="3429000"/>
            <a:ext cx="2265077" cy="369332"/>
          </a:xfrm>
          <a:prstGeom prst="rect">
            <a:avLst/>
          </a:prstGeom>
          <a:noFill/>
        </p:spPr>
        <p:txBody>
          <a:bodyPr wrap="square" rtlCol="0">
            <a:spAutoFit/>
          </a:bodyPr>
          <a:lstStyle/>
          <a:p>
            <a:pPr algn="ctr"/>
            <a:r>
              <a:rPr lang="fr-FR" b="1" dirty="0">
                <a:solidFill>
                  <a:schemeClr val="bg1"/>
                </a:solidFill>
              </a:rPr>
              <a:t>Schéma réseau</a:t>
            </a:r>
          </a:p>
        </p:txBody>
      </p:sp>
      <p:sp>
        <p:nvSpPr>
          <p:cNvPr id="28" name="Rectangle : coins arrondis 27">
            <a:extLst>
              <a:ext uri="{FF2B5EF4-FFF2-40B4-BE49-F238E27FC236}">
                <a16:creationId xmlns:a16="http://schemas.microsoft.com/office/drawing/2014/main" id="{F427A9C2-9A79-CD87-A1CA-6BCB33AB28AD}"/>
              </a:ext>
            </a:extLst>
          </p:cNvPr>
          <p:cNvSpPr/>
          <p:nvPr/>
        </p:nvSpPr>
        <p:spPr>
          <a:xfrm>
            <a:off x="-3153672"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EF229493-C364-2D3C-13A7-8F8A4640716B}"/>
              </a:ext>
            </a:extLst>
          </p:cNvPr>
          <p:cNvSpPr txBox="1"/>
          <p:nvPr/>
        </p:nvSpPr>
        <p:spPr>
          <a:xfrm>
            <a:off x="-2760003" y="4904837"/>
            <a:ext cx="2265077" cy="369332"/>
          </a:xfrm>
          <a:prstGeom prst="rect">
            <a:avLst/>
          </a:prstGeom>
          <a:noFill/>
        </p:spPr>
        <p:txBody>
          <a:bodyPr wrap="square" rtlCol="0">
            <a:spAutoFit/>
          </a:bodyPr>
          <a:lstStyle/>
          <a:p>
            <a:pPr algn="ctr"/>
            <a:r>
              <a:rPr lang="fr-FR" b="1" dirty="0">
                <a:solidFill>
                  <a:schemeClr val="bg1"/>
                </a:solidFill>
              </a:rPr>
              <a:t>Equipements réseaux</a:t>
            </a:r>
          </a:p>
        </p:txBody>
      </p:sp>
      <p:sp>
        <p:nvSpPr>
          <p:cNvPr id="48" name="ZoneTexte 47">
            <a:extLst>
              <a:ext uri="{FF2B5EF4-FFF2-40B4-BE49-F238E27FC236}">
                <a16:creationId xmlns:a16="http://schemas.microsoft.com/office/drawing/2014/main" id="{0C30F473-B277-7D1B-92FD-DADA0D2D854D}"/>
              </a:ext>
            </a:extLst>
          </p:cNvPr>
          <p:cNvSpPr txBox="1"/>
          <p:nvPr/>
        </p:nvSpPr>
        <p:spPr>
          <a:xfrm>
            <a:off x="-6940969" y="2002888"/>
            <a:ext cx="2265077" cy="369332"/>
          </a:xfrm>
          <a:prstGeom prst="rect">
            <a:avLst/>
          </a:prstGeom>
          <a:noFill/>
        </p:spPr>
        <p:txBody>
          <a:bodyPr wrap="square" rtlCol="0">
            <a:spAutoFit/>
          </a:bodyPr>
          <a:lstStyle/>
          <a:p>
            <a:pPr algn="ctr"/>
            <a:r>
              <a:rPr lang="fr-FR" b="1" dirty="0">
                <a:solidFill>
                  <a:schemeClr val="bg1"/>
                </a:solidFill>
              </a:rPr>
              <a:t>Flux global</a:t>
            </a:r>
          </a:p>
        </p:txBody>
      </p:sp>
      <p:sp>
        <p:nvSpPr>
          <p:cNvPr id="49" name="Rectangle 48">
            <a:extLst>
              <a:ext uri="{FF2B5EF4-FFF2-40B4-BE49-F238E27FC236}">
                <a16:creationId xmlns:a16="http://schemas.microsoft.com/office/drawing/2014/main" id="{2FE11C3D-25FE-A38D-619A-021D5211560B}"/>
              </a:ext>
            </a:extLst>
          </p:cNvPr>
          <p:cNvSpPr/>
          <p:nvPr/>
        </p:nvSpPr>
        <p:spPr>
          <a:xfrm>
            <a:off x="-4743713"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89D49BA0-0228-C1A0-B694-D01CED885801}"/>
              </a:ext>
            </a:extLst>
          </p:cNvPr>
          <p:cNvSpPr/>
          <p:nvPr/>
        </p:nvSpPr>
        <p:spPr>
          <a:xfrm>
            <a:off x="-3592146"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E18DEE05-2979-2100-38B4-CF80AD46977A}"/>
              </a:ext>
            </a:extLst>
          </p:cNvPr>
          <p:cNvSpPr/>
          <p:nvPr/>
        </p:nvSpPr>
        <p:spPr>
          <a:xfrm>
            <a:off x="-3592146"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A4AEA14F-8EC8-A392-49E3-2A9E826889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4562" y="3288678"/>
            <a:ext cx="699700" cy="699700"/>
          </a:xfrm>
          <a:prstGeom prst="rect">
            <a:avLst/>
          </a:prstGeom>
        </p:spPr>
      </p:pic>
      <p:sp>
        <p:nvSpPr>
          <p:cNvPr id="56" name="Ellipse 55">
            <a:extLst>
              <a:ext uri="{FF2B5EF4-FFF2-40B4-BE49-F238E27FC236}">
                <a16:creationId xmlns:a16="http://schemas.microsoft.com/office/drawing/2014/main" id="{0687B98D-62CC-20F7-6D43-14B2DEEACEC4}"/>
              </a:ext>
            </a:extLst>
          </p:cNvPr>
          <p:cNvSpPr/>
          <p:nvPr/>
        </p:nvSpPr>
        <p:spPr>
          <a:xfrm>
            <a:off x="-3592146"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2F86181F-225D-587C-01CC-DC286F53B1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4562" y="4739653"/>
            <a:ext cx="699700" cy="699700"/>
          </a:xfrm>
          <a:prstGeom prst="rect">
            <a:avLst/>
          </a:prstGeom>
        </p:spPr>
      </p:pic>
      <p:pic>
        <p:nvPicPr>
          <p:cNvPr id="58" name="Graphique 57">
            <a:extLst>
              <a:ext uri="{FF2B5EF4-FFF2-40B4-BE49-F238E27FC236}">
                <a16:creationId xmlns:a16="http://schemas.microsoft.com/office/drawing/2014/main" id="{B55DD512-210A-C7D4-F3C4-A92442B88F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4562" y="1837704"/>
            <a:ext cx="699700" cy="699700"/>
          </a:xfrm>
          <a:prstGeom prst="rect">
            <a:avLst/>
          </a:prstGeom>
        </p:spPr>
      </p:pic>
      <p:pic>
        <p:nvPicPr>
          <p:cNvPr id="4" name="Google Shape;127;g2b970aeef32_0_147">
            <a:extLst>
              <a:ext uri="{FF2B5EF4-FFF2-40B4-BE49-F238E27FC236}">
                <a16:creationId xmlns:a16="http://schemas.microsoft.com/office/drawing/2014/main" id="{B9C69BA4-AC0B-25EE-1B98-837B2522A3A2}"/>
              </a:ext>
            </a:extLst>
          </p:cNvPr>
          <p:cNvPicPr preferRelativeResize="0">
            <a:picLocks noChangeAspect="1"/>
          </p:cNvPicPr>
          <p:nvPr/>
        </p:nvPicPr>
        <p:blipFill rotWithShape="1">
          <a:blip r:embed="rId4">
            <a:alphaModFix/>
          </a:blip>
          <a:srcRect l="3753" r="3742" b="58916"/>
          <a:stretch/>
        </p:blipFill>
        <p:spPr>
          <a:xfrm>
            <a:off x="8056739" y="313239"/>
            <a:ext cx="3878556" cy="1340406"/>
          </a:xfrm>
          <a:prstGeom prst="rect">
            <a:avLst/>
          </a:prstGeom>
          <a:noFill/>
          <a:ln>
            <a:noFill/>
          </a:ln>
        </p:spPr>
      </p:pic>
      <p:pic>
        <p:nvPicPr>
          <p:cNvPr id="5" name="Google Shape;127;g2b970aeef32_0_147">
            <a:extLst>
              <a:ext uri="{FF2B5EF4-FFF2-40B4-BE49-F238E27FC236}">
                <a16:creationId xmlns:a16="http://schemas.microsoft.com/office/drawing/2014/main" id="{561A73C7-6677-8171-17BA-3B95C0AE051B}"/>
              </a:ext>
            </a:extLst>
          </p:cNvPr>
          <p:cNvPicPr preferRelativeResize="0"/>
          <p:nvPr/>
        </p:nvPicPr>
        <p:blipFill rotWithShape="1">
          <a:blip r:embed="rId4">
            <a:alphaModFix/>
          </a:blip>
          <a:srcRect l="4686" t="41250" r="4158" b="20546"/>
          <a:stretch/>
        </p:blipFill>
        <p:spPr>
          <a:xfrm>
            <a:off x="3912188" y="7056116"/>
            <a:ext cx="6333203" cy="2065389"/>
          </a:xfrm>
          <a:prstGeom prst="rect">
            <a:avLst/>
          </a:prstGeom>
          <a:noFill/>
          <a:ln>
            <a:noFill/>
          </a:ln>
        </p:spPr>
      </p:pic>
      <p:grpSp>
        <p:nvGrpSpPr>
          <p:cNvPr id="8" name="Groupe 7">
            <a:extLst>
              <a:ext uri="{FF2B5EF4-FFF2-40B4-BE49-F238E27FC236}">
                <a16:creationId xmlns:a16="http://schemas.microsoft.com/office/drawing/2014/main" id="{7DE53838-0AF9-C503-E486-B0B0F7ED9438}"/>
              </a:ext>
            </a:extLst>
          </p:cNvPr>
          <p:cNvGrpSpPr/>
          <p:nvPr/>
        </p:nvGrpSpPr>
        <p:grpSpPr>
          <a:xfrm>
            <a:off x="500827" y="1118652"/>
            <a:ext cx="5714900" cy="4980818"/>
            <a:chOff x="500827" y="1118652"/>
            <a:chExt cx="5714900" cy="4980818"/>
          </a:xfrm>
        </p:grpSpPr>
        <p:pic>
          <p:nvPicPr>
            <p:cNvPr id="2" name="Google Shape;139;g2b9825f8675_0_70">
              <a:extLst>
                <a:ext uri="{FF2B5EF4-FFF2-40B4-BE49-F238E27FC236}">
                  <a16:creationId xmlns:a16="http://schemas.microsoft.com/office/drawing/2014/main" id="{4253FAE1-C962-CB21-DE14-C88413E02A2E}"/>
                </a:ext>
              </a:extLst>
            </p:cNvPr>
            <p:cNvPicPr preferRelativeResize="0">
              <a:picLocks noChangeAspect="1"/>
            </p:cNvPicPr>
            <p:nvPr/>
          </p:nvPicPr>
          <p:blipFill>
            <a:blip r:embed="rId5">
              <a:alphaModFix/>
            </a:blip>
            <a:stretch>
              <a:fillRect/>
            </a:stretch>
          </p:blipFill>
          <p:spPr>
            <a:xfrm>
              <a:off x="3388298" y="1118652"/>
              <a:ext cx="2827429" cy="4971564"/>
            </a:xfrm>
            <a:prstGeom prst="rect">
              <a:avLst/>
            </a:prstGeom>
            <a:noFill/>
            <a:ln>
              <a:noFill/>
            </a:ln>
          </p:spPr>
        </p:pic>
        <p:pic>
          <p:nvPicPr>
            <p:cNvPr id="3" name="Google Shape;140;g2b9825f8675_0_70">
              <a:extLst>
                <a:ext uri="{FF2B5EF4-FFF2-40B4-BE49-F238E27FC236}">
                  <a16:creationId xmlns:a16="http://schemas.microsoft.com/office/drawing/2014/main" id="{39A5747C-0B21-015B-C5BA-0E204D938804}"/>
                </a:ext>
              </a:extLst>
            </p:cNvPr>
            <p:cNvPicPr preferRelativeResize="0">
              <a:picLocks noChangeAspect="1"/>
            </p:cNvPicPr>
            <p:nvPr/>
          </p:nvPicPr>
          <p:blipFill>
            <a:blip r:embed="rId6">
              <a:alphaModFix/>
            </a:blip>
            <a:stretch>
              <a:fillRect/>
            </a:stretch>
          </p:blipFill>
          <p:spPr>
            <a:xfrm>
              <a:off x="500827" y="1127862"/>
              <a:ext cx="2827430" cy="4971608"/>
            </a:xfrm>
            <a:prstGeom prst="rect">
              <a:avLst/>
            </a:prstGeom>
            <a:noFill/>
            <a:ln>
              <a:noFill/>
            </a:ln>
          </p:spPr>
        </p:pic>
      </p:grpSp>
      <p:sp>
        <p:nvSpPr>
          <p:cNvPr id="11" name="Rectangle 10">
            <a:extLst>
              <a:ext uri="{FF2B5EF4-FFF2-40B4-BE49-F238E27FC236}">
                <a16:creationId xmlns:a16="http://schemas.microsoft.com/office/drawing/2014/main" id="{AAE7031A-7C98-DE45-D38E-85C9F46C2AEA}"/>
              </a:ext>
            </a:extLst>
          </p:cNvPr>
          <p:cNvSpPr/>
          <p:nvPr/>
        </p:nvSpPr>
        <p:spPr>
          <a:xfrm>
            <a:off x="3912188" y="4912554"/>
            <a:ext cx="2072052" cy="756726"/>
          </a:xfrm>
          <a:prstGeom prst="rect">
            <a:avLst/>
          </a:prstGeom>
          <a:noFill/>
          <a:ln w="3175">
            <a:solidFill>
              <a:schemeClr val="tx1"/>
            </a:solidFill>
          </a:ln>
          <a:effectLst>
            <a:glow rad="228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7A8CD613-EFA2-5A98-B786-E44FEE7C6147}"/>
              </a:ext>
            </a:extLst>
          </p:cNvPr>
          <p:cNvSpPr txBox="1"/>
          <p:nvPr/>
        </p:nvSpPr>
        <p:spPr>
          <a:xfrm>
            <a:off x="7637970" y="4204668"/>
            <a:ext cx="3252242" cy="707886"/>
          </a:xfrm>
          <a:prstGeom prst="rect">
            <a:avLst/>
          </a:prstGeom>
          <a:noFill/>
        </p:spPr>
        <p:txBody>
          <a:bodyPr wrap="square" rtlCol="0">
            <a:spAutoFit/>
          </a:bodyPr>
          <a:lstStyle/>
          <a:p>
            <a:pPr algn="ctr"/>
            <a:r>
              <a:rPr lang="fr-FR" sz="2000" cap="small" dirty="0"/>
              <a:t>Onduleur</a:t>
            </a:r>
          </a:p>
          <a:p>
            <a:pPr algn="ctr"/>
            <a:endParaRPr lang="fr-FR" sz="2000" cap="small" dirty="0"/>
          </a:p>
        </p:txBody>
      </p:sp>
      <p:sp>
        <p:nvSpPr>
          <p:cNvPr id="10" name="ZoneTexte 9">
            <a:extLst>
              <a:ext uri="{FF2B5EF4-FFF2-40B4-BE49-F238E27FC236}">
                <a16:creationId xmlns:a16="http://schemas.microsoft.com/office/drawing/2014/main" id="{58610D15-F81E-E732-9778-A1A536499730}"/>
              </a:ext>
            </a:extLst>
          </p:cNvPr>
          <p:cNvSpPr txBox="1"/>
          <p:nvPr/>
        </p:nvSpPr>
        <p:spPr>
          <a:xfrm>
            <a:off x="-995937" y="191816"/>
            <a:ext cx="8429780" cy="707886"/>
          </a:xfrm>
          <a:prstGeom prst="rect">
            <a:avLst/>
          </a:prstGeom>
          <a:noFill/>
        </p:spPr>
        <p:txBody>
          <a:bodyPr wrap="square" rtlCol="0">
            <a:spAutoFit/>
          </a:bodyPr>
          <a:lstStyle/>
          <a:p>
            <a:pPr algn="ctr"/>
            <a:r>
              <a:rPr lang="fr-FR" sz="4000" cap="small" dirty="0"/>
              <a:t>Salle serveur</a:t>
            </a:r>
          </a:p>
        </p:txBody>
      </p:sp>
      <p:pic>
        <p:nvPicPr>
          <p:cNvPr id="18" name="Google Shape;203;g2b9825f8675_0_92">
            <a:extLst>
              <a:ext uri="{FF2B5EF4-FFF2-40B4-BE49-F238E27FC236}">
                <a16:creationId xmlns:a16="http://schemas.microsoft.com/office/drawing/2014/main" id="{657201ED-2B6C-68D4-5D36-24019E23A20F}"/>
              </a:ext>
            </a:extLst>
          </p:cNvPr>
          <p:cNvPicPr preferRelativeResize="0"/>
          <p:nvPr/>
        </p:nvPicPr>
        <p:blipFill>
          <a:blip r:embed="rId7">
            <a:alphaModFix/>
          </a:blip>
          <a:stretch>
            <a:fillRect/>
          </a:stretch>
        </p:blipFill>
        <p:spPr>
          <a:xfrm>
            <a:off x="7480012" y="1906195"/>
            <a:ext cx="3410200" cy="2559125"/>
          </a:xfrm>
          <a:prstGeom prst="rect">
            <a:avLst/>
          </a:prstGeom>
          <a:noFill/>
          <a:ln>
            <a:noFill/>
          </a:ln>
        </p:spPr>
      </p:pic>
      <p:grpSp>
        <p:nvGrpSpPr>
          <p:cNvPr id="23" name="Groupe 22">
            <a:extLst>
              <a:ext uri="{FF2B5EF4-FFF2-40B4-BE49-F238E27FC236}">
                <a16:creationId xmlns:a16="http://schemas.microsoft.com/office/drawing/2014/main" id="{E6346E72-E2D7-9EA3-5640-34DCF150E0B4}"/>
              </a:ext>
            </a:extLst>
          </p:cNvPr>
          <p:cNvGrpSpPr/>
          <p:nvPr/>
        </p:nvGrpSpPr>
        <p:grpSpPr>
          <a:xfrm>
            <a:off x="6101503" y="2187554"/>
            <a:ext cx="5491057" cy="3481726"/>
            <a:chOff x="6101503" y="2187554"/>
            <a:chExt cx="5491057" cy="3481726"/>
          </a:xfrm>
        </p:grpSpPr>
        <p:grpSp>
          <p:nvGrpSpPr>
            <p:cNvPr id="19" name="Groupe 18">
              <a:extLst>
                <a:ext uri="{FF2B5EF4-FFF2-40B4-BE49-F238E27FC236}">
                  <a16:creationId xmlns:a16="http://schemas.microsoft.com/office/drawing/2014/main" id="{D49590CE-E579-93C6-C3C5-71E8DA128F3D}"/>
                </a:ext>
              </a:extLst>
            </p:cNvPr>
            <p:cNvGrpSpPr/>
            <p:nvPr/>
          </p:nvGrpSpPr>
          <p:grpSpPr>
            <a:xfrm>
              <a:off x="6739617" y="2187554"/>
              <a:ext cx="4852943" cy="3481726"/>
              <a:chOff x="6739617" y="2187554"/>
              <a:chExt cx="4852943" cy="3481726"/>
            </a:xfrm>
          </p:grpSpPr>
          <p:sp>
            <p:nvSpPr>
              <p:cNvPr id="14" name="Rectangle 13">
                <a:extLst>
                  <a:ext uri="{FF2B5EF4-FFF2-40B4-BE49-F238E27FC236}">
                    <a16:creationId xmlns:a16="http://schemas.microsoft.com/office/drawing/2014/main" id="{706B4F0A-5299-3530-5DF1-65BFA69964A5}"/>
                  </a:ext>
                </a:extLst>
              </p:cNvPr>
              <p:cNvSpPr/>
              <p:nvPr/>
            </p:nvSpPr>
            <p:spPr>
              <a:xfrm>
                <a:off x="6739617" y="2187554"/>
                <a:ext cx="4852943" cy="3481726"/>
              </a:xfrm>
              <a:prstGeom prst="rect">
                <a:avLst/>
              </a:prstGeom>
              <a:solidFill>
                <a:srgbClr val="779AD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146" name="Picture 2">
                <a:extLst>
                  <a:ext uri="{FF2B5EF4-FFF2-40B4-BE49-F238E27FC236}">
                    <a16:creationId xmlns:a16="http://schemas.microsoft.com/office/drawing/2014/main" id="{A76F680F-8D55-9F5B-A2C7-A7BE5791AF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64822" y="2309348"/>
                <a:ext cx="4640580" cy="323813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1" name="Connecteur droit 20">
              <a:extLst>
                <a:ext uri="{FF2B5EF4-FFF2-40B4-BE49-F238E27FC236}">
                  <a16:creationId xmlns:a16="http://schemas.microsoft.com/office/drawing/2014/main" id="{466C3753-490C-8197-B63F-1BDED5DE3891}"/>
                </a:ext>
              </a:extLst>
            </p:cNvPr>
            <p:cNvCxnSpPr>
              <a:cxnSpLocks/>
            </p:cNvCxnSpPr>
            <p:nvPr/>
          </p:nvCxnSpPr>
          <p:spPr>
            <a:xfrm>
              <a:off x="6101503" y="3235060"/>
              <a:ext cx="638114" cy="27014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pic>
        <p:nvPicPr>
          <p:cNvPr id="20" name="Image 19" descr="Une image contenant dessin humoristique, capture d’écran, mammifère, Graphique&#10;&#10;Description générée automatiquement">
            <a:extLst>
              <a:ext uri="{FF2B5EF4-FFF2-40B4-BE49-F238E27FC236}">
                <a16:creationId xmlns:a16="http://schemas.microsoft.com/office/drawing/2014/main" id="{BDAAD6B3-7841-3B46-492F-1A6591668C31}"/>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0245391" y="-1899595"/>
            <a:ext cx="1521440" cy="856667"/>
          </a:xfrm>
          <a:prstGeom prst="rect">
            <a:avLst/>
          </a:prstGeom>
        </p:spPr>
      </p:pic>
      <p:grpSp>
        <p:nvGrpSpPr>
          <p:cNvPr id="22" name="Groupe 21">
            <a:extLst>
              <a:ext uri="{FF2B5EF4-FFF2-40B4-BE49-F238E27FC236}">
                <a16:creationId xmlns:a16="http://schemas.microsoft.com/office/drawing/2014/main" id="{4B11D50C-C73B-CC3A-58C2-FBBAF26D7360}"/>
              </a:ext>
            </a:extLst>
          </p:cNvPr>
          <p:cNvGrpSpPr>
            <a:grpSpLocks noChangeAspect="1"/>
          </p:cNvGrpSpPr>
          <p:nvPr/>
        </p:nvGrpSpPr>
        <p:grpSpPr>
          <a:xfrm>
            <a:off x="3912188" y="9121505"/>
            <a:ext cx="9563130" cy="1007686"/>
            <a:chOff x="4254470" y="5747416"/>
            <a:chExt cx="9563130" cy="1007686"/>
          </a:xfrm>
        </p:grpSpPr>
        <p:pic>
          <p:nvPicPr>
            <p:cNvPr id="24" name="Google Shape;127;g2b970aeef32_0_147">
              <a:extLst>
                <a:ext uri="{FF2B5EF4-FFF2-40B4-BE49-F238E27FC236}">
                  <a16:creationId xmlns:a16="http://schemas.microsoft.com/office/drawing/2014/main" id="{C699E0F2-A8AF-50F8-DCCE-4E7455A5CDAD}"/>
                </a:ext>
              </a:extLst>
            </p:cNvPr>
            <p:cNvPicPr preferRelativeResize="0"/>
            <p:nvPr/>
          </p:nvPicPr>
          <p:blipFill rotWithShape="1">
            <a:blip r:embed="rId4">
              <a:alphaModFix/>
            </a:blip>
            <a:srcRect t="79530" b="-2033"/>
            <a:stretch/>
          </p:blipFill>
          <p:spPr>
            <a:xfrm>
              <a:off x="4254470" y="5747416"/>
              <a:ext cx="6159809" cy="1007686"/>
            </a:xfrm>
            <a:prstGeom prst="rect">
              <a:avLst/>
            </a:prstGeom>
            <a:noFill/>
            <a:ln>
              <a:noFill/>
            </a:ln>
          </p:spPr>
        </p:pic>
        <p:sp>
          <p:nvSpPr>
            <p:cNvPr id="26" name="Rectangle 25">
              <a:extLst>
                <a:ext uri="{FF2B5EF4-FFF2-40B4-BE49-F238E27FC236}">
                  <a16:creationId xmlns:a16="http://schemas.microsoft.com/office/drawing/2014/main" id="{085D3B75-27BF-0E42-86DD-890DB36D9003}"/>
                </a:ext>
              </a:extLst>
            </p:cNvPr>
            <p:cNvSpPr/>
            <p:nvPr/>
          </p:nvSpPr>
          <p:spPr>
            <a:xfrm>
              <a:off x="12872720" y="6035040"/>
              <a:ext cx="944880" cy="2844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1361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8"/>
                                        </p:tgtEl>
                                      </p:cBhvr>
                                    </p:animEffect>
                                    <p:set>
                                      <p:cBhvr>
                                        <p:cTn id="21" dur="1" fill="hold">
                                          <p:stCondLst>
                                            <p:cond delay="499"/>
                                          </p:stCondLst>
                                        </p:cTn>
                                        <p:tgtEl>
                                          <p:spTgt spid="1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15"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9BD4F-DA0D-ACC0-24EF-AA7C1EFC0840}"/>
            </a:ext>
          </a:extLst>
        </p:cNvPr>
        <p:cNvGrpSpPr/>
        <p:nvPr/>
      </p:nvGrpSpPr>
      <p:grpSpPr>
        <a:xfrm>
          <a:off x="0" y="0"/>
          <a:ext cx="0" cy="0"/>
          <a:chOff x="0" y="0"/>
          <a:chExt cx="0" cy="0"/>
        </a:xfrm>
      </p:grpSpPr>
      <p:sp>
        <p:nvSpPr>
          <p:cNvPr id="12" name="ZoneTexte 11">
            <a:extLst>
              <a:ext uri="{FF2B5EF4-FFF2-40B4-BE49-F238E27FC236}">
                <a16:creationId xmlns:a16="http://schemas.microsoft.com/office/drawing/2014/main" id="{B0A57EDE-CEEB-E88F-AF0F-D323BFFF341E}"/>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Conception et sécurisation réseau</a:t>
            </a:r>
          </a:p>
        </p:txBody>
      </p:sp>
      <p:sp>
        <p:nvSpPr>
          <p:cNvPr id="17" name="Hexagone 16">
            <a:extLst>
              <a:ext uri="{FF2B5EF4-FFF2-40B4-BE49-F238E27FC236}">
                <a16:creationId xmlns:a16="http://schemas.microsoft.com/office/drawing/2014/main" id="{3AD71625-F360-DDEA-F1AA-0FA03DE1CFCD}"/>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Graphique 1">
            <a:extLst>
              <a:ext uri="{FF2B5EF4-FFF2-40B4-BE49-F238E27FC236}">
                <a16:creationId xmlns:a16="http://schemas.microsoft.com/office/drawing/2014/main" id="{544B11CB-5645-A818-DED1-C84B0616AD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83CE4B0C-28F1-746D-B208-8C956E72D8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98F626C0-4B84-3CC2-9B09-5A784DBDA5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26DE5919-11A7-62CB-9E56-53F016B869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600723" y="6881294"/>
            <a:ext cx="914401" cy="914401"/>
          </a:xfrm>
          <a:prstGeom prst="rect">
            <a:avLst/>
          </a:prstGeom>
        </p:spPr>
      </p:pic>
      <p:pic>
        <p:nvPicPr>
          <p:cNvPr id="19" name="Graphique 18">
            <a:extLst>
              <a:ext uri="{FF2B5EF4-FFF2-40B4-BE49-F238E27FC236}">
                <a16:creationId xmlns:a16="http://schemas.microsoft.com/office/drawing/2014/main" id="{A2E13CF9-12BF-0710-BFF0-8A42A0E8F5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E81E94E5-C9EA-7169-4895-08291FB56418}"/>
              </a:ext>
            </a:extLst>
          </p:cNvPr>
          <p:cNvSpPr txBox="1"/>
          <p:nvPr/>
        </p:nvSpPr>
        <p:spPr>
          <a:xfrm>
            <a:off x="2442451" y="7759064"/>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FCA52631-F2C2-8788-D9CE-4A86C8E3FB2A}"/>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377CB1A2-B17F-14AB-60E3-607FC2FCD9BB}"/>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0B2621EE-D3A6-BA76-AF4F-2A08553A30E4}"/>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3B15AFF5-2E33-4241-89B8-A6F85F88EE0B}"/>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9" name="ZoneTexte 8">
            <a:extLst>
              <a:ext uri="{FF2B5EF4-FFF2-40B4-BE49-F238E27FC236}">
                <a16:creationId xmlns:a16="http://schemas.microsoft.com/office/drawing/2014/main" id="{4043496E-E386-53BC-36E1-FC6CE13AAACF}"/>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74E3D926-D8C4-D5CD-5E0E-40E632ADF556}"/>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AA510410-8AC9-2DA2-A4C3-C03ECA8898E4}"/>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3B73CEFC-93AD-5782-C4E6-0DDB49E75EBF}"/>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E7A2C36F-A399-2339-EE3A-3EC9A7A01BEB}"/>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Schéma réseau</a:t>
            </a:r>
          </a:p>
        </p:txBody>
      </p:sp>
      <p:sp>
        <p:nvSpPr>
          <p:cNvPr id="28" name="Rectangle : coins arrondis 27">
            <a:extLst>
              <a:ext uri="{FF2B5EF4-FFF2-40B4-BE49-F238E27FC236}">
                <a16:creationId xmlns:a16="http://schemas.microsoft.com/office/drawing/2014/main" id="{9EDD89BE-B96A-5A5D-9D4D-88FE975078DF}"/>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02B2D1D5-227D-75C9-A1C6-97FEF289AF29}"/>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Equipements réseaux</a:t>
            </a:r>
          </a:p>
        </p:txBody>
      </p:sp>
      <p:sp>
        <p:nvSpPr>
          <p:cNvPr id="48" name="ZoneTexte 47">
            <a:extLst>
              <a:ext uri="{FF2B5EF4-FFF2-40B4-BE49-F238E27FC236}">
                <a16:creationId xmlns:a16="http://schemas.microsoft.com/office/drawing/2014/main" id="{F2BFED1F-DC8B-6FFF-D3BC-F87EF78845AB}"/>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Flux global</a:t>
            </a:r>
          </a:p>
        </p:txBody>
      </p:sp>
      <p:sp>
        <p:nvSpPr>
          <p:cNvPr id="49" name="Rectangle 48">
            <a:extLst>
              <a:ext uri="{FF2B5EF4-FFF2-40B4-BE49-F238E27FC236}">
                <a16:creationId xmlns:a16="http://schemas.microsoft.com/office/drawing/2014/main" id="{E2630EE1-AC2B-4DC7-EB21-A757CF642AE8}"/>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677EFAC8-D0EB-64CF-DCE4-EEBBB083B35F}"/>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48D94E30-B0FF-AF4B-5479-0623EEC779B1}"/>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BECD2C19-D22E-54C0-8E03-72131334053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18E6ACC0-3E36-9AF7-FB2D-4FF5493A3265}"/>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8C8E0F55-5744-EDC6-5451-B2833AFF49A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B9B1CB4E-AE17-7125-027D-729F36498F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1837704"/>
            <a:ext cx="699700" cy="699700"/>
          </a:xfrm>
          <a:prstGeom prst="rect">
            <a:avLst/>
          </a:prstGeom>
        </p:spPr>
      </p:pic>
      <p:pic>
        <p:nvPicPr>
          <p:cNvPr id="4" name="Google Shape;127;g2b970aeef32_0_147">
            <a:extLst>
              <a:ext uri="{FF2B5EF4-FFF2-40B4-BE49-F238E27FC236}">
                <a16:creationId xmlns:a16="http://schemas.microsoft.com/office/drawing/2014/main" id="{11940C3B-5638-C16D-5AF0-BBEA282540B4}"/>
              </a:ext>
            </a:extLst>
          </p:cNvPr>
          <p:cNvPicPr preferRelativeResize="0"/>
          <p:nvPr/>
        </p:nvPicPr>
        <p:blipFill rotWithShape="1">
          <a:blip r:embed="rId14">
            <a:alphaModFix/>
          </a:blip>
          <a:srcRect l="3753" r="3742" b="58916"/>
          <a:stretch/>
        </p:blipFill>
        <p:spPr>
          <a:xfrm>
            <a:off x="4120950" y="1433802"/>
            <a:ext cx="6426847" cy="2221080"/>
          </a:xfrm>
          <a:prstGeom prst="rect">
            <a:avLst/>
          </a:prstGeom>
          <a:noFill/>
          <a:ln>
            <a:noFill/>
          </a:ln>
        </p:spPr>
      </p:pic>
      <p:pic>
        <p:nvPicPr>
          <p:cNvPr id="5" name="Google Shape;127;g2b970aeef32_0_147">
            <a:extLst>
              <a:ext uri="{FF2B5EF4-FFF2-40B4-BE49-F238E27FC236}">
                <a16:creationId xmlns:a16="http://schemas.microsoft.com/office/drawing/2014/main" id="{0D9C2AA9-A36D-C2BF-7122-6C87ED3F6DAE}"/>
              </a:ext>
            </a:extLst>
          </p:cNvPr>
          <p:cNvPicPr preferRelativeResize="0"/>
          <p:nvPr/>
        </p:nvPicPr>
        <p:blipFill rotWithShape="1">
          <a:blip r:embed="rId14">
            <a:alphaModFix/>
          </a:blip>
          <a:srcRect l="4686" t="41250" r="4158" b="20546"/>
          <a:stretch/>
        </p:blipFill>
        <p:spPr>
          <a:xfrm>
            <a:off x="4166831" y="3660209"/>
            <a:ext cx="6333203" cy="2065389"/>
          </a:xfrm>
          <a:prstGeom prst="rect">
            <a:avLst/>
          </a:prstGeom>
          <a:noFill/>
          <a:ln>
            <a:noFill/>
          </a:ln>
        </p:spPr>
      </p:pic>
      <p:pic>
        <p:nvPicPr>
          <p:cNvPr id="10" name="Image 9" descr="Une image contenant dessin humoristique, capture d’écran, mammifère, Graphique&#10;&#10;Description générée automatiquement">
            <a:extLst>
              <a:ext uri="{FF2B5EF4-FFF2-40B4-BE49-F238E27FC236}">
                <a16:creationId xmlns:a16="http://schemas.microsoft.com/office/drawing/2014/main" id="{506A5F58-4E04-F77C-9E64-697361B969A4}"/>
              </a:ext>
            </a:extLst>
          </p:cNvPr>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grpSp>
        <p:nvGrpSpPr>
          <p:cNvPr id="11" name="Groupe 10">
            <a:extLst>
              <a:ext uri="{FF2B5EF4-FFF2-40B4-BE49-F238E27FC236}">
                <a16:creationId xmlns:a16="http://schemas.microsoft.com/office/drawing/2014/main" id="{891D8EF4-0637-0576-100D-95DCB4910338}"/>
              </a:ext>
            </a:extLst>
          </p:cNvPr>
          <p:cNvGrpSpPr>
            <a:grpSpLocks noChangeAspect="1"/>
          </p:cNvGrpSpPr>
          <p:nvPr/>
        </p:nvGrpSpPr>
        <p:grpSpPr>
          <a:xfrm>
            <a:off x="4254470" y="5747416"/>
            <a:ext cx="9563130" cy="1007686"/>
            <a:chOff x="4254470" y="5747416"/>
            <a:chExt cx="9563130" cy="1007686"/>
          </a:xfrm>
        </p:grpSpPr>
        <p:pic>
          <p:nvPicPr>
            <p:cNvPr id="14" name="Google Shape;127;g2b970aeef32_0_147">
              <a:extLst>
                <a:ext uri="{FF2B5EF4-FFF2-40B4-BE49-F238E27FC236}">
                  <a16:creationId xmlns:a16="http://schemas.microsoft.com/office/drawing/2014/main" id="{176EFC02-FF8C-0872-51AB-187EDC68980A}"/>
                </a:ext>
              </a:extLst>
            </p:cNvPr>
            <p:cNvPicPr preferRelativeResize="0"/>
            <p:nvPr/>
          </p:nvPicPr>
          <p:blipFill rotWithShape="1">
            <a:blip r:embed="rId14">
              <a:alphaModFix/>
            </a:blip>
            <a:srcRect t="79530" b="-2033"/>
            <a:stretch/>
          </p:blipFill>
          <p:spPr>
            <a:xfrm>
              <a:off x="4254470" y="5747416"/>
              <a:ext cx="6159809" cy="1007686"/>
            </a:xfrm>
            <a:prstGeom prst="rect">
              <a:avLst/>
            </a:prstGeom>
            <a:noFill/>
            <a:ln>
              <a:noFill/>
            </a:ln>
          </p:spPr>
        </p:pic>
        <p:sp>
          <p:nvSpPr>
            <p:cNvPr id="15" name="Rectangle 14">
              <a:extLst>
                <a:ext uri="{FF2B5EF4-FFF2-40B4-BE49-F238E27FC236}">
                  <a16:creationId xmlns:a16="http://schemas.microsoft.com/office/drawing/2014/main" id="{C9B2EF44-0DA7-180C-4F1A-9FB436DF7A0C}"/>
                </a:ext>
              </a:extLst>
            </p:cNvPr>
            <p:cNvSpPr/>
            <p:nvPr/>
          </p:nvSpPr>
          <p:spPr>
            <a:xfrm>
              <a:off x="12872720" y="6035040"/>
              <a:ext cx="944880" cy="2844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970344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3D35D-AA4A-FE94-FBDE-7A49C033B5A7}"/>
            </a:ext>
          </a:extLst>
        </p:cNvPr>
        <p:cNvGrpSpPr/>
        <p:nvPr/>
      </p:nvGrpSpPr>
      <p:grpSpPr>
        <a:xfrm>
          <a:off x="0" y="0"/>
          <a:ext cx="0" cy="0"/>
          <a:chOff x="0" y="0"/>
          <a:chExt cx="0" cy="0"/>
        </a:xfrm>
      </p:grpSpPr>
      <p:sp>
        <p:nvSpPr>
          <p:cNvPr id="12" name="ZoneTexte 11">
            <a:extLst>
              <a:ext uri="{FF2B5EF4-FFF2-40B4-BE49-F238E27FC236}">
                <a16:creationId xmlns:a16="http://schemas.microsoft.com/office/drawing/2014/main" id="{0E42C64B-2733-79C1-0A0B-A9923BA43E52}"/>
              </a:ext>
            </a:extLst>
          </p:cNvPr>
          <p:cNvSpPr txBox="1"/>
          <p:nvPr/>
        </p:nvSpPr>
        <p:spPr>
          <a:xfrm>
            <a:off x="1473984" y="-3934253"/>
            <a:ext cx="8429780" cy="707886"/>
          </a:xfrm>
          <a:prstGeom prst="rect">
            <a:avLst/>
          </a:prstGeom>
          <a:noFill/>
        </p:spPr>
        <p:txBody>
          <a:bodyPr wrap="square" rtlCol="0">
            <a:spAutoFit/>
          </a:bodyPr>
          <a:lstStyle/>
          <a:p>
            <a:pPr algn="ctr"/>
            <a:r>
              <a:rPr lang="fr-FR" sz="4000" cap="small" dirty="0"/>
              <a:t>Conception et sécurisation réseau</a:t>
            </a:r>
          </a:p>
        </p:txBody>
      </p:sp>
      <p:sp>
        <p:nvSpPr>
          <p:cNvPr id="17" name="Hexagone 16">
            <a:extLst>
              <a:ext uri="{FF2B5EF4-FFF2-40B4-BE49-F238E27FC236}">
                <a16:creationId xmlns:a16="http://schemas.microsoft.com/office/drawing/2014/main" id="{6ABEAAFA-C5CA-D8BB-BB96-E7A560895460}"/>
              </a:ext>
            </a:extLst>
          </p:cNvPr>
          <p:cNvSpPr/>
          <p:nvPr/>
        </p:nvSpPr>
        <p:spPr>
          <a:xfrm rot="18802443">
            <a:off x="8562981" y="-7598825"/>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3CB17F6C-8F53-2BF1-1C0F-0E54A27A15C7}"/>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11" name="ZoneTexte 10">
            <a:extLst>
              <a:ext uri="{FF2B5EF4-FFF2-40B4-BE49-F238E27FC236}">
                <a16:creationId xmlns:a16="http://schemas.microsoft.com/office/drawing/2014/main" id="{5B1C8FC3-6DC1-6D1E-D73A-D13E94F20395}"/>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AD315DD1-A502-15C2-1E24-6DE1DB2183FB}"/>
              </a:ext>
            </a:extLst>
          </p:cNvPr>
          <p:cNvSpPr/>
          <p:nvPr/>
        </p:nvSpPr>
        <p:spPr>
          <a:xfrm>
            <a:off x="-4085992" y="-396232"/>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EA6EF9C9-C7F1-4EC7-EA2E-BCFB7C5ED48D}"/>
              </a:ext>
            </a:extLst>
          </p:cNvPr>
          <p:cNvSpPr/>
          <p:nvPr/>
        </p:nvSpPr>
        <p:spPr>
          <a:xfrm>
            <a:off x="-3153672" y="160090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5FB8CB2C-19C4-EF6F-1CEB-376C723401F0}"/>
              </a:ext>
            </a:extLst>
          </p:cNvPr>
          <p:cNvSpPr/>
          <p:nvPr/>
        </p:nvSpPr>
        <p:spPr>
          <a:xfrm>
            <a:off x="-3153672" y="3051874"/>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DD07A1FE-8B15-E0F6-1CB5-560C30C96A7E}"/>
              </a:ext>
            </a:extLst>
          </p:cNvPr>
          <p:cNvSpPr txBox="1"/>
          <p:nvPr/>
        </p:nvSpPr>
        <p:spPr>
          <a:xfrm>
            <a:off x="-6812567" y="3230884"/>
            <a:ext cx="2265077" cy="369332"/>
          </a:xfrm>
          <a:prstGeom prst="rect">
            <a:avLst/>
          </a:prstGeom>
          <a:noFill/>
        </p:spPr>
        <p:txBody>
          <a:bodyPr wrap="square" rtlCol="0">
            <a:spAutoFit/>
          </a:bodyPr>
          <a:lstStyle/>
          <a:p>
            <a:pPr algn="ctr"/>
            <a:r>
              <a:rPr lang="fr-FR" b="1" dirty="0">
                <a:solidFill>
                  <a:schemeClr val="bg1"/>
                </a:solidFill>
              </a:rPr>
              <a:t>Schéma réseau</a:t>
            </a:r>
          </a:p>
        </p:txBody>
      </p:sp>
      <p:sp>
        <p:nvSpPr>
          <p:cNvPr id="28" name="Rectangle : coins arrondis 27">
            <a:extLst>
              <a:ext uri="{FF2B5EF4-FFF2-40B4-BE49-F238E27FC236}">
                <a16:creationId xmlns:a16="http://schemas.microsoft.com/office/drawing/2014/main" id="{074F05CE-3345-8F9B-09A2-153BA05FA0DA}"/>
              </a:ext>
            </a:extLst>
          </p:cNvPr>
          <p:cNvSpPr/>
          <p:nvPr/>
        </p:nvSpPr>
        <p:spPr>
          <a:xfrm>
            <a:off x="-3153672" y="4502849"/>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39E12F39-BE74-308E-35AF-BF85E89E7F28}"/>
              </a:ext>
            </a:extLst>
          </p:cNvPr>
          <p:cNvSpPr txBox="1"/>
          <p:nvPr/>
        </p:nvSpPr>
        <p:spPr>
          <a:xfrm>
            <a:off x="-2760003" y="4706721"/>
            <a:ext cx="2265077" cy="369332"/>
          </a:xfrm>
          <a:prstGeom prst="rect">
            <a:avLst/>
          </a:prstGeom>
          <a:noFill/>
        </p:spPr>
        <p:txBody>
          <a:bodyPr wrap="square" rtlCol="0">
            <a:spAutoFit/>
          </a:bodyPr>
          <a:lstStyle/>
          <a:p>
            <a:pPr algn="ctr"/>
            <a:r>
              <a:rPr lang="fr-FR" b="1" dirty="0">
                <a:solidFill>
                  <a:schemeClr val="bg1"/>
                </a:solidFill>
              </a:rPr>
              <a:t>Equipements réseaux</a:t>
            </a:r>
          </a:p>
        </p:txBody>
      </p:sp>
      <p:sp>
        <p:nvSpPr>
          <p:cNvPr id="48" name="ZoneTexte 47">
            <a:extLst>
              <a:ext uri="{FF2B5EF4-FFF2-40B4-BE49-F238E27FC236}">
                <a16:creationId xmlns:a16="http://schemas.microsoft.com/office/drawing/2014/main" id="{7E546393-2BAD-592C-A947-CD7C036DCCA7}"/>
              </a:ext>
            </a:extLst>
          </p:cNvPr>
          <p:cNvSpPr txBox="1"/>
          <p:nvPr/>
        </p:nvSpPr>
        <p:spPr>
          <a:xfrm>
            <a:off x="-6940969" y="1804772"/>
            <a:ext cx="2265077" cy="369332"/>
          </a:xfrm>
          <a:prstGeom prst="rect">
            <a:avLst/>
          </a:prstGeom>
          <a:noFill/>
        </p:spPr>
        <p:txBody>
          <a:bodyPr wrap="square" rtlCol="0">
            <a:spAutoFit/>
          </a:bodyPr>
          <a:lstStyle/>
          <a:p>
            <a:pPr algn="ctr"/>
            <a:r>
              <a:rPr lang="fr-FR" b="1" dirty="0">
                <a:solidFill>
                  <a:schemeClr val="bg1"/>
                </a:solidFill>
              </a:rPr>
              <a:t>Flux global</a:t>
            </a:r>
          </a:p>
        </p:txBody>
      </p:sp>
      <p:sp>
        <p:nvSpPr>
          <p:cNvPr id="49" name="Rectangle 48">
            <a:extLst>
              <a:ext uri="{FF2B5EF4-FFF2-40B4-BE49-F238E27FC236}">
                <a16:creationId xmlns:a16="http://schemas.microsoft.com/office/drawing/2014/main" id="{5DDDAE43-653A-E7CE-267A-01B5129FBB2A}"/>
              </a:ext>
            </a:extLst>
          </p:cNvPr>
          <p:cNvSpPr/>
          <p:nvPr/>
        </p:nvSpPr>
        <p:spPr>
          <a:xfrm>
            <a:off x="-4743713" y="-186704"/>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2FE8E5D1-496C-F62E-21D2-E5F3F20BFFFE}"/>
              </a:ext>
            </a:extLst>
          </p:cNvPr>
          <p:cNvSpPr/>
          <p:nvPr/>
        </p:nvSpPr>
        <p:spPr>
          <a:xfrm>
            <a:off x="-3592146" y="160090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ACD6F5A7-0990-5F20-C968-413CEC76FFE9}"/>
              </a:ext>
            </a:extLst>
          </p:cNvPr>
          <p:cNvSpPr/>
          <p:nvPr/>
        </p:nvSpPr>
        <p:spPr>
          <a:xfrm>
            <a:off x="-3592146" y="3051874"/>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970FCC9F-BC18-C86E-0E12-E17706BD35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4562" y="3090562"/>
            <a:ext cx="699700" cy="699700"/>
          </a:xfrm>
          <a:prstGeom prst="rect">
            <a:avLst/>
          </a:prstGeom>
        </p:spPr>
      </p:pic>
      <p:sp>
        <p:nvSpPr>
          <p:cNvPr id="56" name="Ellipse 55">
            <a:extLst>
              <a:ext uri="{FF2B5EF4-FFF2-40B4-BE49-F238E27FC236}">
                <a16:creationId xmlns:a16="http://schemas.microsoft.com/office/drawing/2014/main" id="{B83A2C7D-D366-5FD3-FFC3-4C2C07FC7BF7}"/>
              </a:ext>
            </a:extLst>
          </p:cNvPr>
          <p:cNvSpPr/>
          <p:nvPr/>
        </p:nvSpPr>
        <p:spPr>
          <a:xfrm>
            <a:off x="-3592146" y="4502849"/>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FA750C08-2B02-AC3D-70D5-6F6BC45C59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4562" y="4541537"/>
            <a:ext cx="699700" cy="699700"/>
          </a:xfrm>
          <a:prstGeom prst="rect">
            <a:avLst/>
          </a:prstGeom>
        </p:spPr>
      </p:pic>
      <p:pic>
        <p:nvPicPr>
          <p:cNvPr id="58" name="Graphique 57">
            <a:extLst>
              <a:ext uri="{FF2B5EF4-FFF2-40B4-BE49-F238E27FC236}">
                <a16:creationId xmlns:a16="http://schemas.microsoft.com/office/drawing/2014/main" id="{4FC75ECE-00FD-BE7C-80FB-867F34389C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4562" y="1639588"/>
            <a:ext cx="699700" cy="699700"/>
          </a:xfrm>
          <a:prstGeom prst="rect">
            <a:avLst/>
          </a:prstGeom>
        </p:spPr>
      </p:pic>
      <p:pic>
        <p:nvPicPr>
          <p:cNvPr id="4" name="Google Shape;127;g2b970aeef32_0_147">
            <a:extLst>
              <a:ext uri="{FF2B5EF4-FFF2-40B4-BE49-F238E27FC236}">
                <a16:creationId xmlns:a16="http://schemas.microsoft.com/office/drawing/2014/main" id="{2119A412-D24B-39DA-48F0-B947639F5B33}"/>
              </a:ext>
            </a:extLst>
          </p:cNvPr>
          <p:cNvPicPr preferRelativeResize="0"/>
          <p:nvPr/>
        </p:nvPicPr>
        <p:blipFill rotWithShape="1">
          <a:blip r:embed="rId4">
            <a:alphaModFix/>
          </a:blip>
          <a:srcRect l="3753" r="3742" b="58916"/>
          <a:stretch/>
        </p:blipFill>
        <p:spPr>
          <a:xfrm>
            <a:off x="4105710" y="-2704480"/>
            <a:ext cx="6426847" cy="2221080"/>
          </a:xfrm>
          <a:prstGeom prst="rect">
            <a:avLst/>
          </a:prstGeom>
          <a:noFill/>
          <a:ln>
            <a:noFill/>
          </a:ln>
        </p:spPr>
      </p:pic>
      <p:pic>
        <p:nvPicPr>
          <p:cNvPr id="5" name="Google Shape;127;g2b970aeef32_0_147">
            <a:extLst>
              <a:ext uri="{FF2B5EF4-FFF2-40B4-BE49-F238E27FC236}">
                <a16:creationId xmlns:a16="http://schemas.microsoft.com/office/drawing/2014/main" id="{100ADA9F-8E9B-D8B6-7AE3-D57974C8DF62}"/>
              </a:ext>
            </a:extLst>
          </p:cNvPr>
          <p:cNvPicPr preferRelativeResize="0">
            <a:picLocks noChangeAspect="1"/>
          </p:cNvPicPr>
          <p:nvPr/>
        </p:nvPicPr>
        <p:blipFill rotWithShape="1">
          <a:blip r:embed="rId4">
            <a:alphaModFix/>
          </a:blip>
          <a:srcRect l="4686" t="41250" r="4158" b="20546"/>
          <a:stretch/>
        </p:blipFill>
        <p:spPr>
          <a:xfrm>
            <a:off x="1057715" y="1314815"/>
            <a:ext cx="10890119" cy="3551494"/>
          </a:xfrm>
          <a:prstGeom prst="rect">
            <a:avLst/>
          </a:prstGeom>
          <a:noFill/>
          <a:ln>
            <a:noFill/>
          </a:ln>
        </p:spPr>
      </p:pic>
      <p:sp>
        <p:nvSpPr>
          <p:cNvPr id="10" name="ZoneTexte 9">
            <a:extLst>
              <a:ext uri="{FF2B5EF4-FFF2-40B4-BE49-F238E27FC236}">
                <a16:creationId xmlns:a16="http://schemas.microsoft.com/office/drawing/2014/main" id="{17EF7393-C05B-8E53-1E07-FEE13D4CBDA0}"/>
              </a:ext>
            </a:extLst>
          </p:cNvPr>
          <p:cNvSpPr txBox="1"/>
          <p:nvPr/>
        </p:nvSpPr>
        <p:spPr>
          <a:xfrm>
            <a:off x="-1244166" y="-1191286"/>
            <a:ext cx="8429780" cy="707886"/>
          </a:xfrm>
          <a:prstGeom prst="rect">
            <a:avLst/>
          </a:prstGeom>
          <a:noFill/>
        </p:spPr>
        <p:txBody>
          <a:bodyPr wrap="square" rtlCol="0">
            <a:spAutoFit/>
          </a:bodyPr>
          <a:lstStyle/>
          <a:p>
            <a:pPr algn="ctr"/>
            <a:r>
              <a:rPr lang="fr-FR" sz="4000" cap="small" dirty="0"/>
              <a:t>Salle distribution</a:t>
            </a:r>
          </a:p>
        </p:txBody>
      </p:sp>
      <p:pic>
        <p:nvPicPr>
          <p:cNvPr id="14" name="Google Shape;234;g2b970aeef32_0_167">
            <a:extLst>
              <a:ext uri="{FF2B5EF4-FFF2-40B4-BE49-F238E27FC236}">
                <a16:creationId xmlns:a16="http://schemas.microsoft.com/office/drawing/2014/main" id="{EB18AAAE-A9EF-1E6D-5D16-A4A04D2D3274}"/>
              </a:ext>
            </a:extLst>
          </p:cNvPr>
          <p:cNvPicPr preferRelativeResize="0">
            <a:picLocks noChangeAspect="1"/>
          </p:cNvPicPr>
          <p:nvPr/>
        </p:nvPicPr>
        <p:blipFill>
          <a:blip r:embed="rId5">
            <a:alphaModFix/>
          </a:blip>
          <a:stretch>
            <a:fillRect/>
          </a:stretch>
        </p:blipFill>
        <p:spPr>
          <a:xfrm>
            <a:off x="-4063447" y="1108411"/>
            <a:ext cx="2994901" cy="4983610"/>
          </a:xfrm>
          <a:prstGeom prst="rect">
            <a:avLst/>
          </a:prstGeom>
          <a:noFill/>
          <a:ln>
            <a:noFill/>
          </a:ln>
        </p:spPr>
      </p:pic>
      <p:pic>
        <p:nvPicPr>
          <p:cNvPr id="2" name="Image 1" descr="Une image contenant dessin humoristique, capture d’écran, mammifère, Graphique&#10;&#10;Description générée automatiquement">
            <a:extLst>
              <a:ext uri="{FF2B5EF4-FFF2-40B4-BE49-F238E27FC236}">
                <a16:creationId xmlns:a16="http://schemas.microsoft.com/office/drawing/2014/main" id="{3D00EBB9-01F3-BE3F-85CA-077F82555C39}"/>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0344496" y="-3934253"/>
            <a:ext cx="1521440" cy="856667"/>
          </a:xfrm>
          <a:prstGeom prst="rect">
            <a:avLst/>
          </a:prstGeom>
        </p:spPr>
      </p:pic>
      <p:grpSp>
        <p:nvGrpSpPr>
          <p:cNvPr id="3" name="Groupe 2">
            <a:extLst>
              <a:ext uri="{FF2B5EF4-FFF2-40B4-BE49-F238E27FC236}">
                <a16:creationId xmlns:a16="http://schemas.microsoft.com/office/drawing/2014/main" id="{BD1455C3-BF6C-56AE-DC38-389F0F4917C4}"/>
              </a:ext>
            </a:extLst>
          </p:cNvPr>
          <p:cNvGrpSpPr>
            <a:grpSpLocks noChangeAspect="1"/>
          </p:cNvGrpSpPr>
          <p:nvPr/>
        </p:nvGrpSpPr>
        <p:grpSpPr>
          <a:xfrm>
            <a:off x="3749628" y="7067528"/>
            <a:ext cx="9563130" cy="1007686"/>
            <a:chOff x="4254470" y="5747416"/>
            <a:chExt cx="9563130" cy="1007686"/>
          </a:xfrm>
        </p:grpSpPr>
        <p:pic>
          <p:nvPicPr>
            <p:cNvPr id="8" name="Google Shape;127;g2b970aeef32_0_147">
              <a:extLst>
                <a:ext uri="{FF2B5EF4-FFF2-40B4-BE49-F238E27FC236}">
                  <a16:creationId xmlns:a16="http://schemas.microsoft.com/office/drawing/2014/main" id="{512D8F4A-F524-7EBC-4B99-82B0ADC21AD0}"/>
                </a:ext>
              </a:extLst>
            </p:cNvPr>
            <p:cNvPicPr preferRelativeResize="0"/>
            <p:nvPr/>
          </p:nvPicPr>
          <p:blipFill rotWithShape="1">
            <a:blip r:embed="rId4">
              <a:alphaModFix/>
            </a:blip>
            <a:srcRect t="79530" b="-2033"/>
            <a:stretch/>
          </p:blipFill>
          <p:spPr>
            <a:xfrm>
              <a:off x="4254470" y="5747416"/>
              <a:ext cx="6159809" cy="1007686"/>
            </a:xfrm>
            <a:prstGeom prst="rect">
              <a:avLst/>
            </a:prstGeom>
            <a:noFill/>
            <a:ln>
              <a:noFill/>
            </a:ln>
          </p:spPr>
        </p:pic>
        <p:sp>
          <p:nvSpPr>
            <p:cNvPr id="15" name="Rectangle 14">
              <a:extLst>
                <a:ext uri="{FF2B5EF4-FFF2-40B4-BE49-F238E27FC236}">
                  <a16:creationId xmlns:a16="http://schemas.microsoft.com/office/drawing/2014/main" id="{7F3A4356-1356-6489-4B15-85504CB01B12}"/>
                </a:ext>
              </a:extLst>
            </p:cNvPr>
            <p:cNvSpPr/>
            <p:nvPr/>
          </p:nvSpPr>
          <p:spPr>
            <a:xfrm>
              <a:off x="12872720" y="6035040"/>
              <a:ext cx="944880" cy="2844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129142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CF01C-891B-7D33-3462-1D0F1838AE38}"/>
            </a:ext>
          </a:extLst>
        </p:cNvPr>
        <p:cNvGrpSpPr/>
        <p:nvPr/>
      </p:nvGrpSpPr>
      <p:grpSpPr>
        <a:xfrm>
          <a:off x="0" y="0"/>
          <a:ext cx="0" cy="0"/>
          <a:chOff x="0" y="0"/>
          <a:chExt cx="0" cy="0"/>
        </a:xfrm>
      </p:grpSpPr>
      <p:sp>
        <p:nvSpPr>
          <p:cNvPr id="12" name="ZoneTexte 11">
            <a:extLst>
              <a:ext uri="{FF2B5EF4-FFF2-40B4-BE49-F238E27FC236}">
                <a16:creationId xmlns:a16="http://schemas.microsoft.com/office/drawing/2014/main" id="{800E0C3D-7A6C-5805-3F76-34AC03817ED0}"/>
              </a:ext>
            </a:extLst>
          </p:cNvPr>
          <p:cNvSpPr txBox="1"/>
          <p:nvPr/>
        </p:nvSpPr>
        <p:spPr>
          <a:xfrm>
            <a:off x="1473984" y="-3934253"/>
            <a:ext cx="8429780" cy="707886"/>
          </a:xfrm>
          <a:prstGeom prst="rect">
            <a:avLst/>
          </a:prstGeom>
          <a:noFill/>
        </p:spPr>
        <p:txBody>
          <a:bodyPr wrap="square" rtlCol="0">
            <a:spAutoFit/>
          </a:bodyPr>
          <a:lstStyle/>
          <a:p>
            <a:pPr algn="ctr"/>
            <a:r>
              <a:rPr lang="fr-FR" sz="4000" cap="small" dirty="0"/>
              <a:t>Conception et sécurisation réseau</a:t>
            </a:r>
          </a:p>
        </p:txBody>
      </p:sp>
      <p:sp>
        <p:nvSpPr>
          <p:cNvPr id="17" name="Hexagone 16">
            <a:extLst>
              <a:ext uri="{FF2B5EF4-FFF2-40B4-BE49-F238E27FC236}">
                <a16:creationId xmlns:a16="http://schemas.microsoft.com/office/drawing/2014/main" id="{EF794117-7FBF-918C-2ECD-B673F591CD7D}"/>
              </a:ext>
            </a:extLst>
          </p:cNvPr>
          <p:cNvSpPr/>
          <p:nvPr/>
        </p:nvSpPr>
        <p:spPr>
          <a:xfrm rot="18802443">
            <a:off x="8562981" y="-7598825"/>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B897D787-5EAC-FAFE-82C9-07987C0CCAC7}"/>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11" name="ZoneTexte 10">
            <a:extLst>
              <a:ext uri="{FF2B5EF4-FFF2-40B4-BE49-F238E27FC236}">
                <a16:creationId xmlns:a16="http://schemas.microsoft.com/office/drawing/2014/main" id="{E465D4EE-A7F8-9A61-4E58-C736A83FF9B4}"/>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49F9EBBA-8F1A-3A68-F164-06C401B79B77}"/>
              </a:ext>
            </a:extLst>
          </p:cNvPr>
          <p:cNvSpPr/>
          <p:nvPr/>
        </p:nvSpPr>
        <p:spPr>
          <a:xfrm>
            <a:off x="-4085992" y="-396232"/>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E55064F2-A8BB-7D7A-DA24-2F8AB9746460}"/>
              </a:ext>
            </a:extLst>
          </p:cNvPr>
          <p:cNvSpPr/>
          <p:nvPr/>
        </p:nvSpPr>
        <p:spPr>
          <a:xfrm>
            <a:off x="-3153672" y="160090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9E1D1468-9582-E824-322F-27C556536C1C}"/>
              </a:ext>
            </a:extLst>
          </p:cNvPr>
          <p:cNvSpPr/>
          <p:nvPr/>
        </p:nvSpPr>
        <p:spPr>
          <a:xfrm>
            <a:off x="-3153672" y="3051874"/>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D3813F81-65E4-523B-11EE-AC65C519B211}"/>
              </a:ext>
            </a:extLst>
          </p:cNvPr>
          <p:cNvSpPr txBox="1"/>
          <p:nvPr/>
        </p:nvSpPr>
        <p:spPr>
          <a:xfrm>
            <a:off x="-6812567" y="3230884"/>
            <a:ext cx="2265077" cy="369332"/>
          </a:xfrm>
          <a:prstGeom prst="rect">
            <a:avLst/>
          </a:prstGeom>
          <a:noFill/>
        </p:spPr>
        <p:txBody>
          <a:bodyPr wrap="square" rtlCol="0">
            <a:spAutoFit/>
          </a:bodyPr>
          <a:lstStyle/>
          <a:p>
            <a:pPr algn="ctr"/>
            <a:r>
              <a:rPr lang="fr-FR" b="1" dirty="0">
                <a:solidFill>
                  <a:schemeClr val="bg1"/>
                </a:solidFill>
              </a:rPr>
              <a:t>Schéma réseau</a:t>
            </a:r>
          </a:p>
        </p:txBody>
      </p:sp>
      <p:sp>
        <p:nvSpPr>
          <p:cNvPr id="28" name="Rectangle : coins arrondis 27">
            <a:extLst>
              <a:ext uri="{FF2B5EF4-FFF2-40B4-BE49-F238E27FC236}">
                <a16:creationId xmlns:a16="http://schemas.microsoft.com/office/drawing/2014/main" id="{0E4A7A08-F7E8-B63E-B488-8CF3F8FD7DC2}"/>
              </a:ext>
            </a:extLst>
          </p:cNvPr>
          <p:cNvSpPr/>
          <p:nvPr/>
        </p:nvSpPr>
        <p:spPr>
          <a:xfrm>
            <a:off x="-3153672" y="4502849"/>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6A90EC4D-FDB7-A1A6-1D7E-177C1712E845}"/>
              </a:ext>
            </a:extLst>
          </p:cNvPr>
          <p:cNvSpPr txBox="1"/>
          <p:nvPr/>
        </p:nvSpPr>
        <p:spPr>
          <a:xfrm>
            <a:off x="-2760003" y="4706721"/>
            <a:ext cx="2265077" cy="369332"/>
          </a:xfrm>
          <a:prstGeom prst="rect">
            <a:avLst/>
          </a:prstGeom>
          <a:noFill/>
        </p:spPr>
        <p:txBody>
          <a:bodyPr wrap="square" rtlCol="0">
            <a:spAutoFit/>
          </a:bodyPr>
          <a:lstStyle/>
          <a:p>
            <a:pPr algn="ctr"/>
            <a:r>
              <a:rPr lang="fr-FR" b="1" dirty="0">
                <a:solidFill>
                  <a:schemeClr val="bg1"/>
                </a:solidFill>
              </a:rPr>
              <a:t>Equipements réseaux</a:t>
            </a:r>
          </a:p>
        </p:txBody>
      </p:sp>
      <p:sp>
        <p:nvSpPr>
          <p:cNvPr id="48" name="ZoneTexte 47">
            <a:extLst>
              <a:ext uri="{FF2B5EF4-FFF2-40B4-BE49-F238E27FC236}">
                <a16:creationId xmlns:a16="http://schemas.microsoft.com/office/drawing/2014/main" id="{E51FA399-7412-1EBC-4E8F-C489F097E4B2}"/>
              </a:ext>
            </a:extLst>
          </p:cNvPr>
          <p:cNvSpPr txBox="1"/>
          <p:nvPr/>
        </p:nvSpPr>
        <p:spPr>
          <a:xfrm>
            <a:off x="-6940969" y="1804772"/>
            <a:ext cx="2265077" cy="369332"/>
          </a:xfrm>
          <a:prstGeom prst="rect">
            <a:avLst/>
          </a:prstGeom>
          <a:noFill/>
        </p:spPr>
        <p:txBody>
          <a:bodyPr wrap="square" rtlCol="0">
            <a:spAutoFit/>
          </a:bodyPr>
          <a:lstStyle/>
          <a:p>
            <a:pPr algn="ctr"/>
            <a:r>
              <a:rPr lang="fr-FR" b="1" dirty="0">
                <a:solidFill>
                  <a:schemeClr val="bg1"/>
                </a:solidFill>
              </a:rPr>
              <a:t>Flux global</a:t>
            </a:r>
          </a:p>
        </p:txBody>
      </p:sp>
      <p:sp>
        <p:nvSpPr>
          <p:cNvPr id="49" name="Rectangle 48">
            <a:extLst>
              <a:ext uri="{FF2B5EF4-FFF2-40B4-BE49-F238E27FC236}">
                <a16:creationId xmlns:a16="http://schemas.microsoft.com/office/drawing/2014/main" id="{CD0D83C2-DB2C-EE8D-7ECC-9F3ECE773124}"/>
              </a:ext>
            </a:extLst>
          </p:cNvPr>
          <p:cNvSpPr/>
          <p:nvPr/>
        </p:nvSpPr>
        <p:spPr>
          <a:xfrm>
            <a:off x="-4743713" y="-186704"/>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9907CD6C-9EE6-068F-E0BC-1E74DD04A5A4}"/>
              </a:ext>
            </a:extLst>
          </p:cNvPr>
          <p:cNvSpPr/>
          <p:nvPr/>
        </p:nvSpPr>
        <p:spPr>
          <a:xfrm>
            <a:off x="-3592146" y="160090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090783C3-06B0-A1E6-8910-664BF4754545}"/>
              </a:ext>
            </a:extLst>
          </p:cNvPr>
          <p:cNvSpPr/>
          <p:nvPr/>
        </p:nvSpPr>
        <p:spPr>
          <a:xfrm>
            <a:off x="-3592146" y="3051874"/>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2AFB0AFF-C198-8E63-5484-FC31C19AE2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4562" y="3090562"/>
            <a:ext cx="699700" cy="699700"/>
          </a:xfrm>
          <a:prstGeom prst="rect">
            <a:avLst/>
          </a:prstGeom>
        </p:spPr>
      </p:pic>
      <p:sp>
        <p:nvSpPr>
          <p:cNvPr id="56" name="Ellipse 55">
            <a:extLst>
              <a:ext uri="{FF2B5EF4-FFF2-40B4-BE49-F238E27FC236}">
                <a16:creationId xmlns:a16="http://schemas.microsoft.com/office/drawing/2014/main" id="{5B96AAB7-67C9-58AA-3412-E180F42B89FD}"/>
              </a:ext>
            </a:extLst>
          </p:cNvPr>
          <p:cNvSpPr/>
          <p:nvPr/>
        </p:nvSpPr>
        <p:spPr>
          <a:xfrm>
            <a:off x="-3592146" y="4502849"/>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D78D40C3-7161-AEC1-2D5F-FB89E1F50A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4562" y="4541537"/>
            <a:ext cx="699700" cy="699700"/>
          </a:xfrm>
          <a:prstGeom prst="rect">
            <a:avLst/>
          </a:prstGeom>
        </p:spPr>
      </p:pic>
      <p:pic>
        <p:nvPicPr>
          <p:cNvPr id="58" name="Graphique 57">
            <a:extLst>
              <a:ext uri="{FF2B5EF4-FFF2-40B4-BE49-F238E27FC236}">
                <a16:creationId xmlns:a16="http://schemas.microsoft.com/office/drawing/2014/main" id="{D03FCF9F-A121-9851-2037-DABD4DB745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4562" y="1639588"/>
            <a:ext cx="699700" cy="699700"/>
          </a:xfrm>
          <a:prstGeom prst="rect">
            <a:avLst/>
          </a:prstGeom>
        </p:spPr>
      </p:pic>
      <p:pic>
        <p:nvPicPr>
          <p:cNvPr id="4" name="Google Shape;127;g2b970aeef32_0_147">
            <a:extLst>
              <a:ext uri="{FF2B5EF4-FFF2-40B4-BE49-F238E27FC236}">
                <a16:creationId xmlns:a16="http://schemas.microsoft.com/office/drawing/2014/main" id="{82D2D101-DB32-E427-C0EF-25084F2D2327}"/>
              </a:ext>
            </a:extLst>
          </p:cNvPr>
          <p:cNvPicPr preferRelativeResize="0"/>
          <p:nvPr/>
        </p:nvPicPr>
        <p:blipFill rotWithShape="1">
          <a:blip r:embed="rId4">
            <a:alphaModFix/>
          </a:blip>
          <a:srcRect l="3753" r="3742" b="58916"/>
          <a:stretch/>
        </p:blipFill>
        <p:spPr>
          <a:xfrm>
            <a:off x="4105710" y="-2704480"/>
            <a:ext cx="6426847" cy="2221080"/>
          </a:xfrm>
          <a:prstGeom prst="rect">
            <a:avLst/>
          </a:prstGeom>
          <a:noFill/>
          <a:ln>
            <a:noFill/>
          </a:ln>
        </p:spPr>
      </p:pic>
      <p:pic>
        <p:nvPicPr>
          <p:cNvPr id="5" name="Google Shape;127;g2b970aeef32_0_147">
            <a:extLst>
              <a:ext uri="{FF2B5EF4-FFF2-40B4-BE49-F238E27FC236}">
                <a16:creationId xmlns:a16="http://schemas.microsoft.com/office/drawing/2014/main" id="{9D780404-9F1F-CCEE-83E5-382BD1DAB334}"/>
              </a:ext>
            </a:extLst>
          </p:cNvPr>
          <p:cNvPicPr preferRelativeResize="0">
            <a:picLocks noChangeAspect="1"/>
          </p:cNvPicPr>
          <p:nvPr/>
        </p:nvPicPr>
        <p:blipFill rotWithShape="1">
          <a:blip r:embed="rId4">
            <a:alphaModFix/>
          </a:blip>
          <a:srcRect l="4686" t="41250" r="4158" b="20546"/>
          <a:stretch/>
        </p:blipFill>
        <p:spPr>
          <a:xfrm>
            <a:off x="6812280" y="169722"/>
            <a:ext cx="5013634" cy="1635050"/>
          </a:xfrm>
          <a:prstGeom prst="rect">
            <a:avLst/>
          </a:prstGeom>
          <a:noFill/>
          <a:ln>
            <a:noFill/>
          </a:ln>
        </p:spPr>
      </p:pic>
      <p:pic>
        <p:nvPicPr>
          <p:cNvPr id="6" name="Google Shape;127;g2b970aeef32_0_147">
            <a:extLst>
              <a:ext uri="{FF2B5EF4-FFF2-40B4-BE49-F238E27FC236}">
                <a16:creationId xmlns:a16="http://schemas.microsoft.com/office/drawing/2014/main" id="{7B4E9DA1-C449-C530-35A5-28AF0419F352}"/>
              </a:ext>
            </a:extLst>
          </p:cNvPr>
          <p:cNvPicPr preferRelativeResize="0"/>
          <p:nvPr/>
        </p:nvPicPr>
        <p:blipFill rotWithShape="1">
          <a:blip r:embed="rId4">
            <a:alphaModFix/>
          </a:blip>
          <a:srcRect t="79530" b="-2033"/>
          <a:stretch/>
        </p:blipFill>
        <p:spPr>
          <a:xfrm>
            <a:off x="4105710" y="6943716"/>
            <a:ext cx="6159809" cy="1007686"/>
          </a:xfrm>
          <a:prstGeom prst="rect">
            <a:avLst/>
          </a:prstGeom>
          <a:noFill/>
          <a:ln>
            <a:noFill/>
          </a:ln>
        </p:spPr>
      </p:pic>
      <p:pic>
        <p:nvPicPr>
          <p:cNvPr id="19" name="Google Shape;234;g2b970aeef32_0_167">
            <a:extLst>
              <a:ext uri="{FF2B5EF4-FFF2-40B4-BE49-F238E27FC236}">
                <a16:creationId xmlns:a16="http://schemas.microsoft.com/office/drawing/2014/main" id="{D9E32960-7591-F44C-CB11-CD8577582F9F}"/>
              </a:ext>
            </a:extLst>
          </p:cNvPr>
          <p:cNvPicPr preferRelativeResize="0">
            <a:picLocks noChangeAspect="1"/>
          </p:cNvPicPr>
          <p:nvPr/>
        </p:nvPicPr>
        <p:blipFill>
          <a:blip r:embed="rId5">
            <a:alphaModFix/>
          </a:blip>
          <a:stretch>
            <a:fillRect/>
          </a:stretch>
        </p:blipFill>
        <p:spPr>
          <a:xfrm>
            <a:off x="2052993" y="1294372"/>
            <a:ext cx="2994901" cy="4983610"/>
          </a:xfrm>
          <a:prstGeom prst="rect">
            <a:avLst/>
          </a:prstGeom>
          <a:noFill/>
          <a:ln>
            <a:noFill/>
          </a:ln>
        </p:spPr>
      </p:pic>
      <p:sp>
        <p:nvSpPr>
          <p:cNvPr id="2" name="ZoneTexte 1">
            <a:extLst>
              <a:ext uri="{FF2B5EF4-FFF2-40B4-BE49-F238E27FC236}">
                <a16:creationId xmlns:a16="http://schemas.microsoft.com/office/drawing/2014/main" id="{F699677B-4B97-2C14-2909-2F58DEBA9BD9}"/>
              </a:ext>
            </a:extLst>
          </p:cNvPr>
          <p:cNvSpPr txBox="1"/>
          <p:nvPr/>
        </p:nvSpPr>
        <p:spPr>
          <a:xfrm>
            <a:off x="-995937" y="191816"/>
            <a:ext cx="8429780" cy="707886"/>
          </a:xfrm>
          <a:prstGeom prst="rect">
            <a:avLst/>
          </a:prstGeom>
          <a:noFill/>
        </p:spPr>
        <p:txBody>
          <a:bodyPr wrap="square" rtlCol="0">
            <a:spAutoFit/>
          </a:bodyPr>
          <a:lstStyle/>
          <a:p>
            <a:pPr algn="ctr"/>
            <a:r>
              <a:rPr lang="fr-FR" sz="4000" cap="small" dirty="0"/>
              <a:t>Salle distribution</a:t>
            </a:r>
          </a:p>
        </p:txBody>
      </p:sp>
      <p:sp>
        <p:nvSpPr>
          <p:cNvPr id="3" name="Rectangle 2">
            <a:extLst>
              <a:ext uri="{FF2B5EF4-FFF2-40B4-BE49-F238E27FC236}">
                <a16:creationId xmlns:a16="http://schemas.microsoft.com/office/drawing/2014/main" id="{2802217F-3FA0-3977-BD95-A884E8248BE3}"/>
              </a:ext>
            </a:extLst>
          </p:cNvPr>
          <p:cNvSpPr/>
          <p:nvPr/>
        </p:nvSpPr>
        <p:spPr>
          <a:xfrm>
            <a:off x="2572332" y="1678089"/>
            <a:ext cx="2072052" cy="331051"/>
          </a:xfrm>
          <a:prstGeom prst="rect">
            <a:avLst/>
          </a:prstGeom>
          <a:noFill/>
          <a:ln w="3175">
            <a:solidFill>
              <a:schemeClr val="tx1"/>
            </a:solidFill>
          </a:ln>
          <a:effectLst>
            <a:glow rad="228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a:extLst>
              <a:ext uri="{FF2B5EF4-FFF2-40B4-BE49-F238E27FC236}">
                <a16:creationId xmlns:a16="http://schemas.microsoft.com/office/drawing/2014/main" id="{E013E70F-0EC9-28B7-8EBD-97B5FE8797D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5169"/>
          <a:stretch/>
        </p:blipFill>
        <p:spPr bwMode="auto">
          <a:xfrm>
            <a:off x="7276415" y="1337999"/>
            <a:ext cx="4085364" cy="264856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7D8DAA9C-DA79-D361-CB6F-675023A42108}"/>
              </a:ext>
            </a:extLst>
          </p:cNvPr>
          <p:cNvSpPr txBox="1"/>
          <p:nvPr/>
        </p:nvSpPr>
        <p:spPr>
          <a:xfrm>
            <a:off x="7637970" y="4204668"/>
            <a:ext cx="3252242" cy="707886"/>
          </a:xfrm>
          <a:prstGeom prst="rect">
            <a:avLst/>
          </a:prstGeom>
          <a:noFill/>
        </p:spPr>
        <p:txBody>
          <a:bodyPr wrap="square" rtlCol="0">
            <a:spAutoFit/>
          </a:bodyPr>
          <a:lstStyle/>
          <a:p>
            <a:pPr algn="ctr"/>
            <a:r>
              <a:rPr lang="fr-FR" sz="2000" cap="small" dirty="0"/>
              <a:t>Panneau fibre optique</a:t>
            </a:r>
          </a:p>
          <a:p>
            <a:pPr algn="ctr"/>
            <a:endParaRPr lang="fr-FR" sz="2000" cap="small" dirty="0"/>
          </a:p>
        </p:txBody>
      </p:sp>
    </p:spTree>
    <p:extLst>
      <p:ext uri="{BB962C8B-B14F-4D97-AF65-F5344CB8AC3E}">
        <p14:creationId xmlns:p14="http://schemas.microsoft.com/office/powerpoint/2010/main" val="660110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EE3E7-A8A0-62AD-22E3-4F435C987154}"/>
            </a:ext>
          </a:extLst>
        </p:cNvPr>
        <p:cNvGrpSpPr/>
        <p:nvPr/>
      </p:nvGrpSpPr>
      <p:grpSpPr>
        <a:xfrm>
          <a:off x="0" y="0"/>
          <a:ext cx="0" cy="0"/>
          <a:chOff x="0" y="0"/>
          <a:chExt cx="0" cy="0"/>
        </a:xfrm>
      </p:grpSpPr>
      <p:sp>
        <p:nvSpPr>
          <p:cNvPr id="12" name="ZoneTexte 11">
            <a:extLst>
              <a:ext uri="{FF2B5EF4-FFF2-40B4-BE49-F238E27FC236}">
                <a16:creationId xmlns:a16="http://schemas.microsoft.com/office/drawing/2014/main" id="{33CD6052-899C-E55F-52CA-1D93341C1A92}"/>
              </a:ext>
            </a:extLst>
          </p:cNvPr>
          <p:cNvSpPr txBox="1"/>
          <p:nvPr/>
        </p:nvSpPr>
        <p:spPr>
          <a:xfrm>
            <a:off x="1473984" y="-3934253"/>
            <a:ext cx="8429780" cy="707886"/>
          </a:xfrm>
          <a:prstGeom prst="rect">
            <a:avLst/>
          </a:prstGeom>
          <a:noFill/>
        </p:spPr>
        <p:txBody>
          <a:bodyPr wrap="square" rtlCol="0">
            <a:spAutoFit/>
          </a:bodyPr>
          <a:lstStyle/>
          <a:p>
            <a:pPr algn="ctr"/>
            <a:r>
              <a:rPr lang="fr-FR" sz="4000" cap="small" dirty="0"/>
              <a:t>Conception et sécurisation réseau</a:t>
            </a:r>
          </a:p>
        </p:txBody>
      </p:sp>
      <p:sp>
        <p:nvSpPr>
          <p:cNvPr id="17" name="Hexagone 16">
            <a:extLst>
              <a:ext uri="{FF2B5EF4-FFF2-40B4-BE49-F238E27FC236}">
                <a16:creationId xmlns:a16="http://schemas.microsoft.com/office/drawing/2014/main" id="{212D408B-BACE-C956-DF30-597DB9FFB772}"/>
              </a:ext>
            </a:extLst>
          </p:cNvPr>
          <p:cNvSpPr/>
          <p:nvPr/>
        </p:nvSpPr>
        <p:spPr>
          <a:xfrm rot="18802443">
            <a:off x="8562981" y="-7598825"/>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7A7549BC-6255-4FD7-10D2-847569C0673A}"/>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11" name="ZoneTexte 10">
            <a:extLst>
              <a:ext uri="{FF2B5EF4-FFF2-40B4-BE49-F238E27FC236}">
                <a16:creationId xmlns:a16="http://schemas.microsoft.com/office/drawing/2014/main" id="{223F2D8D-9CD1-8190-AE69-F30E099DB971}"/>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54BBEE4A-B0E4-6531-93DB-1C27BD2C8389}"/>
              </a:ext>
            </a:extLst>
          </p:cNvPr>
          <p:cNvSpPr/>
          <p:nvPr/>
        </p:nvSpPr>
        <p:spPr>
          <a:xfrm>
            <a:off x="-4085992" y="-396232"/>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AFC47E66-E94E-6FBE-7C00-41639628D142}"/>
              </a:ext>
            </a:extLst>
          </p:cNvPr>
          <p:cNvSpPr/>
          <p:nvPr/>
        </p:nvSpPr>
        <p:spPr>
          <a:xfrm>
            <a:off x="-3153672" y="160090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2304E1F0-46B2-A1E1-B586-C7DE0A8CB0F8}"/>
              </a:ext>
            </a:extLst>
          </p:cNvPr>
          <p:cNvSpPr/>
          <p:nvPr/>
        </p:nvSpPr>
        <p:spPr>
          <a:xfrm>
            <a:off x="-3153672" y="3051874"/>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4936B94E-7105-AC64-1DFD-75F14EB315E2}"/>
              </a:ext>
            </a:extLst>
          </p:cNvPr>
          <p:cNvSpPr txBox="1"/>
          <p:nvPr/>
        </p:nvSpPr>
        <p:spPr>
          <a:xfrm>
            <a:off x="-6812567" y="3230884"/>
            <a:ext cx="2265077" cy="369332"/>
          </a:xfrm>
          <a:prstGeom prst="rect">
            <a:avLst/>
          </a:prstGeom>
          <a:noFill/>
        </p:spPr>
        <p:txBody>
          <a:bodyPr wrap="square" rtlCol="0">
            <a:spAutoFit/>
          </a:bodyPr>
          <a:lstStyle/>
          <a:p>
            <a:pPr algn="ctr"/>
            <a:r>
              <a:rPr lang="fr-FR" b="1" dirty="0">
                <a:solidFill>
                  <a:schemeClr val="bg1"/>
                </a:solidFill>
              </a:rPr>
              <a:t>Schéma réseau</a:t>
            </a:r>
          </a:p>
        </p:txBody>
      </p:sp>
      <p:sp>
        <p:nvSpPr>
          <p:cNvPr id="28" name="Rectangle : coins arrondis 27">
            <a:extLst>
              <a:ext uri="{FF2B5EF4-FFF2-40B4-BE49-F238E27FC236}">
                <a16:creationId xmlns:a16="http://schemas.microsoft.com/office/drawing/2014/main" id="{10AA1457-5CA4-F1CF-6419-68727ED7547D}"/>
              </a:ext>
            </a:extLst>
          </p:cNvPr>
          <p:cNvSpPr/>
          <p:nvPr/>
        </p:nvSpPr>
        <p:spPr>
          <a:xfrm>
            <a:off x="-3153672" y="4502849"/>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0D139476-B69C-9BF5-564A-582145327C2D}"/>
              </a:ext>
            </a:extLst>
          </p:cNvPr>
          <p:cNvSpPr txBox="1"/>
          <p:nvPr/>
        </p:nvSpPr>
        <p:spPr>
          <a:xfrm>
            <a:off x="-2760003" y="4706721"/>
            <a:ext cx="2265077" cy="369332"/>
          </a:xfrm>
          <a:prstGeom prst="rect">
            <a:avLst/>
          </a:prstGeom>
          <a:noFill/>
        </p:spPr>
        <p:txBody>
          <a:bodyPr wrap="square" rtlCol="0">
            <a:spAutoFit/>
          </a:bodyPr>
          <a:lstStyle/>
          <a:p>
            <a:pPr algn="ctr"/>
            <a:r>
              <a:rPr lang="fr-FR" b="1" dirty="0">
                <a:solidFill>
                  <a:schemeClr val="bg1"/>
                </a:solidFill>
              </a:rPr>
              <a:t>Equipements réseaux</a:t>
            </a:r>
          </a:p>
        </p:txBody>
      </p:sp>
      <p:sp>
        <p:nvSpPr>
          <p:cNvPr id="48" name="ZoneTexte 47">
            <a:extLst>
              <a:ext uri="{FF2B5EF4-FFF2-40B4-BE49-F238E27FC236}">
                <a16:creationId xmlns:a16="http://schemas.microsoft.com/office/drawing/2014/main" id="{38836AB4-04D4-63C3-ACC3-F8DE4DE20EA0}"/>
              </a:ext>
            </a:extLst>
          </p:cNvPr>
          <p:cNvSpPr txBox="1"/>
          <p:nvPr/>
        </p:nvSpPr>
        <p:spPr>
          <a:xfrm>
            <a:off x="-6940969" y="1804772"/>
            <a:ext cx="2265077" cy="369332"/>
          </a:xfrm>
          <a:prstGeom prst="rect">
            <a:avLst/>
          </a:prstGeom>
          <a:noFill/>
        </p:spPr>
        <p:txBody>
          <a:bodyPr wrap="square" rtlCol="0">
            <a:spAutoFit/>
          </a:bodyPr>
          <a:lstStyle/>
          <a:p>
            <a:pPr algn="ctr"/>
            <a:r>
              <a:rPr lang="fr-FR" b="1" dirty="0">
                <a:solidFill>
                  <a:schemeClr val="bg1"/>
                </a:solidFill>
              </a:rPr>
              <a:t>Flux global</a:t>
            </a:r>
          </a:p>
        </p:txBody>
      </p:sp>
      <p:sp>
        <p:nvSpPr>
          <p:cNvPr id="49" name="Rectangle 48">
            <a:extLst>
              <a:ext uri="{FF2B5EF4-FFF2-40B4-BE49-F238E27FC236}">
                <a16:creationId xmlns:a16="http://schemas.microsoft.com/office/drawing/2014/main" id="{EF2520FD-1BD5-CE6F-4B5D-F885508740C7}"/>
              </a:ext>
            </a:extLst>
          </p:cNvPr>
          <p:cNvSpPr/>
          <p:nvPr/>
        </p:nvSpPr>
        <p:spPr>
          <a:xfrm>
            <a:off x="-4743713" y="-186704"/>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B244EE8E-28A3-B864-6A5D-3913EF674667}"/>
              </a:ext>
            </a:extLst>
          </p:cNvPr>
          <p:cNvSpPr/>
          <p:nvPr/>
        </p:nvSpPr>
        <p:spPr>
          <a:xfrm>
            <a:off x="-3592146" y="160090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C26F3461-B4D9-555C-F487-97CDB8345FB9}"/>
              </a:ext>
            </a:extLst>
          </p:cNvPr>
          <p:cNvSpPr/>
          <p:nvPr/>
        </p:nvSpPr>
        <p:spPr>
          <a:xfrm>
            <a:off x="-3592146" y="3051874"/>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B9BC932A-6CD4-33C4-12E7-3E218A361F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4562" y="3090562"/>
            <a:ext cx="699700" cy="699700"/>
          </a:xfrm>
          <a:prstGeom prst="rect">
            <a:avLst/>
          </a:prstGeom>
        </p:spPr>
      </p:pic>
      <p:sp>
        <p:nvSpPr>
          <p:cNvPr id="56" name="Ellipse 55">
            <a:extLst>
              <a:ext uri="{FF2B5EF4-FFF2-40B4-BE49-F238E27FC236}">
                <a16:creationId xmlns:a16="http://schemas.microsoft.com/office/drawing/2014/main" id="{44330383-4780-6BA0-FB19-86595CB42DFA}"/>
              </a:ext>
            </a:extLst>
          </p:cNvPr>
          <p:cNvSpPr/>
          <p:nvPr/>
        </p:nvSpPr>
        <p:spPr>
          <a:xfrm>
            <a:off x="-3592146" y="4502849"/>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30D100F6-CB7E-0189-5A30-54505B11FD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4562" y="4541537"/>
            <a:ext cx="699700" cy="699700"/>
          </a:xfrm>
          <a:prstGeom prst="rect">
            <a:avLst/>
          </a:prstGeom>
        </p:spPr>
      </p:pic>
      <p:pic>
        <p:nvPicPr>
          <p:cNvPr id="58" name="Graphique 57">
            <a:extLst>
              <a:ext uri="{FF2B5EF4-FFF2-40B4-BE49-F238E27FC236}">
                <a16:creationId xmlns:a16="http://schemas.microsoft.com/office/drawing/2014/main" id="{28E5BDFC-1ACD-4CC5-23B9-0665464663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4562" y="1639588"/>
            <a:ext cx="699700" cy="699700"/>
          </a:xfrm>
          <a:prstGeom prst="rect">
            <a:avLst/>
          </a:prstGeom>
        </p:spPr>
      </p:pic>
      <p:pic>
        <p:nvPicPr>
          <p:cNvPr id="4" name="Google Shape;127;g2b970aeef32_0_147">
            <a:extLst>
              <a:ext uri="{FF2B5EF4-FFF2-40B4-BE49-F238E27FC236}">
                <a16:creationId xmlns:a16="http://schemas.microsoft.com/office/drawing/2014/main" id="{F507D6CE-54E8-46C6-C082-FE4764690F50}"/>
              </a:ext>
            </a:extLst>
          </p:cNvPr>
          <p:cNvPicPr preferRelativeResize="0"/>
          <p:nvPr/>
        </p:nvPicPr>
        <p:blipFill rotWithShape="1">
          <a:blip r:embed="rId4">
            <a:alphaModFix/>
          </a:blip>
          <a:srcRect l="3753" r="3742" b="58916"/>
          <a:stretch/>
        </p:blipFill>
        <p:spPr>
          <a:xfrm>
            <a:off x="4105710" y="-2704480"/>
            <a:ext cx="6426847" cy="2221080"/>
          </a:xfrm>
          <a:prstGeom prst="rect">
            <a:avLst/>
          </a:prstGeom>
          <a:noFill/>
          <a:ln>
            <a:noFill/>
          </a:ln>
        </p:spPr>
      </p:pic>
      <p:pic>
        <p:nvPicPr>
          <p:cNvPr id="5" name="Google Shape;127;g2b970aeef32_0_147">
            <a:extLst>
              <a:ext uri="{FF2B5EF4-FFF2-40B4-BE49-F238E27FC236}">
                <a16:creationId xmlns:a16="http://schemas.microsoft.com/office/drawing/2014/main" id="{595B40BF-405F-E42A-89E7-02626DF2B613}"/>
              </a:ext>
            </a:extLst>
          </p:cNvPr>
          <p:cNvPicPr preferRelativeResize="0">
            <a:picLocks noChangeAspect="1"/>
          </p:cNvPicPr>
          <p:nvPr/>
        </p:nvPicPr>
        <p:blipFill rotWithShape="1">
          <a:blip r:embed="rId4">
            <a:alphaModFix/>
          </a:blip>
          <a:srcRect l="4686" t="41250" r="4158" b="20546"/>
          <a:stretch/>
        </p:blipFill>
        <p:spPr>
          <a:xfrm>
            <a:off x="6812280" y="169722"/>
            <a:ext cx="5013634" cy="1635050"/>
          </a:xfrm>
          <a:prstGeom prst="rect">
            <a:avLst/>
          </a:prstGeom>
          <a:noFill/>
          <a:ln>
            <a:noFill/>
          </a:ln>
        </p:spPr>
      </p:pic>
      <p:pic>
        <p:nvPicPr>
          <p:cNvPr id="6" name="Google Shape;127;g2b970aeef32_0_147">
            <a:extLst>
              <a:ext uri="{FF2B5EF4-FFF2-40B4-BE49-F238E27FC236}">
                <a16:creationId xmlns:a16="http://schemas.microsoft.com/office/drawing/2014/main" id="{3F780A30-4C7D-3035-B1AC-8EE9B32A1E16}"/>
              </a:ext>
            </a:extLst>
          </p:cNvPr>
          <p:cNvPicPr preferRelativeResize="0"/>
          <p:nvPr/>
        </p:nvPicPr>
        <p:blipFill rotWithShape="1">
          <a:blip r:embed="rId4">
            <a:alphaModFix/>
          </a:blip>
          <a:srcRect t="79530" b="-2033"/>
          <a:stretch/>
        </p:blipFill>
        <p:spPr>
          <a:xfrm>
            <a:off x="4105710" y="6943716"/>
            <a:ext cx="6159809" cy="1007686"/>
          </a:xfrm>
          <a:prstGeom prst="rect">
            <a:avLst/>
          </a:prstGeom>
          <a:noFill/>
          <a:ln>
            <a:noFill/>
          </a:ln>
        </p:spPr>
      </p:pic>
      <p:pic>
        <p:nvPicPr>
          <p:cNvPr id="19" name="Google Shape;234;g2b970aeef32_0_167">
            <a:extLst>
              <a:ext uri="{FF2B5EF4-FFF2-40B4-BE49-F238E27FC236}">
                <a16:creationId xmlns:a16="http://schemas.microsoft.com/office/drawing/2014/main" id="{DB5F646C-8FB9-757E-BA0E-1297C83B4CEB}"/>
              </a:ext>
            </a:extLst>
          </p:cNvPr>
          <p:cNvPicPr preferRelativeResize="0">
            <a:picLocks noChangeAspect="1"/>
          </p:cNvPicPr>
          <p:nvPr/>
        </p:nvPicPr>
        <p:blipFill>
          <a:blip r:embed="rId5">
            <a:alphaModFix/>
          </a:blip>
          <a:stretch>
            <a:fillRect/>
          </a:stretch>
        </p:blipFill>
        <p:spPr>
          <a:xfrm>
            <a:off x="2052993" y="1294372"/>
            <a:ext cx="2994901" cy="4983610"/>
          </a:xfrm>
          <a:prstGeom prst="rect">
            <a:avLst/>
          </a:prstGeom>
          <a:noFill/>
          <a:ln>
            <a:noFill/>
          </a:ln>
        </p:spPr>
      </p:pic>
      <p:sp>
        <p:nvSpPr>
          <p:cNvPr id="2" name="ZoneTexte 1">
            <a:extLst>
              <a:ext uri="{FF2B5EF4-FFF2-40B4-BE49-F238E27FC236}">
                <a16:creationId xmlns:a16="http://schemas.microsoft.com/office/drawing/2014/main" id="{A29E0CC5-CA98-3220-8C97-49B93CDCDD20}"/>
              </a:ext>
            </a:extLst>
          </p:cNvPr>
          <p:cNvSpPr txBox="1"/>
          <p:nvPr/>
        </p:nvSpPr>
        <p:spPr>
          <a:xfrm>
            <a:off x="-995937" y="191816"/>
            <a:ext cx="8429780" cy="707886"/>
          </a:xfrm>
          <a:prstGeom prst="rect">
            <a:avLst/>
          </a:prstGeom>
          <a:noFill/>
        </p:spPr>
        <p:txBody>
          <a:bodyPr wrap="square" rtlCol="0">
            <a:spAutoFit/>
          </a:bodyPr>
          <a:lstStyle/>
          <a:p>
            <a:pPr algn="ctr"/>
            <a:r>
              <a:rPr lang="fr-FR" sz="4000" cap="small" dirty="0"/>
              <a:t>Salle distribution</a:t>
            </a:r>
          </a:p>
        </p:txBody>
      </p:sp>
      <p:sp>
        <p:nvSpPr>
          <p:cNvPr id="3" name="Rectangle 2">
            <a:extLst>
              <a:ext uri="{FF2B5EF4-FFF2-40B4-BE49-F238E27FC236}">
                <a16:creationId xmlns:a16="http://schemas.microsoft.com/office/drawing/2014/main" id="{DD4A0B08-1BB4-A0A8-DB9A-C25C30FD863A}"/>
              </a:ext>
            </a:extLst>
          </p:cNvPr>
          <p:cNvSpPr/>
          <p:nvPr/>
        </p:nvSpPr>
        <p:spPr>
          <a:xfrm>
            <a:off x="2575162" y="2336131"/>
            <a:ext cx="2072052" cy="1064930"/>
          </a:xfrm>
          <a:prstGeom prst="rect">
            <a:avLst/>
          </a:prstGeom>
          <a:noFill/>
          <a:ln w="3175">
            <a:solidFill>
              <a:schemeClr val="tx1"/>
            </a:solidFill>
          </a:ln>
          <a:effectLst>
            <a:glow rad="228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50FCA743-FBB2-A244-32B7-DC8AF2134CB3}"/>
              </a:ext>
            </a:extLst>
          </p:cNvPr>
          <p:cNvSpPr txBox="1"/>
          <p:nvPr/>
        </p:nvSpPr>
        <p:spPr>
          <a:xfrm>
            <a:off x="7637970" y="4204668"/>
            <a:ext cx="3252242" cy="707886"/>
          </a:xfrm>
          <a:prstGeom prst="rect">
            <a:avLst/>
          </a:prstGeom>
          <a:noFill/>
        </p:spPr>
        <p:txBody>
          <a:bodyPr wrap="square" rtlCol="0">
            <a:spAutoFit/>
          </a:bodyPr>
          <a:lstStyle/>
          <a:p>
            <a:pPr algn="ctr"/>
            <a:r>
              <a:rPr lang="fr-FR" sz="2000" cap="small" dirty="0"/>
              <a:t>Panneau Ethernet RJ45</a:t>
            </a:r>
          </a:p>
          <a:p>
            <a:pPr algn="ctr"/>
            <a:endParaRPr lang="fr-FR" sz="2000" cap="small" dirty="0"/>
          </a:p>
        </p:txBody>
      </p:sp>
      <p:pic>
        <p:nvPicPr>
          <p:cNvPr id="2050" name="Picture 2">
            <a:extLst>
              <a:ext uri="{FF2B5EF4-FFF2-40B4-BE49-F238E27FC236}">
                <a16:creationId xmlns:a16="http://schemas.microsoft.com/office/drawing/2014/main" id="{540CB0B3-A65F-F108-E933-DEF93E7E60B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8972"/>
          <a:stretch/>
        </p:blipFill>
        <p:spPr bwMode="auto">
          <a:xfrm>
            <a:off x="6329989" y="1275259"/>
            <a:ext cx="5495925" cy="292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786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34116-5BC4-221C-4240-A620CDDA87B3}"/>
            </a:ext>
          </a:extLst>
        </p:cNvPr>
        <p:cNvGrpSpPr/>
        <p:nvPr/>
      </p:nvGrpSpPr>
      <p:grpSpPr>
        <a:xfrm>
          <a:off x="0" y="0"/>
          <a:ext cx="0" cy="0"/>
          <a:chOff x="0" y="0"/>
          <a:chExt cx="0" cy="0"/>
        </a:xfrm>
      </p:grpSpPr>
      <p:pic>
        <p:nvPicPr>
          <p:cNvPr id="19" name="Google Shape;234;g2b970aeef32_0_167">
            <a:extLst>
              <a:ext uri="{FF2B5EF4-FFF2-40B4-BE49-F238E27FC236}">
                <a16:creationId xmlns:a16="http://schemas.microsoft.com/office/drawing/2014/main" id="{A97625FD-7862-6B28-EBE2-94024BF4C16D}"/>
              </a:ext>
            </a:extLst>
          </p:cNvPr>
          <p:cNvPicPr preferRelativeResize="0">
            <a:picLocks noChangeAspect="1"/>
          </p:cNvPicPr>
          <p:nvPr/>
        </p:nvPicPr>
        <p:blipFill>
          <a:blip r:embed="rId2">
            <a:alphaModFix/>
          </a:blip>
          <a:stretch>
            <a:fillRect/>
          </a:stretch>
        </p:blipFill>
        <p:spPr>
          <a:xfrm>
            <a:off x="2052993" y="1294372"/>
            <a:ext cx="2994901" cy="4983610"/>
          </a:xfrm>
          <a:prstGeom prst="rect">
            <a:avLst/>
          </a:prstGeom>
          <a:noFill/>
          <a:ln>
            <a:noFill/>
          </a:ln>
        </p:spPr>
      </p:pic>
      <p:sp>
        <p:nvSpPr>
          <p:cNvPr id="12" name="ZoneTexte 11">
            <a:extLst>
              <a:ext uri="{FF2B5EF4-FFF2-40B4-BE49-F238E27FC236}">
                <a16:creationId xmlns:a16="http://schemas.microsoft.com/office/drawing/2014/main" id="{0E051232-3AAF-3E3B-5B88-0BC42E2A06E3}"/>
              </a:ext>
            </a:extLst>
          </p:cNvPr>
          <p:cNvSpPr txBox="1"/>
          <p:nvPr/>
        </p:nvSpPr>
        <p:spPr>
          <a:xfrm>
            <a:off x="1473984" y="-3934253"/>
            <a:ext cx="8429780" cy="707886"/>
          </a:xfrm>
          <a:prstGeom prst="rect">
            <a:avLst/>
          </a:prstGeom>
          <a:noFill/>
        </p:spPr>
        <p:txBody>
          <a:bodyPr wrap="square" rtlCol="0">
            <a:spAutoFit/>
          </a:bodyPr>
          <a:lstStyle/>
          <a:p>
            <a:pPr algn="ctr"/>
            <a:r>
              <a:rPr lang="fr-FR" sz="4000" cap="small" dirty="0"/>
              <a:t>Conception et sécurisation réseau</a:t>
            </a:r>
          </a:p>
        </p:txBody>
      </p:sp>
      <p:sp>
        <p:nvSpPr>
          <p:cNvPr id="17" name="Hexagone 16">
            <a:extLst>
              <a:ext uri="{FF2B5EF4-FFF2-40B4-BE49-F238E27FC236}">
                <a16:creationId xmlns:a16="http://schemas.microsoft.com/office/drawing/2014/main" id="{6628BB7B-1B67-3AE0-860A-DD535FFD10B8}"/>
              </a:ext>
            </a:extLst>
          </p:cNvPr>
          <p:cNvSpPr/>
          <p:nvPr/>
        </p:nvSpPr>
        <p:spPr>
          <a:xfrm rot="18802443">
            <a:off x="8562981" y="-7598825"/>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2A42E8BD-3232-1975-A15D-E644E7A77BA5}"/>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11" name="ZoneTexte 10">
            <a:extLst>
              <a:ext uri="{FF2B5EF4-FFF2-40B4-BE49-F238E27FC236}">
                <a16:creationId xmlns:a16="http://schemas.microsoft.com/office/drawing/2014/main" id="{CEEDB4E7-C92E-5230-E5E5-A8D51C04DCE0}"/>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F70829A3-6BB3-7E87-D27F-0619190B4CD9}"/>
              </a:ext>
            </a:extLst>
          </p:cNvPr>
          <p:cNvSpPr/>
          <p:nvPr/>
        </p:nvSpPr>
        <p:spPr>
          <a:xfrm>
            <a:off x="-4085992" y="-396232"/>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9B8D512D-A5AA-F2F7-BED7-21123451B67C}"/>
              </a:ext>
            </a:extLst>
          </p:cNvPr>
          <p:cNvSpPr/>
          <p:nvPr/>
        </p:nvSpPr>
        <p:spPr>
          <a:xfrm>
            <a:off x="-3153672" y="160090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AD8E62A7-15E9-DC3B-B78D-CCAF8DE8ADB4}"/>
              </a:ext>
            </a:extLst>
          </p:cNvPr>
          <p:cNvSpPr/>
          <p:nvPr/>
        </p:nvSpPr>
        <p:spPr>
          <a:xfrm>
            <a:off x="-3153672" y="3051874"/>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BB0B93A4-9030-A05A-34A7-9F3983B9988F}"/>
              </a:ext>
            </a:extLst>
          </p:cNvPr>
          <p:cNvSpPr txBox="1"/>
          <p:nvPr/>
        </p:nvSpPr>
        <p:spPr>
          <a:xfrm>
            <a:off x="-6812567" y="3230884"/>
            <a:ext cx="2265077" cy="369332"/>
          </a:xfrm>
          <a:prstGeom prst="rect">
            <a:avLst/>
          </a:prstGeom>
          <a:noFill/>
        </p:spPr>
        <p:txBody>
          <a:bodyPr wrap="square" rtlCol="0">
            <a:spAutoFit/>
          </a:bodyPr>
          <a:lstStyle/>
          <a:p>
            <a:pPr algn="ctr"/>
            <a:r>
              <a:rPr lang="fr-FR" b="1" dirty="0">
                <a:solidFill>
                  <a:schemeClr val="bg1"/>
                </a:solidFill>
              </a:rPr>
              <a:t>Schéma réseau</a:t>
            </a:r>
          </a:p>
        </p:txBody>
      </p:sp>
      <p:sp>
        <p:nvSpPr>
          <p:cNvPr id="28" name="Rectangle : coins arrondis 27">
            <a:extLst>
              <a:ext uri="{FF2B5EF4-FFF2-40B4-BE49-F238E27FC236}">
                <a16:creationId xmlns:a16="http://schemas.microsoft.com/office/drawing/2014/main" id="{36A26180-EFDE-2908-15E5-CFC4679C8AEE}"/>
              </a:ext>
            </a:extLst>
          </p:cNvPr>
          <p:cNvSpPr/>
          <p:nvPr/>
        </p:nvSpPr>
        <p:spPr>
          <a:xfrm>
            <a:off x="-3153672" y="4502849"/>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068E0F18-4400-E496-8DCC-ED6E58EFDB82}"/>
              </a:ext>
            </a:extLst>
          </p:cNvPr>
          <p:cNvSpPr txBox="1"/>
          <p:nvPr/>
        </p:nvSpPr>
        <p:spPr>
          <a:xfrm>
            <a:off x="-2760003" y="4706721"/>
            <a:ext cx="2265077" cy="369332"/>
          </a:xfrm>
          <a:prstGeom prst="rect">
            <a:avLst/>
          </a:prstGeom>
          <a:noFill/>
        </p:spPr>
        <p:txBody>
          <a:bodyPr wrap="square" rtlCol="0">
            <a:spAutoFit/>
          </a:bodyPr>
          <a:lstStyle/>
          <a:p>
            <a:pPr algn="ctr"/>
            <a:r>
              <a:rPr lang="fr-FR" b="1" dirty="0">
                <a:solidFill>
                  <a:schemeClr val="bg1"/>
                </a:solidFill>
              </a:rPr>
              <a:t>Equipements réseaux</a:t>
            </a:r>
          </a:p>
        </p:txBody>
      </p:sp>
      <p:sp>
        <p:nvSpPr>
          <p:cNvPr id="48" name="ZoneTexte 47">
            <a:extLst>
              <a:ext uri="{FF2B5EF4-FFF2-40B4-BE49-F238E27FC236}">
                <a16:creationId xmlns:a16="http://schemas.microsoft.com/office/drawing/2014/main" id="{AD087DE3-4B81-28E2-F3F5-82B9146E011D}"/>
              </a:ext>
            </a:extLst>
          </p:cNvPr>
          <p:cNvSpPr txBox="1"/>
          <p:nvPr/>
        </p:nvSpPr>
        <p:spPr>
          <a:xfrm>
            <a:off x="-6940969" y="1804772"/>
            <a:ext cx="2265077" cy="369332"/>
          </a:xfrm>
          <a:prstGeom prst="rect">
            <a:avLst/>
          </a:prstGeom>
          <a:noFill/>
        </p:spPr>
        <p:txBody>
          <a:bodyPr wrap="square" rtlCol="0">
            <a:spAutoFit/>
          </a:bodyPr>
          <a:lstStyle/>
          <a:p>
            <a:pPr algn="ctr"/>
            <a:r>
              <a:rPr lang="fr-FR" b="1" dirty="0">
                <a:solidFill>
                  <a:schemeClr val="bg1"/>
                </a:solidFill>
              </a:rPr>
              <a:t>Flux global</a:t>
            </a:r>
          </a:p>
        </p:txBody>
      </p:sp>
      <p:sp>
        <p:nvSpPr>
          <p:cNvPr id="49" name="Rectangle 48">
            <a:extLst>
              <a:ext uri="{FF2B5EF4-FFF2-40B4-BE49-F238E27FC236}">
                <a16:creationId xmlns:a16="http://schemas.microsoft.com/office/drawing/2014/main" id="{56013742-76F3-6C9B-3405-6FB6C577FB53}"/>
              </a:ext>
            </a:extLst>
          </p:cNvPr>
          <p:cNvSpPr/>
          <p:nvPr/>
        </p:nvSpPr>
        <p:spPr>
          <a:xfrm>
            <a:off x="-4743713" y="-186704"/>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2F3368D1-D4A5-C62B-9EA7-40B69C417727}"/>
              </a:ext>
            </a:extLst>
          </p:cNvPr>
          <p:cNvSpPr/>
          <p:nvPr/>
        </p:nvSpPr>
        <p:spPr>
          <a:xfrm>
            <a:off x="-3592146" y="160090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4329BC24-646A-12BA-532E-D2004DA906F2}"/>
              </a:ext>
            </a:extLst>
          </p:cNvPr>
          <p:cNvSpPr/>
          <p:nvPr/>
        </p:nvSpPr>
        <p:spPr>
          <a:xfrm>
            <a:off x="-3592146" y="3051874"/>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4B69F4C4-8ACD-A92C-3FC2-E6399169F6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494562" y="3090562"/>
            <a:ext cx="699700" cy="699700"/>
          </a:xfrm>
          <a:prstGeom prst="rect">
            <a:avLst/>
          </a:prstGeom>
        </p:spPr>
      </p:pic>
      <p:sp>
        <p:nvSpPr>
          <p:cNvPr id="56" name="Ellipse 55">
            <a:extLst>
              <a:ext uri="{FF2B5EF4-FFF2-40B4-BE49-F238E27FC236}">
                <a16:creationId xmlns:a16="http://schemas.microsoft.com/office/drawing/2014/main" id="{67C8DDB1-68F8-A3AC-AA58-08C82A4B6AB3}"/>
              </a:ext>
            </a:extLst>
          </p:cNvPr>
          <p:cNvSpPr/>
          <p:nvPr/>
        </p:nvSpPr>
        <p:spPr>
          <a:xfrm>
            <a:off x="-3592146" y="4502849"/>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FCA97B16-F4DB-DF60-FBC2-E96EBB2DD6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494562" y="4541537"/>
            <a:ext cx="699700" cy="699700"/>
          </a:xfrm>
          <a:prstGeom prst="rect">
            <a:avLst/>
          </a:prstGeom>
        </p:spPr>
      </p:pic>
      <p:pic>
        <p:nvPicPr>
          <p:cNvPr id="58" name="Graphique 57">
            <a:extLst>
              <a:ext uri="{FF2B5EF4-FFF2-40B4-BE49-F238E27FC236}">
                <a16:creationId xmlns:a16="http://schemas.microsoft.com/office/drawing/2014/main" id="{DAF8AD2C-C9C8-CB6B-D638-4300D372AD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494562" y="1639588"/>
            <a:ext cx="699700" cy="699700"/>
          </a:xfrm>
          <a:prstGeom prst="rect">
            <a:avLst/>
          </a:prstGeom>
        </p:spPr>
      </p:pic>
      <p:pic>
        <p:nvPicPr>
          <p:cNvPr id="4" name="Google Shape;127;g2b970aeef32_0_147">
            <a:extLst>
              <a:ext uri="{FF2B5EF4-FFF2-40B4-BE49-F238E27FC236}">
                <a16:creationId xmlns:a16="http://schemas.microsoft.com/office/drawing/2014/main" id="{1F8DEA9C-005B-C063-93FE-AA128A3EF9E4}"/>
              </a:ext>
            </a:extLst>
          </p:cNvPr>
          <p:cNvPicPr preferRelativeResize="0"/>
          <p:nvPr/>
        </p:nvPicPr>
        <p:blipFill rotWithShape="1">
          <a:blip r:embed="rId5">
            <a:alphaModFix/>
          </a:blip>
          <a:srcRect l="3753" r="3742" b="58916"/>
          <a:stretch/>
        </p:blipFill>
        <p:spPr>
          <a:xfrm>
            <a:off x="4105710" y="-2704480"/>
            <a:ext cx="6426847" cy="2221080"/>
          </a:xfrm>
          <a:prstGeom prst="rect">
            <a:avLst/>
          </a:prstGeom>
          <a:noFill/>
          <a:ln>
            <a:noFill/>
          </a:ln>
        </p:spPr>
      </p:pic>
      <p:pic>
        <p:nvPicPr>
          <p:cNvPr id="5" name="Google Shape;127;g2b970aeef32_0_147">
            <a:extLst>
              <a:ext uri="{FF2B5EF4-FFF2-40B4-BE49-F238E27FC236}">
                <a16:creationId xmlns:a16="http://schemas.microsoft.com/office/drawing/2014/main" id="{603AC761-7D19-F86F-285E-39381EADC2D5}"/>
              </a:ext>
            </a:extLst>
          </p:cNvPr>
          <p:cNvPicPr preferRelativeResize="0">
            <a:picLocks noChangeAspect="1"/>
          </p:cNvPicPr>
          <p:nvPr/>
        </p:nvPicPr>
        <p:blipFill rotWithShape="1">
          <a:blip r:embed="rId5">
            <a:alphaModFix/>
          </a:blip>
          <a:srcRect l="4686" t="41250" r="4158" b="20546"/>
          <a:stretch/>
        </p:blipFill>
        <p:spPr>
          <a:xfrm>
            <a:off x="6812280" y="169722"/>
            <a:ext cx="5013634" cy="1635050"/>
          </a:xfrm>
          <a:prstGeom prst="rect">
            <a:avLst/>
          </a:prstGeom>
          <a:noFill/>
          <a:ln>
            <a:noFill/>
          </a:ln>
        </p:spPr>
      </p:pic>
      <p:pic>
        <p:nvPicPr>
          <p:cNvPr id="6" name="Google Shape;127;g2b970aeef32_0_147">
            <a:extLst>
              <a:ext uri="{FF2B5EF4-FFF2-40B4-BE49-F238E27FC236}">
                <a16:creationId xmlns:a16="http://schemas.microsoft.com/office/drawing/2014/main" id="{1E3B099A-430D-F1AF-AB8A-E9E63DDE2DE1}"/>
              </a:ext>
            </a:extLst>
          </p:cNvPr>
          <p:cNvPicPr preferRelativeResize="0"/>
          <p:nvPr/>
        </p:nvPicPr>
        <p:blipFill rotWithShape="1">
          <a:blip r:embed="rId5">
            <a:alphaModFix/>
          </a:blip>
          <a:srcRect t="79530" b="-2033"/>
          <a:stretch/>
        </p:blipFill>
        <p:spPr>
          <a:xfrm>
            <a:off x="4105710" y="6943716"/>
            <a:ext cx="6159809" cy="1007686"/>
          </a:xfrm>
          <a:prstGeom prst="rect">
            <a:avLst/>
          </a:prstGeom>
          <a:noFill/>
          <a:ln>
            <a:noFill/>
          </a:ln>
        </p:spPr>
      </p:pic>
      <p:sp>
        <p:nvSpPr>
          <p:cNvPr id="2" name="ZoneTexte 1">
            <a:extLst>
              <a:ext uri="{FF2B5EF4-FFF2-40B4-BE49-F238E27FC236}">
                <a16:creationId xmlns:a16="http://schemas.microsoft.com/office/drawing/2014/main" id="{7CC55E6B-5200-258E-5E8B-9203F5DA44E8}"/>
              </a:ext>
            </a:extLst>
          </p:cNvPr>
          <p:cNvSpPr txBox="1"/>
          <p:nvPr/>
        </p:nvSpPr>
        <p:spPr>
          <a:xfrm>
            <a:off x="-995937" y="191816"/>
            <a:ext cx="8429780" cy="707886"/>
          </a:xfrm>
          <a:prstGeom prst="rect">
            <a:avLst/>
          </a:prstGeom>
          <a:noFill/>
        </p:spPr>
        <p:txBody>
          <a:bodyPr wrap="square" rtlCol="0">
            <a:spAutoFit/>
          </a:bodyPr>
          <a:lstStyle/>
          <a:p>
            <a:pPr algn="ctr"/>
            <a:r>
              <a:rPr lang="fr-FR" sz="4000" cap="small" dirty="0"/>
              <a:t>Salle distribution</a:t>
            </a:r>
          </a:p>
        </p:txBody>
      </p:sp>
      <p:sp>
        <p:nvSpPr>
          <p:cNvPr id="3" name="Rectangle 2">
            <a:extLst>
              <a:ext uri="{FF2B5EF4-FFF2-40B4-BE49-F238E27FC236}">
                <a16:creationId xmlns:a16="http://schemas.microsoft.com/office/drawing/2014/main" id="{55D9AC97-8D70-9007-3B6E-42ABA300D48E}"/>
              </a:ext>
            </a:extLst>
          </p:cNvPr>
          <p:cNvSpPr/>
          <p:nvPr/>
        </p:nvSpPr>
        <p:spPr>
          <a:xfrm>
            <a:off x="2571567" y="3752849"/>
            <a:ext cx="2072052" cy="195165"/>
          </a:xfrm>
          <a:prstGeom prst="rect">
            <a:avLst/>
          </a:prstGeom>
          <a:noFill/>
          <a:ln w="3175">
            <a:solidFill>
              <a:schemeClr val="tx1"/>
            </a:solidFill>
          </a:ln>
          <a:effectLst>
            <a:glow rad="228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E01738E1-E942-12BE-A31D-F828C84D6FF1}"/>
              </a:ext>
            </a:extLst>
          </p:cNvPr>
          <p:cNvSpPr txBox="1"/>
          <p:nvPr/>
        </p:nvSpPr>
        <p:spPr>
          <a:xfrm>
            <a:off x="7637969" y="3401061"/>
            <a:ext cx="3252242" cy="707886"/>
          </a:xfrm>
          <a:prstGeom prst="rect">
            <a:avLst/>
          </a:prstGeom>
          <a:noFill/>
        </p:spPr>
        <p:txBody>
          <a:bodyPr wrap="square" rtlCol="0">
            <a:spAutoFit/>
          </a:bodyPr>
          <a:lstStyle/>
          <a:p>
            <a:pPr algn="ctr"/>
            <a:r>
              <a:rPr lang="fr-FR" sz="2000" cap="small" dirty="0"/>
              <a:t>Switch niveau 2 ( 48 ports)</a:t>
            </a:r>
          </a:p>
          <a:p>
            <a:pPr algn="ctr"/>
            <a:endParaRPr lang="fr-FR" sz="2000" cap="small" dirty="0"/>
          </a:p>
        </p:txBody>
      </p:sp>
      <p:pic>
        <p:nvPicPr>
          <p:cNvPr id="3076" name="Picture 4">
            <a:extLst>
              <a:ext uri="{FF2B5EF4-FFF2-40B4-BE49-F238E27FC236}">
                <a16:creationId xmlns:a16="http://schemas.microsoft.com/office/drawing/2014/main" id="{A2782DAA-13A4-F72D-DBD1-72935BB3DDC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5632"/>
          <a:stretch/>
        </p:blipFill>
        <p:spPr bwMode="auto">
          <a:xfrm>
            <a:off x="7434605" y="1073803"/>
            <a:ext cx="3658971" cy="235519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91CCDD96-A805-0B21-AA81-9E410E641FD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7625" b="34029"/>
          <a:stretch/>
        </p:blipFill>
        <p:spPr bwMode="auto">
          <a:xfrm>
            <a:off x="7217565" y="4207388"/>
            <a:ext cx="3923219" cy="1112099"/>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78B0E3A2-7595-7548-009C-ED3026553209}"/>
              </a:ext>
            </a:extLst>
          </p:cNvPr>
          <p:cNvSpPr txBox="1"/>
          <p:nvPr/>
        </p:nvSpPr>
        <p:spPr>
          <a:xfrm>
            <a:off x="7637969" y="5351293"/>
            <a:ext cx="3252242" cy="707886"/>
          </a:xfrm>
          <a:prstGeom prst="rect">
            <a:avLst/>
          </a:prstGeom>
          <a:noFill/>
        </p:spPr>
        <p:txBody>
          <a:bodyPr wrap="square" rtlCol="0">
            <a:spAutoFit/>
          </a:bodyPr>
          <a:lstStyle/>
          <a:p>
            <a:pPr algn="ctr"/>
            <a:r>
              <a:rPr lang="fr-FR" sz="2000" cap="small" dirty="0"/>
              <a:t>Switch niveau 2 ( 24 ports)</a:t>
            </a:r>
          </a:p>
          <a:p>
            <a:pPr algn="ctr"/>
            <a:endParaRPr lang="fr-FR" sz="2000" cap="small" dirty="0"/>
          </a:p>
        </p:txBody>
      </p:sp>
      <p:sp>
        <p:nvSpPr>
          <p:cNvPr id="14" name="Rectangle 13">
            <a:extLst>
              <a:ext uri="{FF2B5EF4-FFF2-40B4-BE49-F238E27FC236}">
                <a16:creationId xmlns:a16="http://schemas.microsoft.com/office/drawing/2014/main" id="{AC81B31A-C31F-3EF8-125F-C1E9E0837FF7}"/>
              </a:ext>
            </a:extLst>
          </p:cNvPr>
          <p:cNvSpPr/>
          <p:nvPr/>
        </p:nvSpPr>
        <p:spPr>
          <a:xfrm>
            <a:off x="2571567" y="3401915"/>
            <a:ext cx="2072052" cy="195165"/>
          </a:xfrm>
          <a:prstGeom prst="rect">
            <a:avLst/>
          </a:prstGeom>
          <a:noFill/>
          <a:ln w="3175">
            <a:solidFill>
              <a:schemeClr val="tx1"/>
            </a:solidFill>
          </a:ln>
          <a:effectLst>
            <a:glow rad="228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3" name="Groupe 22">
            <a:extLst>
              <a:ext uri="{FF2B5EF4-FFF2-40B4-BE49-F238E27FC236}">
                <a16:creationId xmlns:a16="http://schemas.microsoft.com/office/drawing/2014/main" id="{DBD8DE97-AACA-A250-E295-699F3055C30C}"/>
              </a:ext>
            </a:extLst>
          </p:cNvPr>
          <p:cNvGrpSpPr/>
          <p:nvPr/>
        </p:nvGrpSpPr>
        <p:grpSpPr>
          <a:xfrm>
            <a:off x="4791074" y="1989438"/>
            <a:ext cx="4772026" cy="4201812"/>
            <a:chOff x="4791074" y="1989438"/>
            <a:chExt cx="4772026" cy="4201812"/>
          </a:xfrm>
        </p:grpSpPr>
        <p:grpSp>
          <p:nvGrpSpPr>
            <p:cNvPr id="24" name="Groupe 23">
              <a:extLst>
                <a:ext uri="{FF2B5EF4-FFF2-40B4-BE49-F238E27FC236}">
                  <a16:creationId xmlns:a16="http://schemas.microsoft.com/office/drawing/2014/main" id="{26343B19-6A28-DA19-188D-89218B45A716}"/>
                </a:ext>
              </a:extLst>
            </p:cNvPr>
            <p:cNvGrpSpPr/>
            <p:nvPr/>
          </p:nvGrpSpPr>
          <p:grpSpPr>
            <a:xfrm>
              <a:off x="6352161" y="1989438"/>
              <a:ext cx="3210939" cy="4201812"/>
              <a:chOff x="6352161" y="1989438"/>
              <a:chExt cx="3210939" cy="4201812"/>
            </a:xfrm>
          </p:grpSpPr>
          <p:sp>
            <p:nvSpPr>
              <p:cNvPr id="27" name="Rectangle 26">
                <a:extLst>
                  <a:ext uri="{FF2B5EF4-FFF2-40B4-BE49-F238E27FC236}">
                    <a16:creationId xmlns:a16="http://schemas.microsoft.com/office/drawing/2014/main" id="{D90AECBC-865E-217E-B221-A5B2697F164A}"/>
                  </a:ext>
                </a:extLst>
              </p:cNvPr>
              <p:cNvSpPr/>
              <p:nvPr/>
            </p:nvSpPr>
            <p:spPr>
              <a:xfrm>
                <a:off x="6352161" y="1989438"/>
                <a:ext cx="3210939" cy="4201812"/>
              </a:xfrm>
              <a:prstGeom prst="rect">
                <a:avLst/>
              </a:prstGeom>
              <a:solidFill>
                <a:srgbClr val="779AD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 name="Picture 2">
                <a:extLst>
                  <a:ext uri="{FF2B5EF4-FFF2-40B4-BE49-F238E27FC236}">
                    <a16:creationId xmlns:a16="http://schemas.microsoft.com/office/drawing/2014/main" id="{466DB1CE-75FD-0B3A-63F9-697FEE90F0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3436" y="2072759"/>
                <a:ext cx="2994902" cy="39919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Connecteur droit 25">
              <a:extLst>
                <a:ext uri="{FF2B5EF4-FFF2-40B4-BE49-F238E27FC236}">
                  <a16:creationId xmlns:a16="http://schemas.microsoft.com/office/drawing/2014/main" id="{A910A670-34D4-11E6-9F81-C0C39225B4A5}"/>
                </a:ext>
              </a:extLst>
            </p:cNvPr>
            <p:cNvCxnSpPr>
              <a:cxnSpLocks/>
            </p:cNvCxnSpPr>
            <p:nvPr/>
          </p:nvCxnSpPr>
          <p:spPr>
            <a:xfrm>
              <a:off x="4791074" y="3566495"/>
              <a:ext cx="1561087" cy="4517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5" name="Image 14" descr="Une image contenant dessin humoristique, capture d’écran, mammifère, Graphique&#10;&#10;Description générée automatiquement">
            <a:extLst>
              <a:ext uri="{FF2B5EF4-FFF2-40B4-BE49-F238E27FC236}">
                <a16:creationId xmlns:a16="http://schemas.microsoft.com/office/drawing/2014/main" id="{41DBDC21-9F1F-6530-D7F6-F8503E12C50D}"/>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0380064" y="-3829134"/>
            <a:ext cx="1521440" cy="856667"/>
          </a:xfrm>
          <a:prstGeom prst="rect">
            <a:avLst/>
          </a:prstGeom>
        </p:spPr>
      </p:pic>
    </p:spTree>
    <p:extLst>
      <p:ext uri="{BB962C8B-B14F-4D97-AF65-F5344CB8AC3E}">
        <p14:creationId xmlns:p14="http://schemas.microsoft.com/office/powerpoint/2010/main" val="2316961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fade">
                                      <p:cBhvr>
                                        <p:cTn id="19" dur="500"/>
                                        <p:tgtEl>
                                          <p:spTgt spid="3076"/>
                                        </p:tgtEl>
                                      </p:cBhvr>
                                    </p:animEffect>
                                  </p:childTnLst>
                                </p:cTn>
                              </p:par>
                              <p:par>
                                <p:cTn id="20" presetID="10" presetClass="entr" presetSubtype="0" fill="hold" nodeType="withEffect">
                                  <p:stCondLst>
                                    <p:cond delay="0"/>
                                  </p:stCondLst>
                                  <p:childTnLst>
                                    <p:set>
                                      <p:cBhvr>
                                        <p:cTn id="21" dur="1" fill="hold">
                                          <p:stCondLst>
                                            <p:cond delay="0"/>
                                          </p:stCondLst>
                                        </p:cTn>
                                        <p:tgtEl>
                                          <p:spTgt spid="3078"/>
                                        </p:tgtEl>
                                        <p:attrNameLst>
                                          <p:attrName>style.visibility</p:attrName>
                                        </p:attrNameLst>
                                      </p:cBhvr>
                                      <p:to>
                                        <p:strVal val="visible"/>
                                      </p:to>
                                    </p:set>
                                    <p:animEffect transition="in" filter="fade">
                                      <p:cBhvr>
                                        <p:cTn id="22" dur="500"/>
                                        <p:tgtEl>
                                          <p:spTgt spid="30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076"/>
                                        </p:tgtEl>
                                      </p:cBhvr>
                                    </p:animEffect>
                                    <p:set>
                                      <p:cBhvr>
                                        <p:cTn id="33" dur="1" fill="hold">
                                          <p:stCondLst>
                                            <p:cond delay="499"/>
                                          </p:stCondLst>
                                        </p:cTn>
                                        <p:tgtEl>
                                          <p:spTgt spid="307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078"/>
                                        </p:tgtEl>
                                      </p:cBhvr>
                                    </p:animEffect>
                                    <p:set>
                                      <p:cBhvr>
                                        <p:cTn id="36" dur="1" fill="hold">
                                          <p:stCondLst>
                                            <p:cond delay="499"/>
                                          </p:stCondLst>
                                        </p:cTn>
                                        <p:tgtEl>
                                          <p:spTgt spid="307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1000"/>
                                        <p:tgtEl>
                                          <p:spTgt spid="23"/>
                                        </p:tgtEl>
                                      </p:cBhvr>
                                    </p:animEffect>
                                    <p:anim calcmode="lin" valueType="num">
                                      <p:cBhvr>
                                        <p:cTn id="42" dur="1000" fill="hold"/>
                                        <p:tgtEl>
                                          <p:spTgt spid="23"/>
                                        </p:tgtEl>
                                        <p:attrNameLst>
                                          <p:attrName>ppt_x</p:attrName>
                                        </p:attrNameLst>
                                      </p:cBhvr>
                                      <p:tavLst>
                                        <p:tav tm="0">
                                          <p:val>
                                            <p:strVal val="#ppt_x"/>
                                          </p:val>
                                        </p:tav>
                                        <p:tav tm="100000">
                                          <p:val>
                                            <p:strVal val="#ppt_x"/>
                                          </p:val>
                                        </p:tav>
                                      </p:tavLst>
                                    </p:anim>
                                    <p:anim calcmode="lin" valueType="num">
                                      <p:cBhvr>
                                        <p:cTn id="4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8" grpId="1"/>
      <p:bldP spid="10" grpId="0"/>
      <p:bldP spid="10" grpId="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81E54-9613-A197-A59C-65BF3A157E26}"/>
            </a:ext>
          </a:extLst>
        </p:cNvPr>
        <p:cNvGrpSpPr/>
        <p:nvPr/>
      </p:nvGrpSpPr>
      <p:grpSpPr>
        <a:xfrm>
          <a:off x="0" y="0"/>
          <a:ext cx="0" cy="0"/>
          <a:chOff x="0" y="0"/>
          <a:chExt cx="0" cy="0"/>
        </a:xfrm>
      </p:grpSpPr>
      <p:sp>
        <p:nvSpPr>
          <p:cNvPr id="12" name="ZoneTexte 11">
            <a:extLst>
              <a:ext uri="{FF2B5EF4-FFF2-40B4-BE49-F238E27FC236}">
                <a16:creationId xmlns:a16="http://schemas.microsoft.com/office/drawing/2014/main" id="{E83126D6-C62B-ECEA-E59B-43717778AF48}"/>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sp>
        <p:nvSpPr>
          <p:cNvPr id="17" name="Hexagone 16">
            <a:extLst>
              <a:ext uri="{FF2B5EF4-FFF2-40B4-BE49-F238E27FC236}">
                <a16:creationId xmlns:a16="http://schemas.microsoft.com/office/drawing/2014/main" id="{A9EDC19D-FFCC-4A94-DDAA-24CCA78516C1}"/>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Graphique 1">
            <a:extLst>
              <a:ext uri="{FF2B5EF4-FFF2-40B4-BE49-F238E27FC236}">
                <a16:creationId xmlns:a16="http://schemas.microsoft.com/office/drawing/2014/main" id="{83AFA6F0-82CD-4C3F-78E9-6DF4704D17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4AFC796F-6F4A-930A-5103-30F4824728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49CDB75D-527A-7DF3-F931-10D6AE8504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12B37E6B-E416-61C1-CC77-748D2AFA4CC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600723" y="6881294"/>
            <a:ext cx="914401" cy="914401"/>
          </a:xfrm>
          <a:prstGeom prst="rect">
            <a:avLst/>
          </a:prstGeom>
        </p:spPr>
      </p:pic>
      <p:pic>
        <p:nvPicPr>
          <p:cNvPr id="19" name="Graphique 18">
            <a:extLst>
              <a:ext uri="{FF2B5EF4-FFF2-40B4-BE49-F238E27FC236}">
                <a16:creationId xmlns:a16="http://schemas.microsoft.com/office/drawing/2014/main" id="{34507636-7F65-5D20-2778-516A071B2AE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C2A80C1D-7579-E8B7-E6F5-06D0574E9ED3}"/>
              </a:ext>
            </a:extLst>
          </p:cNvPr>
          <p:cNvSpPr txBox="1"/>
          <p:nvPr/>
        </p:nvSpPr>
        <p:spPr>
          <a:xfrm>
            <a:off x="2442451" y="7759064"/>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7481251D-854F-6FA8-BFE4-1DF60E03DC35}"/>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F9FAAD5B-D6DC-3072-22AB-3938A5DFBC7D}"/>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E3FE74AF-6132-614C-F18E-B8F5A58D554C}"/>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6B225940-660D-B742-81C9-CCC1B50F8244}"/>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9" name="ZoneTexte 8">
            <a:extLst>
              <a:ext uri="{FF2B5EF4-FFF2-40B4-BE49-F238E27FC236}">
                <a16:creationId xmlns:a16="http://schemas.microsoft.com/office/drawing/2014/main" id="{8C12D2A2-DD38-8FAD-CA59-2E742F0310BE}"/>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11" name="ZoneTexte 10">
            <a:extLst>
              <a:ext uri="{FF2B5EF4-FFF2-40B4-BE49-F238E27FC236}">
                <a16:creationId xmlns:a16="http://schemas.microsoft.com/office/drawing/2014/main" id="{E661BBAD-6725-3BAD-C46E-B713E4CC4379}"/>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48DFB075-438D-0D8E-E926-F1367F9DDD9D}"/>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70268AE4-20C1-B6F8-70AB-CDFF307D3124}"/>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14C4E420-9F3F-FCE3-3A9D-2F078E2C7C74}"/>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521BE1D2-71B2-8C0D-2EB0-461A398154D7}"/>
              </a:ext>
            </a:extLst>
          </p:cNvPr>
          <p:cNvSpPr txBox="1"/>
          <p:nvPr/>
        </p:nvSpPr>
        <p:spPr>
          <a:xfrm>
            <a:off x="-2556010" y="3480822"/>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CEFF1F44-2C08-6835-8B0C-A82A8587BF23}"/>
              </a:ext>
            </a:extLst>
          </p:cNvPr>
          <p:cNvSpPr/>
          <p:nvPr/>
        </p:nvSpPr>
        <p:spPr>
          <a:xfrm>
            <a:off x="916243"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3D642CCB-73B8-8903-1E4C-BAA39811BC60}"/>
              </a:ext>
            </a:extLst>
          </p:cNvPr>
          <p:cNvSpPr txBox="1"/>
          <p:nvPr/>
        </p:nvSpPr>
        <p:spPr>
          <a:xfrm>
            <a:off x="-2700609" y="4971868"/>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DDB336FD-7A79-938C-4B91-89D4EAF778E0}"/>
              </a:ext>
            </a:extLst>
          </p:cNvPr>
          <p:cNvSpPr txBox="1"/>
          <p:nvPr/>
        </p:nvSpPr>
        <p:spPr>
          <a:xfrm>
            <a:off x="-2471331" y="1989776"/>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7D008C89-A89D-97F5-7F39-0BF6F612F837}"/>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7A17BC35-517E-E977-B52C-949717C942EB}"/>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2945A327-9EA7-48A3-6497-E64A71405F0B}"/>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1364ED55-E4F5-55DC-321A-6B7E729B296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EA84EB42-E72C-A4D1-AC7D-CC633EA9191D}"/>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AF32E2A2-2933-E61E-0770-9B225CC9D7E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D133315B-71E9-1A7C-7B86-23301005B38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1837704"/>
            <a:ext cx="699700" cy="699700"/>
          </a:xfrm>
          <a:prstGeom prst="rect">
            <a:avLst/>
          </a:prstGeom>
        </p:spPr>
      </p:pic>
      <p:pic>
        <p:nvPicPr>
          <p:cNvPr id="4" name="Image 3" descr="Une image contenant dessin humoristique, capture d’écran, mammifère, Graphique&#10;&#10;Description générée automatiquement">
            <a:extLst>
              <a:ext uri="{FF2B5EF4-FFF2-40B4-BE49-F238E27FC236}">
                <a16:creationId xmlns:a16="http://schemas.microsoft.com/office/drawing/2014/main" id="{2E8FE70D-00A2-97D6-2232-97066C6E048B}"/>
              </a:ext>
            </a:extLst>
          </p:cNvPr>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25696291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AFF62-C305-382C-4F33-EBCD0F1DD7F3}"/>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C3B72F2E-0E3F-D93B-5405-41AC1B89BF47}"/>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Graphique 1">
            <a:extLst>
              <a:ext uri="{FF2B5EF4-FFF2-40B4-BE49-F238E27FC236}">
                <a16:creationId xmlns:a16="http://schemas.microsoft.com/office/drawing/2014/main" id="{DC676B3B-89D5-6F3D-0D45-167B8B5D14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606B43E7-9AF8-BAE5-C348-406E677FB2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69A08AC5-5E1F-D835-4F9A-2436A1B7B1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AC748D8F-01D6-D5A9-7AE2-043960495E6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600723" y="6881294"/>
            <a:ext cx="914401" cy="914401"/>
          </a:xfrm>
          <a:prstGeom prst="rect">
            <a:avLst/>
          </a:prstGeom>
        </p:spPr>
      </p:pic>
      <p:pic>
        <p:nvPicPr>
          <p:cNvPr id="19" name="Graphique 18">
            <a:extLst>
              <a:ext uri="{FF2B5EF4-FFF2-40B4-BE49-F238E27FC236}">
                <a16:creationId xmlns:a16="http://schemas.microsoft.com/office/drawing/2014/main" id="{620975B8-9310-36B6-B833-CB738F3F4F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9BC4CBFB-C7FF-583C-445C-647F145A4ADB}"/>
              </a:ext>
            </a:extLst>
          </p:cNvPr>
          <p:cNvSpPr txBox="1"/>
          <p:nvPr/>
        </p:nvSpPr>
        <p:spPr>
          <a:xfrm>
            <a:off x="2442451" y="7759064"/>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3964C963-8823-1896-B5EB-28D75026A1DC}"/>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866CCD3B-1D4D-79A0-1F58-8893F8F92A78}"/>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47556A2B-0C89-0AB9-B5EC-524D674CC98F}"/>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87201961-187C-6531-E033-08C8E84A3E4D}"/>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9" name="ZoneTexte 8">
            <a:extLst>
              <a:ext uri="{FF2B5EF4-FFF2-40B4-BE49-F238E27FC236}">
                <a16:creationId xmlns:a16="http://schemas.microsoft.com/office/drawing/2014/main" id="{553B40FE-7D92-56D7-1687-23EE586943BF}"/>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BC7FD096-3B2B-76B9-BFC6-FEEEB213F01B}"/>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79DFE954-666B-DE47-6164-2D1A1A49DD84}"/>
              </a:ext>
            </a:extLst>
          </p:cNvPr>
          <p:cNvSpPr/>
          <p:nvPr/>
        </p:nvSpPr>
        <p:spPr>
          <a:xfrm>
            <a:off x="916243" y="1799016"/>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1D95FE41-C4FB-9B5E-5A5D-783AD5957187}"/>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D94A6751-69E5-C388-30C3-678B71CFE40C}"/>
              </a:ext>
            </a:extLst>
          </p:cNvPr>
          <p:cNvSpPr txBox="1"/>
          <p:nvPr/>
        </p:nvSpPr>
        <p:spPr>
          <a:xfrm>
            <a:off x="-2556010" y="3480822"/>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61612D9F-3789-FBC7-26F4-B0FB514F83B2}"/>
              </a:ext>
            </a:extLst>
          </p:cNvPr>
          <p:cNvSpPr/>
          <p:nvPr/>
        </p:nvSpPr>
        <p:spPr>
          <a:xfrm>
            <a:off x="916243"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E3941CD6-93C2-8F94-39C2-1938A88D3E8B}"/>
              </a:ext>
            </a:extLst>
          </p:cNvPr>
          <p:cNvSpPr txBox="1"/>
          <p:nvPr/>
        </p:nvSpPr>
        <p:spPr>
          <a:xfrm>
            <a:off x="-3267736" y="4832310"/>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4CDC1D0D-238C-4103-7659-BF796D56C08E}"/>
              </a:ext>
            </a:extLst>
          </p:cNvPr>
          <p:cNvSpPr txBox="1"/>
          <p:nvPr/>
        </p:nvSpPr>
        <p:spPr>
          <a:xfrm>
            <a:off x="1306227"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6AE354FF-1C01-9E9B-60BB-8CBB1EE35960}"/>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FC7ADBF4-B8BE-8996-7A36-20CB4013FE60}"/>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64ED3544-B82C-EF3F-E078-85D193B51CF3}"/>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148B5DBF-F38D-F79E-96E9-17C218BD933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3288678"/>
            <a:ext cx="699700" cy="699700"/>
          </a:xfrm>
          <a:prstGeom prst="rect">
            <a:avLst/>
          </a:prstGeom>
        </p:spPr>
      </p:pic>
      <p:pic>
        <p:nvPicPr>
          <p:cNvPr id="58" name="Graphique 57">
            <a:extLst>
              <a:ext uri="{FF2B5EF4-FFF2-40B4-BE49-F238E27FC236}">
                <a16:creationId xmlns:a16="http://schemas.microsoft.com/office/drawing/2014/main" id="{AEA2E8FC-42AF-D0CB-C7D8-E6B4ECC970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1837704"/>
            <a:ext cx="699700" cy="699700"/>
          </a:xfrm>
          <a:prstGeom prst="rect">
            <a:avLst/>
          </a:prstGeom>
        </p:spPr>
      </p:pic>
      <p:sp>
        <p:nvSpPr>
          <p:cNvPr id="4" name="ZoneTexte 3">
            <a:extLst>
              <a:ext uri="{FF2B5EF4-FFF2-40B4-BE49-F238E27FC236}">
                <a16:creationId xmlns:a16="http://schemas.microsoft.com/office/drawing/2014/main" id="{04DE4111-1694-32C4-54F4-597CFFE81E73}"/>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pic>
        <p:nvPicPr>
          <p:cNvPr id="11" name="Picture 2" descr="Installation et configuration du rôle DHCP sous Windows Server 2012 | IT  ADMINISTRATION">
            <a:extLst>
              <a:ext uri="{FF2B5EF4-FFF2-40B4-BE49-F238E27FC236}">
                <a16:creationId xmlns:a16="http://schemas.microsoft.com/office/drawing/2014/main" id="{6320FBB6-C240-8B49-1408-8AB12722ED4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68896" y="1559438"/>
            <a:ext cx="1648019" cy="16480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Active Directory : Integration plugin - Edunao">
            <a:extLst>
              <a:ext uri="{FF2B5EF4-FFF2-40B4-BE49-F238E27FC236}">
                <a16:creationId xmlns:a16="http://schemas.microsoft.com/office/drawing/2014/main" id="{F4D1FD4C-7729-ABBD-5D1B-2CE3879AC9A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90833" y="3929053"/>
            <a:ext cx="3299927" cy="154898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descr="Une image contenant clipart, symbole, Graphique, logo&#10;&#10;Description générée automatiquement">
            <a:extLst>
              <a:ext uri="{FF2B5EF4-FFF2-40B4-BE49-F238E27FC236}">
                <a16:creationId xmlns:a16="http://schemas.microsoft.com/office/drawing/2014/main" id="{B6427BAA-F7B7-D0B9-3446-4DE4A30DB2E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36413" y="1590255"/>
            <a:ext cx="2581275" cy="1971675"/>
          </a:xfrm>
          <a:prstGeom prst="rect">
            <a:avLst/>
          </a:prstGeom>
        </p:spPr>
      </p:pic>
      <p:pic>
        <p:nvPicPr>
          <p:cNvPr id="31" name="Picture 8" descr="Formation Administration de serveur Web (IIS) sous Windows Server 2012 –  Elearning Maroc">
            <a:extLst>
              <a:ext uri="{FF2B5EF4-FFF2-40B4-BE49-F238E27FC236}">
                <a16:creationId xmlns:a16="http://schemas.microsoft.com/office/drawing/2014/main" id="{63AC1AF4-F2E1-FCD7-ED73-B8EC6B196C7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38171" y="3954848"/>
            <a:ext cx="3347185" cy="1692829"/>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descr="Une image contenant dessin humoristique, capture d’écran, mammifère, Graphique&#10;&#10;Description générée automatiquement">
            <a:extLst>
              <a:ext uri="{FF2B5EF4-FFF2-40B4-BE49-F238E27FC236}">
                <a16:creationId xmlns:a16="http://schemas.microsoft.com/office/drawing/2014/main" id="{C2EB8269-AB34-F378-2EDF-B2328CF6FD57}"/>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pic>
        <p:nvPicPr>
          <p:cNvPr id="10" name="Graphique 57">
            <a:extLst>
              <a:ext uri="{FF2B5EF4-FFF2-40B4-BE49-F238E27FC236}">
                <a16:creationId xmlns:a16="http://schemas.microsoft.com/office/drawing/2014/main" id="{FA453CEA-2806-AC9C-AF9D-F21113A1192B}"/>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rot="10800000">
            <a:off x="636865" y="4904852"/>
            <a:ext cx="547445" cy="547445"/>
          </a:xfrm>
          <a:prstGeom prst="rect">
            <a:avLst/>
          </a:prstGeom>
        </p:spPr>
      </p:pic>
      <p:sp>
        <p:nvSpPr>
          <p:cNvPr id="56" name="Ellipse 55">
            <a:extLst>
              <a:ext uri="{FF2B5EF4-FFF2-40B4-BE49-F238E27FC236}">
                <a16:creationId xmlns:a16="http://schemas.microsoft.com/office/drawing/2014/main" id="{CD360379-1E79-E787-553D-F6CF032660F9}"/>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07260F7D-32E0-5D32-D90B-51CCB6B92D8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4739653"/>
            <a:ext cx="699700" cy="699700"/>
          </a:xfrm>
          <a:prstGeom prst="rect">
            <a:avLst/>
          </a:prstGeom>
        </p:spPr>
      </p:pic>
    </p:spTree>
    <p:extLst>
      <p:ext uri="{BB962C8B-B14F-4D97-AF65-F5344CB8AC3E}">
        <p14:creationId xmlns:p14="http://schemas.microsoft.com/office/powerpoint/2010/main" val="4293498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1000"/>
                                        <p:tgtEl>
                                          <p:spTgt spid="30"/>
                                        </p:tgtEl>
                                      </p:cBhvr>
                                    </p:animEffect>
                                    <p:anim calcmode="lin" valueType="num">
                                      <p:cBhvr>
                                        <p:cTn id="22" dur="1000" fill="hold"/>
                                        <p:tgtEl>
                                          <p:spTgt spid="30"/>
                                        </p:tgtEl>
                                        <p:attrNameLst>
                                          <p:attrName>ppt_x</p:attrName>
                                        </p:attrNameLst>
                                      </p:cBhvr>
                                      <p:tavLst>
                                        <p:tav tm="0">
                                          <p:val>
                                            <p:strVal val="#ppt_x"/>
                                          </p:val>
                                        </p:tav>
                                        <p:tav tm="100000">
                                          <p:val>
                                            <p:strVal val="#ppt_x"/>
                                          </p:val>
                                        </p:tav>
                                      </p:tavLst>
                                    </p:anim>
                                    <p:anim calcmode="lin" valueType="num">
                                      <p:cBhvr>
                                        <p:cTn id="2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000"/>
                                        <p:tgtEl>
                                          <p:spTgt spid="31"/>
                                        </p:tgtEl>
                                      </p:cBhvr>
                                    </p:animEffect>
                                    <p:anim calcmode="lin" valueType="num">
                                      <p:cBhvr>
                                        <p:cTn id="29" dur="1000" fill="hold"/>
                                        <p:tgtEl>
                                          <p:spTgt spid="31"/>
                                        </p:tgtEl>
                                        <p:attrNameLst>
                                          <p:attrName>ppt_x</p:attrName>
                                        </p:attrNameLst>
                                      </p:cBhvr>
                                      <p:tavLst>
                                        <p:tav tm="0">
                                          <p:val>
                                            <p:strVal val="#ppt_x"/>
                                          </p:val>
                                        </p:tav>
                                        <p:tav tm="100000">
                                          <p:val>
                                            <p:strVal val="#ppt_x"/>
                                          </p:val>
                                        </p:tav>
                                      </p:tavLst>
                                    </p:anim>
                                    <p:anim calcmode="lin" valueType="num">
                                      <p:cBhvr>
                                        <p:cTn id="3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22671-03B7-1C55-D844-C6EBC39F5348}"/>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B669889B-476E-A10C-E623-6E2A9609DD13}"/>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Graphique 1">
            <a:extLst>
              <a:ext uri="{FF2B5EF4-FFF2-40B4-BE49-F238E27FC236}">
                <a16:creationId xmlns:a16="http://schemas.microsoft.com/office/drawing/2014/main" id="{1359B23C-F9B7-4A53-9AC2-B7C1B392D9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0946A6B9-5E24-1B3D-9C84-9CE89D776A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96C1FDB2-F14F-C724-2680-06F67E0FBB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22A201C7-3A08-ADE3-5AAA-64781CCF0A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600723" y="6881294"/>
            <a:ext cx="914401" cy="914401"/>
          </a:xfrm>
          <a:prstGeom prst="rect">
            <a:avLst/>
          </a:prstGeom>
        </p:spPr>
      </p:pic>
      <p:pic>
        <p:nvPicPr>
          <p:cNvPr id="19" name="Graphique 18">
            <a:extLst>
              <a:ext uri="{FF2B5EF4-FFF2-40B4-BE49-F238E27FC236}">
                <a16:creationId xmlns:a16="http://schemas.microsoft.com/office/drawing/2014/main" id="{65D7DBF6-BB9C-69D2-FB28-9FECFB938CF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5B078474-7409-A0BF-BE9A-2074B584A076}"/>
              </a:ext>
            </a:extLst>
          </p:cNvPr>
          <p:cNvSpPr txBox="1"/>
          <p:nvPr/>
        </p:nvSpPr>
        <p:spPr>
          <a:xfrm>
            <a:off x="2442451" y="7759064"/>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D0FBAE4C-6601-5517-10C6-E2D212176782}"/>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CF4C7B7F-655C-9D32-50F9-965384015632}"/>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D32B9D5F-FE67-922D-B57C-20BB6F1AD0FD}"/>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3B45D11B-98A6-98FA-DD99-35F40AAEC4A2}"/>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9" name="ZoneTexte 8">
            <a:extLst>
              <a:ext uri="{FF2B5EF4-FFF2-40B4-BE49-F238E27FC236}">
                <a16:creationId xmlns:a16="http://schemas.microsoft.com/office/drawing/2014/main" id="{B2916630-F67A-D6C7-B67B-BAF4C71938EA}"/>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11" name="ZoneTexte 10">
            <a:extLst>
              <a:ext uri="{FF2B5EF4-FFF2-40B4-BE49-F238E27FC236}">
                <a16:creationId xmlns:a16="http://schemas.microsoft.com/office/drawing/2014/main" id="{70B227DB-0AFF-7402-3C58-AEF83D950182}"/>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8E1FE79B-15D7-AC73-7DF3-CA2A34558F80}"/>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0B96E13B-1C5A-6199-7E2A-139A85A1DA51}"/>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F61444BB-6F11-3510-CAC7-5DB32C084519}"/>
              </a:ext>
            </a:extLst>
          </p:cNvPr>
          <p:cNvSpPr/>
          <p:nvPr/>
        </p:nvSpPr>
        <p:spPr>
          <a:xfrm>
            <a:off x="916243" y="324999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56EA4EDC-A78F-493E-0D28-A92B5713BAD1}"/>
              </a:ext>
            </a:extLst>
          </p:cNvPr>
          <p:cNvSpPr txBox="1"/>
          <p:nvPr/>
        </p:nvSpPr>
        <p:spPr>
          <a:xfrm>
            <a:off x="1246642" y="3453725"/>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D8BAF5DC-79FE-8723-D1FD-53CAE63E7747}"/>
              </a:ext>
            </a:extLst>
          </p:cNvPr>
          <p:cNvSpPr/>
          <p:nvPr/>
        </p:nvSpPr>
        <p:spPr>
          <a:xfrm>
            <a:off x="916243"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7379304F-03A8-81D8-CE0D-3AE6EC823B56}"/>
              </a:ext>
            </a:extLst>
          </p:cNvPr>
          <p:cNvSpPr txBox="1"/>
          <p:nvPr/>
        </p:nvSpPr>
        <p:spPr>
          <a:xfrm>
            <a:off x="-3267736" y="4832310"/>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7D6C3DEB-BBC2-E0B9-25F1-AF42D9DA2911}"/>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F0468892-D7AF-62D9-E691-71A80098E7FC}"/>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B1C2AE1F-BF91-FB49-B31E-58D22E1E8D37}"/>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85DF2909-326C-5D0E-E83D-0C90BD8D895D}"/>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3E6AFB1E-72AF-4A4C-A005-92E755B78F3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3288678"/>
            <a:ext cx="699700" cy="699700"/>
          </a:xfrm>
          <a:prstGeom prst="rect">
            <a:avLst/>
          </a:prstGeom>
        </p:spPr>
      </p:pic>
      <p:pic>
        <p:nvPicPr>
          <p:cNvPr id="58" name="Graphique 57">
            <a:extLst>
              <a:ext uri="{FF2B5EF4-FFF2-40B4-BE49-F238E27FC236}">
                <a16:creationId xmlns:a16="http://schemas.microsoft.com/office/drawing/2014/main" id="{54B9DD83-8BF2-53D6-0E93-E336998B564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05552A8D-A438-A11C-2FCF-F6E158C8BD2E}"/>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sp>
        <p:nvSpPr>
          <p:cNvPr id="30" name="ZoneTexte 29">
            <a:extLst>
              <a:ext uri="{FF2B5EF4-FFF2-40B4-BE49-F238E27FC236}">
                <a16:creationId xmlns:a16="http://schemas.microsoft.com/office/drawing/2014/main" id="{3552B393-54CA-CE16-54D0-C483CF8C28D2}"/>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grpSp>
        <p:nvGrpSpPr>
          <p:cNvPr id="35" name="Groupe 34">
            <a:extLst>
              <a:ext uri="{FF2B5EF4-FFF2-40B4-BE49-F238E27FC236}">
                <a16:creationId xmlns:a16="http://schemas.microsoft.com/office/drawing/2014/main" id="{09C926AF-6640-4068-99A9-6B68B05476C4}"/>
              </a:ext>
            </a:extLst>
          </p:cNvPr>
          <p:cNvGrpSpPr/>
          <p:nvPr/>
        </p:nvGrpSpPr>
        <p:grpSpPr>
          <a:xfrm>
            <a:off x="5855270" y="1749964"/>
            <a:ext cx="2247704" cy="4146186"/>
            <a:chOff x="5120726" y="1638094"/>
            <a:chExt cx="2247704" cy="4146186"/>
          </a:xfrm>
        </p:grpSpPr>
        <p:sp>
          <p:nvSpPr>
            <p:cNvPr id="36" name="Rectangle 35">
              <a:extLst>
                <a:ext uri="{FF2B5EF4-FFF2-40B4-BE49-F238E27FC236}">
                  <a16:creationId xmlns:a16="http://schemas.microsoft.com/office/drawing/2014/main" id="{D44AAC4B-CEA1-5D3D-FE81-4EFEE10B48E4}"/>
                </a:ext>
              </a:extLst>
            </p:cNvPr>
            <p:cNvSpPr/>
            <p:nvPr/>
          </p:nvSpPr>
          <p:spPr>
            <a:xfrm>
              <a:off x="5120726" y="1638094"/>
              <a:ext cx="2247704" cy="4146186"/>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ZoneTexte 36">
              <a:extLst>
                <a:ext uri="{FF2B5EF4-FFF2-40B4-BE49-F238E27FC236}">
                  <a16:creationId xmlns:a16="http://schemas.microsoft.com/office/drawing/2014/main" id="{8620C575-7C5C-A474-1A02-73AB2BE87685}"/>
                </a:ext>
              </a:extLst>
            </p:cNvPr>
            <p:cNvSpPr txBox="1"/>
            <p:nvPr/>
          </p:nvSpPr>
          <p:spPr>
            <a:xfrm>
              <a:off x="5638799" y="1640171"/>
              <a:ext cx="1197808" cy="369332"/>
            </a:xfrm>
            <a:prstGeom prst="rect">
              <a:avLst/>
            </a:prstGeom>
            <a:noFill/>
          </p:spPr>
          <p:txBody>
            <a:bodyPr wrap="square" rtlCol="0">
              <a:spAutoFit/>
            </a:bodyPr>
            <a:lstStyle/>
            <a:p>
              <a:r>
                <a:rPr lang="fr-FR" dirty="0"/>
                <a:t>SERVEUR</a:t>
              </a:r>
            </a:p>
          </p:txBody>
        </p:sp>
      </p:grpSp>
      <p:grpSp>
        <p:nvGrpSpPr>
          <p:cNvPr id="60" name="Groupe 59">
            <a:extLst>
              <a:ext uri="{FF2B5EF4-FFF2-40B4-BE49-F238E27FC236}">
                <a16:creationId xmlns:a16="http://schemas.microsoft.com/office/drawing/2014/main" id="{38DF126A-1333-31AE-2A5B-9ED57EF3BE75}"/>
              </a:ext>
            </a:extLst>
          </p:cNvPr>
          <p:cNvGrpSpPr/>
          <p:nvPr/>
        </p:nvGrpSpPr>
        <p:grpSpPr>
          <a:xfrm>
            <a:off x="5949343" y="2179583"/>
            <a:ext cx="2068269" cy="3479323"/>
            <a:chOff x="5949343" y="2179583"/>
            <a:chExt cx="2068269" cy="3479323"/>
          </a:xfrm>
        </p:grpSpPr>
        <p:grpSp>
          <p:nvGrpSpPr>
            <p:cNvPr id="40" name="Groupe 39">
              <a:extLst>
                <a:ext uri="{FF2B5EF4-FFF2-40B4-BE49-F238E27FC236}">
                  <a16:creationId xmlns:a16="http://schemas.microsoft.com/office/drawing/2014/main" id="{0C381F29-9252-3F93-579B-EBDFBFDDDC15}"/>
                </a:ext>
              </a:extLst>
            </p:cNvPr>
            <p:cNvGrpSpPr/>
            <p:nvPr/>
          </p:nvGrpSpPr>
          <p:grpSpPr>
            <a:xfrm>
              <a:off x="5949343" y="4256905"/>
              <a:ext cx="986209" cy="1402001"/>
              <a:chOff x="5120726" y="1638094"/>
              <a:chExt cx="2247704" cy="4146186"/>
            </a:xfrm>
            <a:noFill/>
          </p:grpSpPr>
          <p:sp>
            <p:nvSpPr>
              <p:cNvPr id="41" name="Rectangle 40">
                <a:extLst>
                  <a:ext uri="{FF2B5EF4-FFF2-40B4-BE49-F238E27FC236}">
                    <a16:creationId xmlns:a16="http://schemas.microsoft.com/office/drawing/2014/main" id="{2E209C11-CF56-6268-37B7-98CE198405C5}"/>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2" name="ZoneTexte 41">
                <a:extLst>
                  <a:ext uri="{FF2B5EF4-FFF2-40B4-BE49-F238E27FC236}">
                    <a16:creationId xmlns:a16="http://schemas.microsoft.com/office/drawing/2014/main" id="{16A984CC-B6D1-CF78-8F24-F4D6AEA6C3ED}"/>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grpSp>
          <p:nvGrpSpPr>
            <p:cNvPr id="43" name="Groupe 42">
              <a:extLst>
                <a:ext uri="{FF2B5EF4-FFF2-40B4-BE49-F238E27FC236}">
                  <a16:creationId xmlns:a16="http://schemas.microsoft.com/office/drawing/2014/main" id="{3657E4A0-6EBB-AD38-FAC8-177DF1ACAAF6}"/>
                </a:ext>
              </a:extLst>
            </p:cNvPr>
            <p:cNvGrpSpPr/>
            <p:nvPr/>
          </p:nvGrpSpPr>
          <p:grpSpPr>
            <a:xfrm>
              <a:off x="7031403" y="4256905"/>
              <a:ext cx="986209" cy="1402001"/>
              <a:chOff x="5120726" y="1638094"/>
              <a:chExt cx="2247704" cy="4146186"/>
            </a:xfrm>
            <a:noFill/>
          </p:grpSpPr>
          <p:sp>
            <p:nvSpPr>
              <p:cNvPr id="44" name="Rectangle 43">
                <a:extLst>
                  <a:ext uri="{FF2B5EF4-FFF2-40B4-BE49-F238E27FC236}">
                    <a16:creationId xmlns:a16="http://schemas.microsoft.com/office/drawing/2014/main" id="{4396115A-D27B-2258-9212-F80565D31CA4}"/>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5" name="ZoneTexte 44">
                <a:extLst>
                  <a:ext uri="{FF2B5EF4-FFF2-40B4-BE49-F238E27FC236}">
                    <a16:creationId xmlns:a16="http://schemas.microsoft.com/office/drawing/2014/main" id="{D48E81FA-4FFA-17DB-F80C-0B85BB7C153A}"/>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grpSp>
          <p:nvGrpSpPr>
            <p:cNvPr id="46" name="Groupe 45">
              <a:extLst>
                <a:ext uri="{FF2B5EF4-FFF2-40B4-BE49-F238E27FC236}">
                  <a16:creationId xmlns:a16="http://schemas.microsoft.com/office/drawing/2014/main" id="{4FDAAF88-2C9D-DCA5-ED07-05CC52783CB5}"/>
                </a:ext>
              </a:extLst>
            </p:cNvPr>
            <p:cNvGrpSpPr/>
            <p:nvPr/>
          </p:nvGrpSpPr>
          <p:grpSpPr>
            <a:xfrm>
              <a:off x="5955886" y="2181427"/>
              <a:ext cx="986209" cy="1402001"/>
              <a:chOff x="5120726" y="1638094"/>
              <a:chExt cx="2247704" cy="4146186"/>
            </a:xfrm>
            <a:noFill/>
          </p:grpSpPr>
          <p:sp>
            <p:nvSpPr>
              <p:cNvPr id="47" name="Rectangle 46">
                <a:extLst>
                  <a:ext uri="{FF2B5EF4-FFF2-40B4-BE49-F238E27FC236}">
                    <a16:creationId xmlns:a16="http://schemas.microsoft.com/office/drawing/2014/main" id="{ADB0A579-D761-ED35-F907-E44BC38853A1}"/>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ZoneTexte 49">
                <a:extLst>
                  <a:ext uri="{FF2B5EF4-FFF2-40B4-BE49-F238E27FC236}">
                    <a16:creationId xmlns:a16="http://schemas.microsoft.com/office/drawing/2014/main" id="{225D1B38-226B-54FA-BB66-510AC0E77816}"/>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grpSp>
          <p:nvGrpSpPr>
            <p:cNvPr id="51" name="Groupe 50">
              <a:extLst>
                <a:ext uri="{FF2B5EF4-FFF2-40B4-BE49-F238E27FC236}">
                  <a16:creationId xmlns:a16="http://schemas.microsoft.com/office/drawing/2014/main" id="{138C21E4-0DDE-31B4-43F3-FBB75E62E8A9}"/>
                </a:ext>
              </a:extLst>
            </p:cNvPr>
            <p:cNvGrpSpPr/>
            <p:nvPr/>
          </p:nvGrpSpPr>
          <p:grpSpPr>
            <a:xfrm>
              <a:off x="7031403" y="2179583"/>
              <a:ext cx="986209" cy="1402001"/>
              <a:chOff x="5120726" y="1638094"/>
              <a:chExt cx="2247704" cy="4146186"/>
            </a:xfrm>
            <a:noFill/>
          </p:grpSpPr>
          <p:sp>
            <p:nvSpPr>
              <p:cNvPr id="52" name="Rectangle 51">
                <a:extLst>
                  <a:ext uri="{FF2B5EF4-FFF2-40B4-BE49-F238E27FC236}">
                    <a16:creationId xmlns:a16="http://schemas.microsoft.com/office/drawing/2014/main" id="{FA1026C6-7E52-15E4-00C3-3DA310B9CC6C}"/>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9" name="ZoneTexte 58">
                <a:extLst>
                  <a:ext uri="{FF2B5EF4-FFF2-40B4-BE49-F238E27FC236}">
                    <a16:creationId xmlns:a16="http://schemas.microsoft.com/office/drawing/2014/main" id="{07FEA46E-1E60-02D9-26BE-5045D3FD6403}"/>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grpSp>
      <p:pic>
        <p:nvPicPr>
          <p:cNvPr id="31" name="Picture 2" descr="Installation et configuration du rôle DHCP sous Windows Server 2012 | IT  ADMINISTRATION">
            <a:extLst>
              <a:ext uri="{FF2B5EF4-FFF2-40B4-BE49-F238E27FC236}">
                <a16:creationId xmlns:a16="http://schemas.microsoft.com/office/drawing/2014/main" id="{E674F95E-F7DA-85D5-998F-0D2EAB7115F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77270" y="1216003"/>
            <a:ext cx="1648019" cy="164801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Active Directory : Integration plugin - Edunao">
            <a:extLst>
              <a:ext uri="{FF2B5EF4-FFF2-40B4-BE49-F238E27FC236}">
                <a16:creationId xmlns:a16="http://schemas.microsoft.com/office/drawing/2014/main" id="{973A8EB5-A1E2-B059-AA0E-488217F9FAC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12364" y="4664858"/>
            <a:ext cx="3299927" cy="1548989"/>
          </a:xfrm>
          <a:prstGeom prst="rect">
            <a:avLst/>
          </a:prstGeom>
          <a:noFill/>
          <a:extLst>
            <a:ext uri="{909E8E84-426E-40DD-AFC4-6F175D3DCCD1}">
              <a14:hiddenFill xmlns:a14="http://schemas.microsoft.com/office/drawing/2010/main">
                <a:solidFill>
                  <a:srgbClr val="FFFFFF"/>
                </a:solidFill>
              </a14:hiddenFill>
            </a:ext>
          </a:extLst>
        </p:spPr>
      </p:pic>
      <p:pic>
        <p:nvPicPr>
          <p:cNvPr id="33" name="Image 32" descr="Une image contenant clipart, symbole, Graphique, logo&#10;&#10;Description générée automatiquement">
            <a:extLst>
              <a:ext uri="{FF2B5EF4-FFF2-40B4-BE49-F238E27FC236}">
                <a16:creationId xmlns:a16="http://schemas.microsoft.com/office/drawing/2014/main" id="{7C1E2E2E-7581-5B8E-972F-9E0396F763C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32956" y="1457325"/>
            <a:ext cx="2581275" cy="1971675"/>
          </a:xfrm>
          <a:prstGeom prst="rect">
            <a:avLst/>
          </a:prstGeom>
        </p:spPr>
      </p:pic>
      <p:pic>
        <p:nvPicPr>
          <p:cNvPr id="34" name="Picture 8" descr="Formation Administration de serveur Web (IIS) sous Windows Server 2012 –  Elearning Maroc">
            <a:extLst>
              <a:ext uri="{FF2B5EF4-FFF2-40B4-BE49-F238E27FC236}">
                <a16:creationId xmlns:a16="http://schemas.microsoft.com/office/drawing/2014/main" id="{5284BE44-A75E-C069-D55E-3870FC63ECA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674466" y="4884245"/>
            <a:ext cx="3347185" cy="169282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descr="Une image contenant dessin humoristique, capture d’écran, mammifère, Graphique&#10;&#10;Description générée automatiquement">
            <a:extLst>
              <a:ext uri="{FF2B5EF4-FFF2-40B4-BE49-F238E27FC236}">
                <a16:creationId xmlns:a16="http://schemas.microsoft.com/office/drawing/2014/main" id="{5E5FFEA8-6B58-3C73-609C-878B80CB5F71}"/>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pic>
        <p:nvPicPr>
          <p:cNvPr id="5" name="Graphique 57">
            <a:extLst>
              <a:ext uri="{FF2B5EF4-FFF2-40B4-BE49-F238E27FC236}">
                <a16:creationId xmlns:a16="http://schemas.microsoft.com/office/drawing/2014/main" id="{94D475DB-3571-A24C-8365-117C5D5F88D0}"/>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rot="10800000">
            <a:off x="616914" y="5183214"/>
            <a:ext cx="547445" cy="547445"/>
          </a:xfrm>
          <a:prstGeom prst="rect">
            <a:avLst/>
          </a:prstGeom>
        </p:spPr>
      </p:pic>
      <p:sp>
        <p:nvSpPr>
          <p:cNvPr id="56" name="Ellipse 55">
            <a:extLst>
              <a:ext uri="{FF2B5EF4-FFF2-40B4-BE49-F238E27FC236}">
                <a16:creationId xmlns:a16="http://schemas.microsoft.com/office/drawing/2014/main" id="{4CFCC3DF-2DFE-6C85-CE4A-A1D5F067E5E7}"/>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A3BD517F-E59A-5485-CAF5-D7CF66DE67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4739653"/>
            <a:ext cx="699700" cy="699700"/>
          </a:xfrm>
          <a:prstGeom prst="rect">
            <a:avLst/>
          </a:prstGeom>
        </p:spPr>
      </p:pic>
    </p:spTree>
    <p:extLst>
      <p:ext uri="{BB962C8B-B14F-4D97-AF65-F5344CB8AC3E}">
        <p14:creationId xmlns:p14="http://schemas.microsoft.com/office/powerpoint/2010/main" val="671216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fade">
                                      <p:cBhvr>
                                        <p:cTn id="14"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4D589-A00E-55D0-B9DD-084733DE80F1}"/>
            </a:ext>
          </a:extLst>
        </p:cNvPr>
        <p:cNvGrpSpPr/>
        <p:nvPr/>
      </p:nvGrpSpPr>
      <p:grpSpPr>
        <a:xfrm>
          <a:off x="0" y="0"/>
          <a:ext cx="0" cy="0"/>
          <a:chOff x="0" y="0"/>
          <a:chExt cx="0" cy="0"/>
        </a:xfrm>
      </p:grpSpPr>
      <p:pic>
        <p:nvPicPr>
          <p:cNvPr id="4" name="Graphique 3" descr="Ordinateur contour">
            <a:extLst>
              <a:ext uri="{FF2B5EF4-FFF2-40B4-BE49-F238E27FC236}">
                <a16:creationId xmlns:a16="http://schemas.microsoft.com/office/drawing/2014/main" id="{97E7FB5E-13C9-A885-26C6-3F80BEF7C0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0465" y="3302000"/>
            <a:ext cx="1444726" cy="1444726"/>
          </a:xfrm>
          <a:prstGeom prst="rect">
            <a:avLst/>
          </a:prstGeom>
        </p:spPr>
      </p:pic>
      <p:pic>
        <p:nvPicPr>
          <p:cNvPr id="5" name="Graphique 4" descr="Mur de briques en construction contour">
            <a:extLst>
              <a:ext uri="{FF2B5EF4-FFF2-40B4-BE49-F238E27FC236}">
                <a16:creationId xmlns:a16="http://schemas.microsoft.com/office/drawing/2014/main" id="{BCB29707-44DC-575E-2B47-94E375C959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0464" y="3302000"/>
            <a:ext cx="1444726" cy="1444726"/>
          </a:xfrm>
          <a:prstGeom prst="rect">
            <a:avLst/>
          </a:prstGeom>
        </p:spPr>
      </p:pic>
      <p:pic>
        <p:nvPicPr>
          <p:cNvPr id="6" name="Graphique 5" descr="Routeur sans fil contour">
            <a:extLst>
              <a:ext uri="{FF2B5EF4-FFF2-40B4-BE49-F238E27FC236}">
                <a16:creationId xmlns:a16="http://schemas.microsoft.com/office/drawing/2014/main" id="{EA2932FD-0630-D2C6-22D5-E8655BA34D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31559" y="3302000"/>
            <a:ext cx="1444726" cy="1444726"/>
          </a:xfrm>
          <a:prstGeom prst="rect">
            <a:avLst/>
          </a:prstGeom>
        </p:spPr>
      </p:pic>
      <p:pic>
        <p:nvPicPr>
          <p:cNvPr id="7" name="Graphique 6" descr="Serveur contour">
            <a:extLst>
              <a:ext uri="{FF2B5EF4-FFF2-40B4-BE49-F238E27FC236}">
                <a16:creationId xmlns:a16="http://schemas.microsoft.com/office/drawing/2014/main" id="{95F8E2DB-C588-3D0F-6886-716AC31A78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16495" y="3302000"/>
            <a:ext cx="1444726" cy="1444726"/>
          </a:xfrm>
          <a:prstGeom prst="rect">
            <a:avLst/>
          </a:prstGeom>
        </p:spPr>
      </p:pic>
      <p:cxnSp>
        <p:nvCxnSpPr>
          <p:cNvPr id="10" name="Connecteur droit 9">
            <a:extLst>
              <a:ext uri="{FF2B5EF4-FFF2-40B4-BE49-F238E27FC236}">
                <a16:creationId xmlns:a16="http://schemas.microsoft.com/office/drawing/2014/main" id="{6F121377-7F5B-B645-8AE3-361CC75188B4}"/>
              </a:ext>
            </a:extLst>
          </p:cNvPr>
          <p:cNvCxnSpPr/>
          <p:nvPr/>
        </p:nvCxnSpPr>
        <p:spPr>
          <a:xfrm>
            <a:off x="609600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4F47643D-C7D9-5E41-EE05-A188B09B0D62}"/>
              </a:ext>
            </a:extLst>
          </p:cNvPr>
          <p:cNvSpPr txBox="1"/>
          <p:nvPr/>
        </p:nvSpPr>
        <p:spPr>
          <a:xfrm>
            <a:off x="1881110" y="213360"/>
            <a:ext cx="8429780" cy="707886"/>
          </a:xfrm>
          <a:prstGeom prst="rect">
            <a:avLst/>
          </a:prstGeom>
          <a:noFill/>
        </p:spPr>
        <p:txBody>
          <a:bodyPr wrap="square" rtlCol="0">
            <a:spAutoFit/>
          </a:bodyPr>
          <a:lstStyle/>
          <a:p>
            <a:pPr algn="ctr"/>
            <a:r>
              <a:rPr lang="fr-FR" sz="4000" cap="small" dirty="0"/>
              <a:t>Besoins du client</a:t>
            </a:r>
          </a:p>
        </p:txBody>
      </p:sp>
      <p:sp>
        <p:nvSpPr>
          <p:cNvPr id="13" name="ZoneTexte 12">
            <a:extLst>
              <a:ext uri="{FF2B5EF4-FFF2-40B4-BE49-F238E27FC236}">
                <a16:creationId xmlns:a16="http://schemas.microsoft.com/office/drawing/2014/main" id="{D0C88F6F-4389-3F2A-4926-4B32693C4FA1}"/>
              </a:ext>
            </a:extLst>
          </p:cNvPr>
          <p:cNvSpPr txBox="1"/>
          <p:nvPr/>
        </p:nvSpPr>
        <p:spPr>
          <a:xfrm>
            <a:off x="503949" y="4562060"/>
            <a:ext cx="2397758" cy="369332"/>
          </a:xfrm>
          <a:prstGeom prst="rect">
            <a:avLst/>
          </a:prstGeom>
          <a:noFill/>
        </p:spPr>
        <p:txBody>
          <a:bodyPr wrap="square" rtlCol="0">
            <a:spAutoFit/>
          </a:bodyPr>
          <a:lstStyle/>
          <a:p>
            <a:pPr algn="ctr"/>
            <a:r>
              <a:rPr lang="fr-FR" dirty="0"/>
              <a:t>Poste de travail</a:t>
            </a:r>
          </a:p>
        </p:txBody>
      </p:sp>
      <p:sp>
        <p:nvSpPr>
          <p:cNvPr id="14" name="ZoneTexte 13">
            <a:extLst>
              <a:ext uri="{FF2B5EF4-FFF2-40B4-BE49-F238E27FC236}">
                <a16:creationId xmlns:a16="http://schemas.microsoft.com/office/drawing/2014/main" id="{2451019A-7D7C-DF30-DB5A-5659AEB85998}"/>
              </a:ext>
            </a:extLst>
          </p:cNvPr>
          <p:cNvSpPr txBox="1"/>
          <p:nvPr/>
        </p:nvSpPr>
        <p:spPr>
          <a:xfrm>
            <a:off x="3356854" y="4562060"/>
            <a:ext cx="2397758" cy="646331"/>
          </a:xfrm>
          <a:prstGeom prst="rect">
            <a:avLst/>
          </a:prstGeom>
          <a:noFill/>
        </p:spPr>
        <p:txBody>
          <a:bodyPr wrap="square" rtlCol="0">
            <a:spAutoFit/>
          </a:bodyPr>
          <a:lstStyle/>
          <a:p>
            <a:pPr algn="ctr"/>
            <a:r>
              <a:rPr lang="fr-FR" dirty="0"/>
              <a:t>Conception du réseau</a:t>
            </a:r>
          </a:p>
          <a:p>
            <a:pPr algn="ctr"/>
            <a:r>
              <a:rPr lang="fr-FR" dirty="0"/>
              <a:t>Et sécurité</a:t>
            </a:r>
          </a:p>
        </p:txBody>
      </p:sp>
      <p:sp>
        <p:nvSpPr>
          <p:cNvPr id="15" name="ZoneTexte 14">
            <a:extLst>
              <a:ext uri="{FF2B5EF4-FFF2-40B4-BE49-F238E27FC236}">
                <a16:creationId xmlns:a16="http://schemas.microsoft.com/office/drawing/2014/main" id="{4DBCEB3F-79F9-9A19-044C-E3C8B1D389D0}"/>
              </a:ext>
            </a:extLst>
          </p:cNvPr>
          <p:cNvSpPr txBox="1"/>
          <p:nvPr/>
        </p:nvSpPr>
        <p:spPr>
          <a:xfrm>
            <a:off x="6337332" y="4673600"/>
            <a:ext cx="2397758" cy="369332"/>
          </a:xfrm>
          <a:prstGeom prst="rect">
            <a:avLst/>
          </a:prstGeom>
          <a:noFill/>
        </p:spPr>
        <p:txBody>
          <a:bodyPr wrap="square" rtlCol="0">
            <a:spAutoFit/>
          </a:bodyPr>
          <a:lstStyle/>
          <a:p>
            <a:pPr algn="ctr"/>
            <a:r>
              <a:rPr lang="fr-FR" dirty="0"/>
              <a:t>Equipements réseaux</a:t>
            </a:r>
          </a:p>
        </p:txBody>
      </p:sp>
      <p:sp>
        <p:nvSpPr>
          <p:cNvPr id="16" name="ZoneTexte 15">
            <a:extLst>
              <a:ext uri="{FF2B5EF4-FFF2-40B4-BE49-F238E27FC236}">
                <a16:creationId xmlns:a16="http://schemas.microsoft.com/office/drawing/2014/main" id="{E59FDFC8-F2E0-6A65-0371-FE668BA66C6D}"/>
              </a:ext>
            </a:extLst>
          </p:cNvPr>
          <p:cNvSpPr txBox="1"/>
          <p:nvPr/>
        </p:nvSpPr>
        <p:spPr>
          <a:xfrm>
            <a:off x="9085551" y="4673600"/>
            <a:ext cx="2397758" cy="369332"/>
          </a:xfrm>
          <a:prstGeom prst="rect">
            <a:avLst/>
          </a:prstGeom>
          <a:noFill/>
        </p:spPr>
        <p:txBody>
          <a:bodyPr wrap="square" rtlCol="0">
            <a:spAutoFit/>
          </a:bodyPr>
          <a:lstStyle/>
          <a:p>
            <a:pPr algn="ctr"/>
            <a:r>
              <a:rPr lang="fr-FR" dirty="0"/>
              <a:t>Infrastructure serveurs</a:t>
            </a:r>
          </a:p>
        </p:txBody>
      </p:sp>
      <p:sp>
        <p:nvSpPr>
          <p:cNvPr id="3" name="ZoneTexte 2">
            <a:extLst>
              <a:ext uri="{FF2B5EF4-FFF2-40B4-BE49-F238E27FC236}">
                <a16:creationId xmlns:a16="http://schemas.microsoft.com/office/drawing/2014/main" id="{A9149DDB-D45E-1579-5095-F55B2B0FC05D}"/>
              </a:ext>
            </a:extLst>
          </p:cNvPr>
          <p:cNvSpPr txBox="1"/>
          <p:nvPr/>
        </p:nvSpPr>
        <p:spPr>
          <a:xfrm>
            <a:off x="2100112" y="6988092"/>
            <a:ext cx="7991775" cy="1200329"/>
          </a:xfrm>
          <a:prstGeom prst="rect">
            <a:avLst/>
          </a:prstGeom>
          <a:noFill/>
        </p:spPr>
        <p:txBody>
          <a:bodyPr wrap="square" rtlCol="0">
            <a:spAutoFit/>
          </a:bodyPr>
          <a:lstStyle/>
          <a:p>
            <a:pPr algn="ctr"/>
            <a:r>
              <a:rPr lang="fr-FR" sz="1800" dirty="0">
                <a:effectLst/>
                <a:latin typeface="Aptos" panose="020B0004020202020204" pitchFamily="34" charset="0"/>
                <a:ea typeface="Calibri" panose="020F0502020204030204" pitchFamily="34" charset="0"/>
                <a:cs typeface="Times New Roman" panose="02020603050405020304" pitchFamily="18" charset="0"/>
              </a:rPr>
              <a:t>Chaque salarié aura besoin d'un poste de travail. Il est important de sélectionner des ordinateurs qui répondent aux exigences spécifiques de chaque département, en considérant les besoins en performance, en capacité de stockage, et en fonctionnalités logicielles. </a:t>
            </a:r>
            <a:endParaRPr lang="fr-FR" dirty="0"/>
          </a:p>
        </p:txBody>
      </p:sp>
      <p:sp>
        <p:nvSpPr>
          <p:cNvPr id="8" name="ZoneTexte 7">
            <a:extLst>
              <a:ext uri="{FF2B5EF4-FFF2-40B4-BE49-F238E27FC236}">
                <a16:creationId xmlns:a16="http://schemas.microsoft.com/office/drawing/2014/main" id="{3F7DE2E0-5237-B1FA-E065-5EB7E4C4BF22}"/>
              </a:ext>
            </a:extLst>
          </p:cNvPr>
          <p:cNvSpPr txBox="1"/>
          <p:nvPr/>
        </p:nvSpPr>
        <p:spPr>
          <a:xfrm>
            <a:off x="2193418" y="6961344"/>
            <a:ext cx="7991775" cy="646331"/>
          </a:xfrm>
          <a:prstGeom prst="rect">
            <a:avLst/>
          </a:prstGeom>
          <a:noFill/>
        </p:spPr>
        <p:txBody>
          <a:bodyPr wrap="square" rtlCol="0">
            <a:spAutoFit/>
          </a:bodyPr>
          <a:lstStyle/>
          <a:p>
            <a:pPr algn="ctr"/>
            <a:r>
              <a:rPr lang="fr-FR" dirty="0"/>
              <a:t>La mise en place du réseau doit être réfléchis pour intégrer une sécurité optimale tout en gardant une grande efficacité.</a:t>
            </a:r>
          </a:p>
        </p:txBody>
      </p:sp>
      <p:sp>
        <p:nvSpPr>
          <p:cNvPr id="2" name="Hexagone 1">
            <a:extLst>
              <a:ext uri="{FF2B5EF4-FFF2-40B4-BE49-F238E27FC236}">
                <a16:creationId xmlns:a16="http://schemas.microsoft.com/office/drawing/2014/main" id="{FCC3BE24-7B37-B411-2D79-0B607E9A471B}"/>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Image 16" descr="Une image contenant dessin humoristique, capture d’écran, mammifère, Graphique&#10;&#10;Description générée automatiquement">
            <a:extLst>
              <a:ext uri="{FF2B5EF4-FFF2-40B4-BE49-F238E27FC236}">
                <a16:creationId xmlns:a16="http://schemas.microsoft.com/office/drawing/2014/main" id="{70FA9A18-BF6D-9956-1061-9D37A5DE73BE}"/>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grpSp>
        <p:nvGrpSpPr>
          <p:cNvPr id="18" name="Groupe 17">
            <a:extLst>
              <a:ext uri="{FF2B5EF4-FFF2-40B4-BE49-F238E27FC236}">
                <a16:creationId xmlns:a16="http://schemas.microsoft.com/office/drawing/2014/main" id="{368D6E75-9BA3-3FF8-8008-E82D0B9D32CE}"/>
              </a:ext>
            </a:extLst>
          </p:cNvPr>
          <p:cNvGrpSpPr/>
          <p:nvPr/>
        </p:nvGrpSpPr>
        <p:grpSpPr>
          <a:xfrm>
            <a:off x="1630680" y="-701040"/>
            <a:ext cx="1498600" cy="5374640"/>
            <a:chOff x="1630680" y="-701040"/>
            <a:chExt cx="1498600" cy="5374640"/>
          </a:xfrm>
        </p:grpSpPr>
        <p:cxnSp>
          <p:nvCxnSpPr>
            <p:cNvPr id="19" name="Connecteur droit 18">
              <a:extLst>
                <a:ext uri="{FF2B5EF4-FFF2-40B4-BE49-F238E27FC236}">
                  <a16:creationId xmlns:a16="http://schemas.microsoft.com/office/drawing/2014/main" id="{CD06C82B-918F-07F4-F1FA-A48A83763082}"/>
                </a:ext>
              </a:extLst>
            </p:cNvPr>
            <p:cNvCxnSpPr/>
            <p:nvPr/>
          </p:nvCxnSpPr>
          <p:spPr>
            <a:xfrm>
              <a:off x="312928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Ellipse 19">
              <a:extLst>
                <a:ext uri="{FF2B5EF4-FFF2-40B4-BE49-F238E27FC236}">
                  <a16:creationId xmlns:a16="http://schemas.microsoft.com/office/drawing/2014/main" id="{05E7CF32-ABC3-BB5C-7DE8-8CCD32803066}"/>
                </a:ext>
              </a:extLst>
            </p:cNvPr>
            <p:cNvSpPr/>
            <p:nvPr/>
          </p:nvSpPr>
          <p:spPr>
            <a:xfrm>
              <a:off x="1630680" y="-701040"/>
              <a:ext cx="929640" cy="9144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1" name="Groupe 20">
            <a:extLst>
              <a:ext uri="{FF2B5EF4-FFF2-40B4-BE49-F238E27FC236}">
                <a16:creationId xmlns:a16="http://schemas.microsoft.com/office/drawing/2014/main" id="{95FA1CF1-8CFC-96A5-5395-63964D3976D6}"/>
              </a:ext>
            </a:extLst>
          </p:cNvPr>
          <p:cNvGrpSpPr/>
          <p:nvPr/>
        </p:nvGrpSpPr>
        <p:grpSpPr>
          <a:xfrm>
            <a:off x="6873240" y="-1219200"/>
            <a:ext cx="2037080" cy="5892800"/>
            <a:chOff x="6873240" y="-1219200"/>
            <a:chExt cx="2037080" cy="5892800"/>
          </a:xfrm>
        </p:grpSpPr>
        <p:cxnSp>
          <p:nvCxnSpPr>
            <p:cNvPr id="22" name="Connecteur droit 21">
              <a:extLst>
                <a:ext uri="{FF2B5EF4-FFF2-40B4-BE49-F238E27FC236}">
                  <a16:creationId xmlns:a16="http://schemas.microsoft.com/office/drawing/2014/main" id="{173702B3-188B-0F0F-AE4F-338C968C0E57}"/>
                </a:ext>
              </a:extLst>
            </p:cNvPr>
            <p:cNvCxnSpPr/>
            <p:nvPr/>
          </p:nvCxnSpPr>
          <p:spPr>
            <a:xfrm>
              <a:off x="891032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1D901C7-36F7-F8AA-440C-61AB90FB1A63}"/>
                </a:ext>
              </a:extLst>
            </p:cNvPr>
            <p:cNvSpPr/>
            <p:nvPr/>
          </p:nvSpPr>
          <p:spPr>
            <a:xfrm>
              <a:off x="6873240" y="-1219200"/>
              <a:ext cx="731520" cy="2590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367282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1EDA9-B414-C0AE-20AD-5A1C20B821F7}"/>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AB07915A-C433-DC76-49B4-C71C47F81610}"/>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Graphique 1">
            <a:extLst>
              <a:ext uri="{FF2B5EF4-FFF2-40B4-BE49-F238E27FC236}">
                <a16:creationId xmlns:a16="http://schemas.microsoft.com/office/drawing/2014/main" id="{8A32F12A-864A-42EE-8FE4-6C1065CDE2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6EBD3857-A4D4-13A1-5C2B-1F3E2F479C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9EEB988B-AD3D-9891-BF1C-299D7120DD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2C28A5C1-418B-DE49-911D-A512E190D8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600723" y="6881294"/>
            <a:ext cx="914401" cy="914401"/>
          </a:xfrm>
          <a:prstGeom prst="rect">
            <a:avLst/>
          </a:prstGeom>
        </p:spPr>
      </p:pic>
      <p:pic>
        <p:nvPicPr>
          <p:cNvPr id="19" name="Graphique 18">
            <a:extLst>
              <a:ext uri="{FF2B5EF4-FFF2-40B4-BE49-F238E27FC236}">
                <a16:creationId xmlns:a16="http://schemas.microsoft.com/office/drawing/2014/main" id="{A6078B3D-B2EC-CC2F-6FAA-3414FDE5B8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B6AC6F04-359D-6C01-D5C5-3063E751DE8C}"/>
              </a:ext>
            </a:extLst>
          </p:cNvPr>
          <p:cNvSpPr txBox="1"/>
          <p:nvPr/>
        </p:nvSpPr>
        <p:spPr>
          <a:xfrm>
            <a:off x="2442451" y="7759064"/>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591E7FA9-ED96-7B8C-45AE-6DE6B37F702B}"/>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D15969A0-A3C5-AB80-8260-DD1C8B6F24E8}"/>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8AB7E57E-25A2-9002-9BF5-3EF01BA57AF2}"/>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C07D6A82-53DA-CC0B-9C12-4C6736A1B97B}"/>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9" name="ZoneTexte 8">
            <a:extLst>
              <a:ext uri="{FF2B5EF4-FFF2-40B4-BE49-F238E27FC236}">
                <a16:creationId xmlns:a16="http://schemas.microsoft.com/office/drawing/2014/main" id="{F1DF0FC8-B536-E877-42B1-EA95B0D96F28}"/>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11" name="ZoneTexte 10">
            <a:extLst>
              <a:ext uri="{FF2B5EF4-FFF2-40B4-BE49-F238E27FC236}">
                <a16:creationId xmlns:a16="http://schemas.microsoft.com/office/drawing/2014/main" id="{42407A91-A595-B4E0-7F98-0ACFF0DE91F9}"/>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F80EBD2C-46D7-DAF8-4289-AC3B8C1FDD4E}"/>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64C4DC3B-D8A0-9004-11E5-E6CAA4EA3C00}"/>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1FE41B92-9857-D61D-C615-5B5BF67AA117}"/>
              </a:ext>
            </a:extLst>
          </p:cNvPr>
          <p:cNvSpPr/>
          <p:nvPr/>
        </p:nvSpPr>
        <p:spPr>
          <a:xfrm>
            <a:off x="916243" y="324999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D504534C-03AD-4E89-5BBA-2E40D2DB08B7}"/>
              </a:ext>
            </a:extLst>
          </p:cNvPr>
          <p:cNvSpPr txBox="1"/>
          <p:nvPr/>
        </p:nvSpPr>
        <p:spPr>
          <a:xfrm>
            <a:off x="1246642" y="3453725"/>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6384A291-A2BB-97DE-8AFF-533BC4C1631F}"/>
              </a:ext>
            </a:extLst>
          </p:cNvPr>
          <p:cNvSpPr/>
          <p:nvPr/>
        </p:nvSpPr>
        <p:spPr>
          <a:xfrm>
            <a:off x="916243"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F12FE0FF-A8B4-8126-5E7D-334CB81740F1}"/>
              </a:ext>
            </a:extLst>
          </p:cNvPr>
          <p:cNvSpPr txBox="1"/>
          <p:nvPr/>
        </p:nvSpPr>
        <p:spPr>
          <a:xfrm>
            <a:off x="-3267736" y="4832310"/>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CE03DE1E-C668-9CF2-B580-BF48C601F69C}"/>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72097561-3287-BD6C-F8EF-BC7C7E40EB82}"/>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158D17C6-7F58-DD99-AF6E-F96602BCE71C}"/>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60A38112-9400-2E46-550A-A6884C3F8056}"/>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F6FDE357-FE3A-B5D9-D780-48080E15A87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3288678"/>
            <a:ext cx="699700" cy="699700"/>
          </a:xfrm>
          <a:prstGeom prst="rect">
            <a:avLst/>
          </a:prstGeom>
        </p:spPr>
      </p:pic>
      <p:pic>
        <p:nvPicPr>
          <p:cNvPr id="58" name="Graphique 57">
            <a:extLst>
              <a:ext uri="{FF2B5EF4-FFF2-40B4-BE49-F238E27FC236}">
                <a16:creationId xmlns:a16="http://schemas.microsoft.com/office/drawing/2014/main" id="{82857598-782B-8A75-EFC8-96370887C6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6EF18D7E-86DF-669B-A720-77A29C226E1E}"/>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sp>
        <p:nvSpPr>
          <p:cNvPr id="30" name="ZoneTexte 29">
            <a:extLst>
              <a:ext uri="{FF2B5EF4-FFF2-40B4-BE49-F238E27FC236}">
                <a16:creationId xmlns:a16="http://schemas.microsoft.com/office/drawing/2014/main" id="{93351713-0D4B-BD2A-8C8D-F49725C53473}"/>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grpSp>
        <p:nvGrpSpPr>
          <p:cNvPr id="35" name="Groupe 34">
            <a:extLst>
              <a:ext uri="{FF2B5EF4-FFF2-40B4-BE49-F238E27FC236}">
                <a16:creationId xmlns:a16="http://schemas.microsoft.com/office/drawing/2014/main" id="{B3373A85-E78A-6C07-E867-19F4F3A9F495}"/>
              </a:ext>
            </a:extLst>
          </p:cNvPr>
          <p:cNvGrpSpPr/>
          <p:nvPr/>
        </p:nvGrpSpPr>
        <p:grpSpPr>
          <a:xfrm>
            <a:off x="5855270" y="1749964"/>
            <a:ext cx="2247704" cy="4146186"/>
            <a:chOff x="5120726" y="1638094"/>
            <a:chExt cx="2247704" cy="4146186"/>
          </a:xfrm>
        </p:grpSpPr>
        <p:sp>
          <p:nvSpPr>
            <p:cNvPr id="36" name="Rectangle 35">
              <a:extLst>
                <a:ext uri="{FF2B5EF4-FFF2-40B4-BE49-F238E27FC236}">
                  <a16:creationId xmlns:a16="http://schemas.microsoft.com/office/drawing/2014/main" id="{08F57CBF-3A8E-5F2E-3F05-E0E055E778EA}"/>
                </a:ext>
              </a:extLst>
            </p:cNvPr>
            <p:cNvSpPr/>
            <p:nvPr/>
          </p:nvSpPr>
          <p:spPr>
            <a:xfrm>
              <a:off x="5120726" y="1638094"/>
              <a:ext cx="2247704" cy="4146186"/>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ZoneTexte 36">
              <a:extLst>
                <a:ext uri="{FF2B5EF4-FFF2-40B4-BE49-F238E27FC236}">
                  <a16:creationId xmlns:a16="http://schemas.microsoft.com/office/drawing/2014/main" id="{D4736798-00E5-8D6C-789D-1F747CBC4ECD}"/>
                </a:ext>
              </a:extLst>
            </p:cNvPr>
            <p:cNvSpPr txBox="1"/>
            <p:nvPr/>
          </p:nvSpPr>
          <p:spPr>
            <a:xfrm>
              <a:off x="5638799" y="1640171"/>
              <a:ext cx="1197808" cy="369332"/>
            </a:xfrm>
            <a:prstGeom prst="rect">
              <a:avLst/>
            </a:prstGeom>
            <a:noFill/>
          </p:spPr>
          <p:txBody>
            <a:bodyPr wrap="square" rtlCol="0">
              <a:spAutoFit/>
            </a:bodyPr>
            <a:lstStyle/>
            <a:p>
              <a:r>
                <a:rPr lang="fr-FR" dirty="0"/>
                <a:t>SERVEUR</a:t>
              </a:r>
            </a:p>
          </p:txBody>
        </p:sp>
      </p:grpSp>
      <p:grpSp>
        <p:nvGrpSpPr>
          <p:cNvPr id="60" name="Groupe 59">
            <a:extLst>
              <a:ext uri="{FF2B5EF4-FFF2-40B4-BE49-F238E27FC236}">
                <a16:creationId xmlns:a16="http://schemas.microsoft.com/office/drawing/2014/main" id="{E08FE0F9-0AD6-FD42-7133-953BEE39C555}"/>
              </a:ext>
            </a:extLst>
          </p:cNvPr>
          <p:cNvGrpSpPr/>
          <p:nvPr/>
        </p:nvGrpSpPr>
        <p:grpSpPr>
          <a:xfrm>
            <a:off x="5949343" y="2179583"/>
            <a:ext cx="2068269" cy="3479323"/>
            <a:chOff x="5949343" y="2179583"/>
            <a:chExt cx="2068269" cy="3479323"/>
          </a:xfrm>
        </p:grpSpPr>
        <p:grpSp>
          <p:nvGrpSpPr>
            <p:cNvPr id="40" name="Groupe 39">
              <a:extLst>
                <a:ext uri="{FF2B5EF4-FFF2-40B4-BE49-F238E27FC236}">
                  <a16:creationId xmlns:a16="http://schemas.microsoft.com/office/drawing/2014/main" id="{CF1022D9-CDF5-B983-062D-D8EA6B64EC36}"/>
                </a:ext>
              </a:extLst>
            </p:cNvPr>
            <p:cNvGrpSpPr/>
            <p:nvPr/>
          </p:nvGrpSpPr>
          <p:grpSpPr>
            <a:xfrm>
              <a:off x="5949343" y="4256905"/>
              <a:ext cx="986209" cy="1402001"/>
              <a:chOff x="5120726" y="1638094"/>
              <a:chExt cx="2247704" cy="4146186"/>
            </a:xfrm>
            <a:noFill/>
          </p:grpSpPr>
          <p:sp>
            <p:nvSpPr>
              <p:cNvPr id="41" name="Rectangle 40">
                <a:extLst>
                  <a:ext uri="{FF2B5EF4-FFF2-40B4-BE49-F238E27FC236}">
                    <a16:creationId xmlns:a16="http://schemas.microsoft.com/office/drawing/2014/main" id="{6F825CDF-E0C3-F43B-0B80-174DF696521B}"/>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2" name="ZoneTexte 41">
                <a:extLst>
                  <a:ext uri="{FF2B5EF4-FFF2-40B4-BE49-F238E27FC236}">
                    <a16:creationId xmlns:a16="http://schemas.microsoft.com/office/drawing/2014/main" id="{BFF27766-AC29-EB5E-62ED-24DF126A8D21}"/>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grpSp>
          <p:nvGrpSpPr>
            <p:cNvPr id="43" name="Groupe 42">
              <a:extLst>
                <a:ext uri="{FF2B5EF4-FFF2-40B4-BE49-F238E27FC236}">
                  <a16:creationId xmlns:a16="http://schemas.microsoft.com/office/drawing/2014/main" id="{E89BDFA0-27E5-F2DE-080E-A0FB1B5D87F5}"/>
                </a:ext>
              </a:extLst>
            </p:cNvPr>
            <p:cNvGrpSpPr/>
            <p:nvPr/>
          </p:nvGrpSpPr>
          <p:grpSpPr>
            <a:xfrm>
              <a:off x="7031403" y="4256905"/>
              <a:ext cx="986209" cy="1402001"/>
              <a:chOff x="5120726" y="1638094"/>
              <a:chExt cx="2247704" cy="4146186"/>
            </a:xfrm>
            <a:noFill/>
          </p:grpSpPr>
          <p:sp>
            <p:nvSpPr>
              <p:cNvPr id="44" name="Rectangle 43">
                <a:extLst>
                  <a:ext uri="{FF2B5EF4-FFF2-40B4-BE49-F238E27FC236}">
                    <a16:creationId xmlns:a16="http://schemas.microsoft.com/office/drawing/2014/main" id="{37693345-9A61-09EC-710F-128AEDE6EF14}"/>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5" name="ZoneTexte 44">
                <a:extLst>
                  <a:ext uri="{FF2B5EF4-FFF2-40B4-BE49-F238E27FC236}">
                    <a16:creationId xmlns:a16="http://schemas.microsoft.com/office/drawing/2014/main" id="{784B2BDE-85C7-B1ED-B079-7A66DECB917A}"/>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grpSp>
          <p:nvGrpSpPr>
            <p:cNvPr id="46" name="Groupe 45">
              <a:extLst>
                <a:ext uri="{FF2B5EF4-FFF2-40B4-BE49-F238E27FC236}">
                  <a16:creationId xmlns:a16="http://schemas.microsoft.com/office/drawing/2014/main" id="{1350E2ED-EB84-C140-9765-18CBBE804D6E}"/>
                </a:ext>
              </a:extLst>
            </p:cNvPr>
            <p:cNvGrpSpPr/>
            <p:nvPr/>
          </p:nvGrpSpPr>
          <p:grpSpPr>
            <a:xfrm>
              <a:off x="5955886" y="2181427"/>
              <a:ext cx="986209" cy="1402001"/>
              <a:chOff x="5120726" y="1638094"/>
              <a:chExt cx="2247704" cy="4146186"/>
            </a:xfrm>
            <a:noFill/>
          </p:grpSpPr>
          <p:sp>
            <p:nvSpPr>
              <p:cNvPr id="47" name="Rectangle 46">
                <a:extLst>
                  <a:ext uri="{FF2B5EF4-FFF2-40B4-BE49-F238E27FC236}">
                    <a16:creationId xmlns:a16="http://schemas.microsoft.com/office/drawing/2014/main" id="{4261A3BF-4B36-BADD-B282-4C1171C3AAAD}"/>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ZoneTexte 49">
                <a:extLst>
                  <a:ext uri="{FF2B5EF4-FFF2-40B4-BE49-F238E27FC236}">
                    <a16:creationId xmlns:a16="http://schemas.microsoft.com/office/drawing/2014/main" id="{0EC37CD0-E79A-3AEA-D26E-65DA693538C7}"/>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grpSp>
          <p:nvGrpSpPr>
            <p:cNvPr id="51" name="Groupe 50">
              <a:extLst>
                <a:ext uri="{FF2B5EF4-FFF2-40B4-BE49-F238E27FC236}">
                  <a16:creationId xmlns:a16="http://schemas.microsoft.com/office/drawing/2014/main" id="{79CA9878-B267-8D59-AFB3-DB96B23FC955}"/>
                </a:ext>
              </a:extLst>
            </p:cNvPr>
            <p:cNvGrpSpPr/>
            <p:nvPr/>
          </p:nvGrpSpPr>
          <p:grpSpPr>
            <a:xfrm>
              <a:off x="7031403" y="2179583"/>
              <a:ext cx="986209" cy="1402001"/>
              <a:chOff x="5120726" y="1638094"/>
              <a:chExt cx="2247704" cy="4146186"/>
            </a:xfrm>
            <a:noFill/>
          </p:grpSpPr>
          <p:sp>
            <p:nvSpPr>
              <p:cNvPr id="52" name="Rectangle 51">
                <a:extLst>
                  <a:ext uri="{FF2B5EF4-FFF2-40B4-BE49-F238E27FC236}">
                    <a16:creationId xmlns:a16="http://schemas.microsoft.com/office/drawing/2014/main" id="{7A440FB6-FDBF-BE23-4726-9C8D4DD3BB9C}"/>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9" name="ZoneTexte 58">
                <a:extLst>
                  <a:ext uri="{FF2B5EF4-FFF2-40B4-BE49-F238E27FC236}">
                    <a16:creationId xmlns:a16="http://schemas.microsoft.com/office/drawing/2014/main" id="{FB124297-61BF-FE2B-5DA0-7DC406E3D846}"/>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grpSp>
      <p:pic>
        <p:nvPicPr>
          <p:cNvPr id="31" name="Picture 2" descr="Installation et configuration du rôle DHCP sous Windows Server 2012 | IT  ADMINISTRATION">
            <a:extLst>
              <a:ext uri="{FF2B5EF4-FFF2-40B4-BE49-F238E27FC236}">
                <a16:creationId xmlns:a16="http://schemas.microsoft.com/office/drawing/2014/main" id="{934C950A-0CE1-6648-ABBD-3E3B8699DE5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73270" y="2497580"/>
            <a:ext cx="773281" cy="773281"/>
          </a:xfrm>
          <a:prstGeom prst="rect">
            <a:avLst/>
          </a:prstGeom>
          <a:noFill/>
          <a:extLst>
            <a:ext uri="{909E8E84-426E-40DD-AFC4-6F175D3DCCD1}">
              <a14:hiddenFill xmlns:a14="http://schemas.microsoft.com/office/drawing/2010/main">
                <a:solidFill>
                  <a:srgbClr val="FFFFFF"/>
                </a:solidFill>
              </a14:hiddenFill>
            </a:ext>
          </a:extLst>
        </p:spPr>
      </p:pic>
      <p:pic>
        <p:nvPicPr>
          <p:cNvPr id="33" name="Image 32" descr="Une image contenant clipart, symbole, Graphique, logo&#10;&#10;Description générée automatiquement">
            <a:extLst>
              <a:ext uri="{FF2B5EF4-FFF2-40B4-BE49-F238E27FC236}">
                <a16:creationId xmlns:a16="http://schemas.microsoft.com/office/drawing/2014/main" id="{6D115F42-F9F5-6ABA-EF9A-080C4D8BA67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72247" y="2493882"/>
            <a:ext cx="1128854" cy="862261"/>
          </a:xfrm>
          <a:prstGeom prst="rect">
            <a:avLst/>
          </a:prstGeom>
        </p:spPr>
      </p:pic>
      <p:pic>
        <p:nvPicPr>
          <p:cNvPr id="34" name="Picture 8" descr="Formation Administration de serveur Web (IIS) sous Windows Server 2012 –  Elearning Maroc">
            <a:extLst>
              <a:ext uri="{FF2B5EF4-FFF2-40B4-BE49-F238E27FC236}">
                <a16:creationId xmlns:a16="http://schemas.microsoft.com/office/drawing/2014/main" id="{51F598E5-249C-6C6B-9023-6925D068C82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52916" y="4720924"/>
            <a:ext cx="937150" cy="47396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Active Directory : Integration plugin - Edunao">
            <a:extLst>
              <a:ext uri="{FF2B5EF4-FFF2-40B4-BE49-F238E27FC236}">
                <a16:creationId xmlns:a16="http://schemas.microsoft.com/office/drawing/2014/main" id="{FC6CBD5E-6A09-3A35-917A-3254E4A7CE2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47652" y="4806921"/>
            <a:ext cx="791762" cy="37165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a:extLst>
              <a:ext uri="{FF2B5EF4-FFF2-40B4-BE49-F238E27FC236}">
                <a16:creationId xmlns:a16="http://schemas.microsoft.com/office/drawing/2014/main" id="{43B155A1-55EF-9C55-6CA1-6C85B69221C5}"/>
              </a:ext>
            </a:extLst>
          </p:cNvPr>
          <p:cNvGrpSpPr/>
          <p:nvPr/>
        </p:nvGrpSpPr>
        <p:grpSpPr>
          <a:xfrm>
            <a:off x="6255590" y="3584130"/>
            <a:ext cx="1447064" cy="676944"/>
            <a:chOff x="5505148" y="3560046"/>
            <a:chExt cx="1447064" cy="676944"/>
          </a:xfrm>
        </p:grpSpPr>
        <p:sp>
          <p:nvSpPr>
            <p:cNvPr id="5" name="ZoneTexte 4">
              <a:extLst>
                <a:ext uri="{FF2B5EF4-FFF2-40B4-BE49-F238E27FC236}">
                  <a16:creationId xmlns:a16="http://schemas.microsoft.com/office/drawing/2014/main" id="{DA04DA66-C410-7467-638E-A2103B6CA9F6}"/>
                </a:ext>
              </a:extLst>
            </p:cNvPr>
            <p:cNvSpPr txBox="1"/>
            <p:nvPr/>
          </p:nvSpPr>
          <p:spPr>
            <a:xfrm>
              <a:off x="5613918" y="3695930"/>
              <a:ext cx="1338294" cy="369332"/>
            </a:xfrm>
            <a:prstGeom prst="rect">
              <a:avLst/>
            </a:prstGeom>
            <a:noFill/>
          </p:spPr>
          <p:txBody>
            <a:bodyPr wrap="square" rtlCol="0">
              <a:spAutoFit/>
            </a:bodyPr>
            <a:lstStyle/>
            <a:p>
              <a:r>
                <a:rPr lang="fr-FR" dirty="0"/>
                <a:t>Ressources</a:t>
              </a:r>
            </a:p>
          </p:txBody>
        </p:sp>
        <p:cxnSp>
          <p:nvCxnSpPr>
            <p:cNvPr id="6" name="Connecteur droit 5">
              <a:extLst>
                <a:ext uri="{FF2B5EF4-FFF2-40B4-BE49-F238E27FC236}">
                  <a16:creationId xmlns:a16="http://schemas.microsoft.com/office/drawing/2014/main" id="{CCBAE3EA-914C-EC7E-89A7-7FBF9842C7F8}"/>
                </a:ext>
              </a:extLst>
            </p:cNvPr>
            <p:cNvCxnSpPr>
              <a:cxnSpLocks/>
            </p:cNvCxnSpPr>
            <p:nvPr/>
          </p:nvCxnSpPr>
          <p:spPr>
            <a:xfrm>
              <a:off x="5505148" y="3581899"/>
              <a:ext cx="548295" cy="2502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9A838AA3-7499-2287-49DB-CF345C1E5AC6}"/>
                </a:ext>
              </a:extLst>
            </p:cNvPr>
            <p:cNvCxnSpPr>
              <a:cxnSpLocks/>
            </p:cNvCxnSpPr>
            <p:nvPr/>
          </p:nvCxnSpPr>
          <p:spPr>
            <a:xfrm flipV="1">
              <a:off x="6403917" y="3560046"/>
              <a:ext cx="541979" cy="2414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9D5D8705-8274-168F-9AD4-7226AF1BA95A}"/>
                </a:ext>
              </a:extLst>
            </p:cNvPr>
            <p:cNvCxnSpPr>
              <a:cxnSpLocks/>
            </p:cNvCxnSpPr>
            <p:nvPr/>
          </p:nvCxnSpPr>
          <p:spPr>
            <a:xfrm>
              <a:off x="6403917" y="3986725"/>
              <a:ext cx="548295" cy="2502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E75E02E5-0BA0-6CE9-FAFE-75CBA8B4E373}"/>
                </a:ext>
              </a:extLst>
            </p:cNvPr>
            <p:cNvCxnSpPr>
              <a:cxnSpLocks/>
            </p:cNvCxnSpPr>
            <p:nvPr/>
          </p:nvCxnSpPr>
          <p:spPr>
            <a:xfrm flipV="1">
              <a:off x="5519155" y="3993070"/>
              <a:ext cx="541979" cy="2414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ZoneTexte 25">
            <a:extLst>
              <a:ext uri="{FF2B5EF4-FFF2-40B4-BE49-F238E27FC236}">
                <a16:creationId xmlns:a16="http://schemas.microsoft.com/office/drawing/2014/main" id="{9E10E245-4B87-1C68-C285-478447D79215}"/>
              </a:ext>
            </a:extLst>
          </p:cNvPr>
          <p:cNvSpPr txBox="1"/>
          <p:nvPr/>
        </p:nvSpPr>
        <p:spPr>
          <a:xfrm>
            <a:off x="8613563" y="2250260"/>
            <a:ext cx="3252242"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Evolutif et flexible</a:t>
            </a:r>
          </a:p>
        </p:txBody>
      </p:sp>
      <p:sp>
        <p:nvSpPr>
          <p:cNvPr id="27" name="ZoneTexte 26">
            <a:extLst>
              <a:ext uri="{FF2B5EF4-FFF2-40B4-BE49-F238E27FC236}">
                <a16:creationId xmlns:a16="http://schemas.microsoft.com/office/drawing/2014/main" id="{C52B1A98-FD30-82DB-F94E-EAE3F241244E}"/>
              </a:ext>
            </a:extLst>
          </p:cNvPr>
          <p:cNvSpPr txBox="1"/>
          <p:nvPr/>
        </p:nvSpPr>
        <p:spPr>
          <a:xfrm>
            <a:off x="8613563" y="3114597"/>
            <a:ext cx="3252242"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Gain de place</a:t>
            </a:r>
          </a:p>
        </p:txBody>
      </p:sp>
      <p:sp>
        <p:nvSpPr>
          <p:cNvPr id="38" name="ZoneTexte 37">
            <a:extLst>
              <a:ext uri="{FF2B5EF4-FFF2-40B4-BE49-F238E27FC236}">
                <a16:creationId xmlns:a16="http://schemas.microsoft.com/office/drawing/2014/main" id="{8C5F0E68-0638-2AAA-98D8-CCAAA163D425}"/>
              </a:ext>
            </a:extLst>
          </p:cNvPr>
          <p:cNvSpPr txBox="1"/>
          <p:nvPr/>
        </p:nvSpPr>
        <p:spPr>
          <a:xfrm>
            <a:off x="8612064" y="3978934"/>
            <a:ext cx="3511054" cy="707886"/>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Utilisation optimale des ressources</a:t>
            </a:r>
          </a:p>
        </p:txBody>
      </p:sp>
      <p:pic>
        <p:nvPicPr>
          <p:cNvPr id="39" name="Image 38" descr="Une image contenant dessin humoristique, capture d’écran, mammifère, Graphique&#10;&#10;Description générée automatiquement">
            <a:extLst>
              <a:ext uri="{FF2B5EF4-FFF2-40B4-BE49-F238E27FC236}">
                <a16:creationId xmlns:a16="http://schemas.microsoft.com/office/drawing/2014/main" id="{A162DE93-8435-3EDF-A79D-7CCCBD96455D}"/>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pic>
        <p:nvPicPr>
          <p:cNvPr id="61" name="Graphique 57">
            <a:extLst>
              <a:ext uri="{FF2B5EF4-FFF2-40B4-BE49-F238E27FC236}">
                <a16:creationId xmlns:a16="http://schemas.microsoft.com/office/drawing/2014/main" id="{2CFBC18B-4BC8-94E3-73FF-AA5C2D9DC640}"/>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rot="10800000">
            <a:off x="636865" y="4904852"/>
            <a:ext cx="547445" cy="547445"/>
          </a:xfrm>
          <a:prstGeom prst="rect">
            <a:avLst/>
          </a:prstGeom>
        </p:spPr>
      </p:pic>
      <p:sp>
        <p:nvSpPr>
          <p:cNvPr id="56" name="Ellipse 55">
            <a:extLst>
              <a:ext uri="{FF2B5EF4-FFF2-40B4-BE49-F238E27FC236}">
                <a16:creationId xmlns:a16="http://schemas.microsoft.com/office/drawing/2014/main" id="{EA408912-27C6-E70A-99C3-0BC7AD9EA341}"/>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F0900C4A-D7C3-CCE1-C99D-4F54B2E4122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4739653"/>
            <a:ext cx="699700" cy="699700"/>
          </a:xfrm>
          <a:prstGeom prst="rect">
            <a:avLst/>
          </a:prstGeom>
        </p:spPr>
      </p:pic>
    </p:spTree>
    <p:extLst>
      <p:ext uri="{BB962C8B-B14F-4D97-AF65-F5344CB8AC3E}">
        <p14:creationId xmlns:p14="http://schemas.microsoft.com/office/powerpoint/2010/main" val="3637083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00"/>
                                        <p:tgtEl>
                                          <p:spTgt spid="27"/>
                                        </p:tgtEl>
                                      </p:cBhvr>
                                    </p:animEffect>
                                    <p:anim calcmode="lin" valueType="num">
                                      <p:cBhvr>
                                        <p:cTn id="20" dur="1000" fill="hold"/>
                                        <p:tgtEl>
                                          <p:spTgt spid="27"/>
                                        </p:tgtEl>
                                        <p:attrNameLst>
                                          <p:attrName>ppt_x</p:attrName>
                                        </p:attrNameLst>
                                      </p:cBhvr>
                                      <p:tavLst>
                                        <p:tav tm="0">
                                          <p:val>
                                            <p:strVal val="#ppt_x"/>
                                          </p:val>
                                        </p:tav>
                                        <p:tav tm="100000">
                                          <p:val>
                                            <p:strVal val="#ppt_x"/>
                                          </p:val>
                                        </p:tav>
                                      </p:tavLst>
                                    </p:anim>
                                    <p:anim calcmode="lin" valueType="num">
                                      <p:cBhvr>
                                        <p:cTn id="2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1000"/>
                                        <p:tgtEl>
                                          <p:spTgt spid="38"/>
                                        </p:tgtEl>
                                      </p:cBhvr>
                                    </p:animEffect>
                                    <p:anim calcmode="lin" valueType="num">
                                      <p:cBhvr>
                                        <p:cTn id="27" dur="1000" fill="hold"/>
                                        <p:tgtEl>
                                          <p:spTgt spid="38"/>
                                        </p:tgtEl>
                                        <p:attrNameLst>
                                          <p:attrName>ppt_x</p:attrName>
                                        </p:attrNameLst>
                                      </p:cBhvr>
                                      <p:tavLst>
                                        <p:tav tm="0">
                                          <p:val>
                                            <p:strVal val="#ppt_x"/>
                                          </p:val>
                                        </p:tav>
                                        <p:tav tm="100000">
                                          <p:val>
                                            <p:strVal val="#ppt_x"/>
                                          </p:val>
                                        </p:tav>
                                      </p:tavLst>
                                    </p:anim>
                                    <p:anim calcmode="lin" valueType="num">
                                      <p:cBhvr>
                                        <p:cTn id="2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22AA6-46F3-EB07-9DCF-07BF2E9FA025}"/>
            </a:ext>
          </a:extLst>
        </p:cNvPr>
        <p:cNvGrpSpPr/>
        <p:nvPr/>
      </p:nvGrpSpPr>
      <p:grpSpPr>
        <a:xfrm>
          <a:off x="0" y="0"/>
          <a:ext cx="0" cy="0"/>
          <a:chOff x="0" y="0"/>
          <a:chExt cx="0" cy="0"/>
        </a:xfrm>
      </p:grpSpPr>
      <p:pic>
        <p:nvPicPr>
          <p:cNvPr id="26" name="Graphique 57">
            <a:extLst>
              <a:ext uri="{FF2B5EF4-FFF2-40B4-BE49-F238E27FC236}">
                <a16:creationId xmlns:a16="http://schemas.microsoft.com/office/drawing/2014/main" id="{04A783EA-3C12-DFBD-DB88-B7E1681DEC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0800000">
            <a:off x="636865" y="4904852"/>
            <a:ext cx="547445" cy="547445"/>
          </a:xfrm>
          <a:prstGeom prst="rect">
            <a:avLst/>
          </a:prstGeom>
        </p:spPr>
      </p:pic>
      <p:sp>
        <p:nvSpPr>
          <p:cNvPr id="17" name="Hexagone 16">
            <a:extLst>
              <a:ext uri="{FF2B5EF4-FFF2-40B4-BE49-F238E27FC236}">
                <a16:creationId xmlns:a16="http://schemas.microsoft.com/office/drawing/2014/main" id="{D168A2A2-A1F8-A23D-CE5C-B8D00C61216C}"/>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Graphique 1">
            <a:extLst>
              <a:ext uri="{FF2B5EF4-FFF2-40B4-BE49-F238E27FC236}">
                <a16:creationId xmlns:a16="http://schemas.microsoft.com/office/drawing/2014/main" id="{F09C20E6-A9FF-568D-72CA-AFA324833F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E09C396A-7281-3949-B67F-46FE203583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90BB8B11-FFB1-1B50-84B8-EF5FE864AB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2E846085-CBFC-45FF-5FEF-0027D9BBDC1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600723" y="6881294"/>
            <a:ext cx="914401" cy="914401"/>
          </a:xfrm>
          <a:prstGeom prst="rect">
            <a:avLst/>
          </a:prstGeom>
        </p:spPr>
      </p:pic>
      <p:pic>
        <p:nvPicPr>
          <p:cNvPr id="19" name="Graphique 18">
            <a:extLst>
              <a:ext uri="{FF2B5EF4-FFF2-40B4-BE49-F238E27FC236}">
                <a16:creationId xmlns:a16="http://schemas.microsoft.com/office/drawing/2014/main" id="{FC321C6D-DAAD-48CE-4DB7-EE3943ECE43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B0601E4E-60CD-A068-D0A6-06A2EF74A49C}"/>
              </a:ext>
            </a:extLst>
          </p:cNvPr>
          <p:cNvSpPr txBox="1"/>
          <p:nvPr/>
        </p:nvSpPr>
        <p:spPr>
          <a:xfrm>
            <a:off x="2442451" y="7759064"/>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B1D90396-4911-FA78-3A8A-3266E9999894}"/>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FB18E745-021B-B4AA-EF4F-4E928EFA3390}"/>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9FCB47C9-9641-ECEF-530B-3F1535265F2E}"/>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9E05D80C-592D-FD40-DB39-69FC8F208E7E}"/>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9" name="ZoneTexte 8">
            <a:extLst>
              <a:ext uri="{FF2B5EF4-FFF2-40B4-BE49-F238E27FC236}">
                <a16:creationId xmlns:a16="http://schemas.microsoft.com/office/drawing/2014/main" id="{8C09D426-4524-D882-D685-00544B59B1A2}"/>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11" name="ZoneTexte 10">
            <a:extLst>
              <a:ext uri="{FF2B5EF4-FFF2-40B4-BE49-F238E27FC236}">
                <a16:creationId xmlns:a16="http://schemas.microsoft.com/office/drawing/2014/main" id="{CFD88674-ECA8-FB8E-119D-E6EEEBE7EDE9}"/>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3FCFE6CC-3921-313D-C261-63A3910AAD3A}"/>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243335C9-5923-0AA1-90C3-706F2FCD0B13}"/>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53A83E81-B7DF-F3AF-2199-A60FBAF75795}"/>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80BE9200-B5DD-F62F-1C1B-27520031BC86}"/>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8D15FC86-29CA-00E8-B6DF-A47060CFEFA3}"/>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496AC98A-25B0-3C1D-6069-9C192771EA7D}"/>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DE0A997B-112D-F0B2-AD56-0157E5AD6203}"/>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F85DE1B4-5725-76D6-2F64-A56DD81C4950}"/>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8A66F378-E44E-A36F-28D7-E2B1E38E749E}"/>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3C362E66-56D7-5EBF-0C8D-2E211293C9EE}"/>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C3D94791-680B-DEEB-6608-A1E2C9D4EFA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7BCDFE78-E68B-C45A-A290-FA3536BADD6F}"/>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37B86630-9BEC-11B2-A786-3FCD1D76729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E24B2E6C-F12C-B025-FE68-D7F2C694C7E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12E6177A-569C-DBCE-1EA1-03265EC73661}"/>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14" name="Groupe 13">
            <a:extLst>
              <a:ext uri="{FF2B5EF4-FFF2-40B4-BE49-F238E27FC236}">
                <a16:creationId xmlns:a16="http://schemas.microsoft.com/office/drawing/2014/main" id="{7629F038-F965-D4F1-F97D-9C3DE26A96D6}"/>
              </a:ext>
            </a:extLst>
          </p:cNvPr>
          <p:cNvGrpSpPr/>
          <p:nvPr/>
        </p:nvGrpSpPr>
        <p:grpSpPr>
          <a:xfrm>
            <a:off x="2349753" y="1098015"/>
            <a:ext cx="986209" cy="1402001"/>
            <a:chOff x="1790484" y="1769607"/>
            <a:chExt cx="986209" cy="1402001"/>
          </a:xfrm>
        </p:grpSpPr>
        <p:grpSp>
          <p:nvGrpSpPr>
            <p:cNvPr id="4" name="Groupe 3">
              <a:extLst>
                <a:ext uri="{FF2B5EF4-FFF2-40B4-BE49-F238E27FC236}">
                  <a16:creationId xmlns:a16="http://schemas.microsoft.com/office/drawing/2014/main" id="{42DFDF84-9426-F45B-88EE-6A28C15D9A38}"/>
                </a:ext>
              </a:extLst>
            </p:cNvPr>
            <p:cNvGrpSpPr/>
            <p:nvPr/>
          </p:nvGrpSpPr>
          <p:grpSpPr>
            <a:xfrm>
              <a:off x="1790484" y="1769607"/>
              <a:ext cx="986209" cy="1402001"/>
              <a:chOff x="5120726" y="1638094"/>
              <a:chExt cx="2247704" cy="4146186"/>
            </a:xfrm>
            <a:noFill/>
          </p:grpSpPr>
          <p:sp>
            <p:nvSpPr>
              <p:cNvPr id="5" name="Rectangle 4">
                <a:extLst>
                  <a:ext uri="{FF2B5EF4-FFF2-40B4-BE49-F238E27FC236}">
                    <a16:creationId xmlns:a16="http://schemas.microsoft.com/office/drawing/2014/main" id="{0B02AC2D-0020-807C-66D3-7E2B9EC63963}"/>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9F3971E2-1429-5061-4284-3CED352DD498}"/>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12" name="Picture 2" descr="Installation et configuration du rôle DHCP sous Windows Server 2012 | IT  ADMINISTRATION">
              <a:extLst>
                <a:ext uri="{FF2B5EF4-FFF2-40B4-BE49-F238E27FC236}">
                  <a16:creationId xmlns:a16="http://schemas.microsoft.com/office/drawing/2014/main" id="{F136EF4B-88B2-DB1B-59A9-AB64240B3B3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07868" y="2085760"/>
              <a:ext cx="773281" cy="773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e 49">
            <a:extLst>
              <a:ext uri="{FF2B5EF4-FFF2-40B4-BE49-F238E27FC236}">
                <a16:creationId xmlns:a16="http://schemas.microsoft.com/office/drawing/2014/main" id="{3C1DAF04-AF72-07AE-1A88-BB422F5727CC}"/>
              </a:ext>
            </a:extLst>
          </p:cNvPr>
          <p:cNvGrpSpPr/>
          <p:nvPr/>
        </p:nvGrpSpPr>
        <p:grpSpPr>
          <a:xfrm>
            <a:off x="3335961" y="1616867"/>
            <a:ext cx="5207963" cy="307777"/>
            <a:chOff x="8237806" y="1628525"/>
            <a:chExt cx="2520950" cy="307777"/>
          </a:xfrm>
        </p:grpSpPr>
        <p:sp>
          <p:nvSpPr>
            <p:cNvPr id="52" name="ZoneTexte 51">
              <a:extLst>
                <a:ext uri="{FF2B5EF4-FFF2-40B4-BE49-F238E27FC236}">
                  <a16:creationId xmlns:a16="http://schemas.microsoft.com/office/drawing/2014/main" id="{1966F1AC-8A39-C6F1-37B4-775073913252}"/>
                </a:ext>
              </a:extLst>
            </p:cNvPr>
            <p:cNvSpPr txBox="1"/>
            <p:nvPr/>
          </p:nvSpPr>
          <p:spPr>
            <a:xfrm>
              <a:off x="8715863" y="1628525"/>
              <a:ext cx="2042893" cy="307777"/>
            </a:xfrm>
            <a:prstGeom prst="rect">
              <a:avLst/>
            </a:prstGeom>
            <a:noFill/>
          </p:spPr>
          <p:txBody>
            <a:bodyPr wrap="square" rtlCol="0">
              <a:spAutoFit/>
            </a:bodyPr>
            <a:lstStyle/>
            <a:p>
              <a:r>
                <a:rPr lang="fr-FR" sz="1400" cap="small" dirty="0"/>
                <a:t>Dynamic Host Configuration Protocol</a:t>
              </a:r>
            </a:p>
          </p:txBody>
        </p:sp>
        <p:cxnSp>
          <p:nvCxnSpPr>
            <p:cNvPr id="59" name="Connecteur droit 58">
              <a:extLst>
                <a:ext uri="{FF2B5EF4-FFF2-40B4-BE49-F238E27FC236}">
                  <a16:creationId xmlns:a16="http://schemas.microsoft.com/office/drawing/2014/main" id="{70E2616E-95E6-0661-2910-90D040BB62D4}"/>
                </a:ext>
              </a:extLst>
            </p:cNvPr>
            <p:cNvCxnSpPr/>
            <p:nvPr/>
          </p:nvCxnSpPr>
          <p:spPr>
            <a:xfrm>
              <a:off x="8237806" y="1810955"/>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26" name="Connecteur droit avec flèche 1025">
            <a:extLst>
              <a:ext uri="{FF2B5EF4-FFF2-40B4-BE49-F238E27FC236}">
                <a16:creationId xmlns:a16="http://schemas.microsoft.com/office/drawing/2014/main" id="{DC1EEBAB-4E5D-A19E-E333-4B62AD908A4C}"/>
              </a:ext>
            </a:extLst>
          </p:cNvPr>
          <p:cNvCxnSpPr>
            <a:cxnSpLocks/>
          </p:cNvCxnSpPr>
          <p:nvPr/>
        </p:nvCxnSpPr>
        <p:spPr>
          <a:xfrm>
            <a:off x="5800725" y="2002888"/>
            <a:ext cx="0" cy="9117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1" name="ZoneTexte 1030">
            <a:extLst>
              <a:ext uri="{FF2B5EF4-FFF2-40B4-BE49-F238E27FC236}">
                <a16:creationId xmlns:a16="http://schemas.microsoft.com/office/drawing/2014/main" id="{11C4126E-3978-ED53-8DE1-575FDCB279C7}"/>
              </a:ext>
            </a:extLst>
          </p:cNvPr>
          <p:cNvSpPr txBox="1"/>
          <p:nvPr/>
        </p:nvSpPr>
        <p:spPr>
          <a:xfrm>
            <a:off x="4244265" y="2905780"/>
            <a:ext cx="3201186" cy="523220"/>
          </a:xfrm>
          <a:prstGeom prst="rect">
            <a:avLst/>
          </a:prstGeom>
          <a:noFill/>
        </p:spPr>
        <p:txBody>
          <a:bodyPr wrap="square" rtlCol="0">
            <a:spAutoFit/>
          </a:bodyPr>
          <a:lstStyle/>
          <a:p>
            <a:pPr algn="ctr"/>
            <a:r>
              <a:rPr lang="fr-FR" sz="1400" cap="small" dirty="0"/>
              <a:t>Délivre des configurations IP aux ordinateurs du domaine</a:t>
            </a:r>
          </a:p>
        </p:txBody>
      </p:sp>
      <p:pic>
        <p:nvPicPr>
          <p:cNvPr id="15" name="Image 14" descr="Une image contenant dessin humoristique, capture d’écran, mammifère, Graphique&#10;&#10;Description générée automatiquement">
            <a:extLst>
              <a:ext uri="{FF2B5EF4-FFF2-40B4-BE49-F238E27FC236}">
                <a16:creationId xmlns:a16="http://schemas.microsoft.com/office/drawing/2014/main" id="{CA088FD9-DBFD-AA43-FAA0-B7B33AE38BFB}"/>
              </a:ext>
            </a:extLst>
          </p:cNvPr>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287084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1000"/>
                                        <p:tgtEl>
                                          <p:spTgt spid="5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1000"/>
                                        <p:tgtEl>
                                          <p:spTgt spid="10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31"/>
                                        </p:tgtEl>
                                        <p:attrNameLst>
                                          <p:attrName>style.visibility</p:attrName>
                                        </p:attrNameLst>
                                      </p:cBhvr>
                                      <p:to>
                                        <p:strVal val="visible"/>
                                      </p:to>
                                    </p:set>
                                    <p:animEffect transition="in" filter="fade">
                                      <p:cBhvr>
                                        <p:cTn id="22" dur="10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12785-78F2-4AAB-704D-405FC36A7845}"/>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B7E1134F-B479-F22A-E906-5C148AB837C5}"/>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Graphique 1">
            <a:extLst>
              <a:ext uri="{FF2B5EF4-FFF2-40B4-BE49-F238E27FC236}">
                <a16:creationId xmlns:a16="http://schemas.microsoft.com/office/drawing/2014/main" id="{5E2A1AA9-6B97-EB64-36F8-6F923D8BBD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6DE8E147-C711-D455-7CEF-8FA8120836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4E62DE6B-9706-92ED-1460-A657EEEEEC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0A007525-EFFE-F142-C5F8-9E474670C66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600723" y="6881294"/>
            <a:ext cx="914401" cy="914401"/>
          </a:xfrm>
          <a:prstGeom prst="rect">
            <a:avLst/>
          </a:prstGeom>
        </p:spPr>
      </p:pic>
      <p:pic>
        <p:nvPicPr>
          <p:cNvPr id="19" name="Graphique 18">
            <a:extLst>
              <a:ext uri="{FF2B5EF4-FFF2-40B4-BE49-F238E27FC236}">
                <a16:creationId xmlns:a16="http://schemas.microsoft.com/office/drawing/2014/main" id="{E7A44A23-7EFD-83AE-1EB2-B0915828D12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E9049BFF-C09D-3649-7E1F-652DCE0589C6}"/>
              </a:ext>
            </a:extLst>
          </p:cNvPr>
          <p:cNvSpPr txBox="1"/>
          <p:nvPr/>
        </p:nvSpPr>
        <p:spPr>
          <a:xfrm>
            <a:off x="2442451" y="7759064"/>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2746E563-4C9A-4B57-D738-EE5CF45F73BB}"/>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8A51C0A6-6E52-6001-CEE7-67F3571B5007}"/>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8E2BD807-3255-8508-08F7-65DC8D4BB12F}"/>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47C872F6-47E4-3F5A-1D13-981E39771F13}"/>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9" name="ZoneTexte 8">
            <a:extLst>
              <a:ext uri="{FF2B5EF4-FFF2-40B4-BE49-F238E27FC236}">
                <a16:creationId xmlns:a16="http://schemas.microsoft.com/office/drawing/2014/main" id="{D091609A-D2DC-AD86-8C06-E20D62E4F355}"/>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11" name="ZoneTexte 10">
            <a:extLst>
              <a:ext uri="{FF2B5EF4-FFF2-40B4-BE49-F238E27FC236}">
                <a16:creationId xmlns:a16="http://schemas.microsoft.com/office/drawing/2014/main" id="{C6C8A400-371C-BD6B-88CB-3FB33F0421FA}"/>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5BEE6E32-58CF-13F2-FF05-ADCC93FA4430}"/>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1BAF078A-16E5-AF79-BE7B-E69C8845F380}"/>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43650B46-F7B7-7F48-F66A-71C6E5D2CBF2}"/>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EF2C67C1-D183-38E9-7079-80B579B5E168}"/>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D3EBD470-DF2A-1182-E36D-3DCC0248F852}"/>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C9E9D6B2-78D6-7E23-3A53-CF48E3AC7A90}"/>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85F1D174-76A9-33D8-A3C5-CEA12709D8D2}"/>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4F9A398E-8F2D-255E-1AD7-EAEC1965989F}"/>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A44C6945-1DD9-B12F-88EB-CBA465D61385}"/>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D4DA271E-7BA2-8C4E-4259-C7CDF5692B48}"/>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6BC4BBA4-0E1A-8895-DCC4-30FD619CC4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B4D9B13A-989B-68E1-14A8-D5159A4067EF}"/>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0743B97E-ABBC-9212-175D-8A5B443F389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96283B3D-AEB4-F97D-2D58-33FA290A319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9C9C41E5-7500-B530-B5D8-D67D7BC50805}"/>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14" name="Groupe 13">
            <a:extLst>
              <a:ext uri="{FF2B5EF4-FFF2-40B4-BE49-F238E27FC236}">
                <a16:creationId xmlns:a16="http://schemas.microsoft.com/office/drawing/2014/main" id="{084931F4-E679-DB2A-6488-460EA743225D}"/>
              </a:ext>
            </a:extLst>
          </p:cNvPr>
          <p:cNvGrpSpPr/>
          <p:nvPr/>
        </p:nvGrpSpPr>
        <p:grpSpPr>
          <a:xfrm>
            <a:off x="6114678" y="970219"/>
            <a:ext cx="986209" cy="1402001"/>
            <a:chOff x="1790484" y="1769607"/>
            <a:chExt cx="986209" cy="1402001"/>
          </a:xfrm>
        </p:grpSpPr>
        <p:grpSp>
          <p:nvGrpSpPr>
            <p:cNvPr id="4" name="Groupe 3">
              <a:extLst>
                <a:ext uri="{FF2B5EF4-FFF2-40B4-BE49-F238E27FC236}">
                  <a16:creationId xmlns:a16="http://schemas.microsoft.com/office/drawing/2014/main" id="{0D86FB37-7B20-DF0C-8191-4AFAA95D63BE}"/>
                </a:ext>
              </a:extLst>
            </p:cNvPr>
            <p:cNvGrpSpPr/>
            <p:nvPr/>
          </p:nvGrpSpPr>
          <p:grpSpPr>
            <a:xfrm>
              <a:off x="1790484" y="1769607"/>
              <a:ext cx="986209" cy="1402001"/>
              <a:chOff x="5120726" y="1638094"/>
              <a:chExt cx="2247704" cy="4146186"/>
            </a:xfrm>
            <a:noFill/>
          </p:grpSpPr>
          <p:sp>
            <p:nvSpPr>
              <p:cNvPr id="5" name="Rectangle 4">
                <a:extLst>
                  <a:ext uri="{FF2B5EF4-FFF2-40B4-BE49-F238E27FC236}">
                    <a16:creationId xmlns:a16="http://schemas.microsoft.com/office/drawing/2014/main" id="{A85DEDCB-6EBC-6E2D-92B0-6032FE108333}"/>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9FF3C92D-8A58-9A03-C7AD-54F7C50F49E1}"/>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12" name="Picture 2" descr="Installation et configuration du rôle DHCP sous Windows Server 2012 | IT  ADMINISTRATION">
              <a:extLst>
                <a:ext uri="{FF2B5EF4-FFF2-40B4-BE49-F238E27FC236}">
                  <a16:creationId xmlns:a16="http://schemas.microsoft.com/office/drawing/2014/main" id="{7D1E4474-C973-6378-7999-A79E7AA4888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07868" y="2085760"/>
              <a:ext cx="773281" cy="773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e 31">
            <a:extLst>
              <a:ext uri="{FF2B5EF4-FFF2-40B4-BE49-F238E27FC236}">
                <a16:creationId xmlns:a16="http://schemas.microsoft.com/office/drawing/2014/main" id="{EAE1E0F5-71E2-5FB9-5346-98F3DA0CCF9F}"/>
              </a:ext>
            </a:extLst>
          </p:cNvPr>
          <p:cNvGrpSpPr/>
          <p:nvPr/>
        </p:nvGrpSpPr>
        <p:grpSpPr>
          <a:xfrm>
            <a:off x="5084887" y="2379104"/>
            <a:ext cx="3218234" cy="2036806"/>
            <a:chOff x="6435465" y="2061649"/>
            <a:chExt cx="3218234" cy="2036806"/>
          </a:xfrm>
        </p:grpSpPr>
        <p:cxnSp>
          <p:nvCxnSpPr>
            <p:cNvPr id="36" name="Connecteur droit 35">
              <a:extLst>
                <a:ext uri="{FF2B5EF4-FFF2-40B4-BE49-F238E27FC236}">
                  <a16:creationId xmlns:a16="http://schemas.microsoft.com/office/drawing/2014/main" id="{19937ABE-9D24-FEA0-D8ED-D276E00505BD}"/>
                </a:ext>
              </a:extLst>
            </p:cNvPr>
            <p:cNvCxnSpPr>
              <a:cxnSpLocks/>
            </p:cNvCxnSpPr>
            <p:nvPr/>
          </p:nvCxnSpPr>
          <p:spPr>
            <a:xfrm flipV="1">
              <a:off x="6864429" y="2072759"/>
              <a:ext cx="1133039"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7" name="Connecteur droit 36">
              <a:extLst>
                <a:ext uri="{FF2B5EF4-FFF2-40B4-BE49-F238E27FC236}">
                  <a16:creationId xmlns:a16="http://schemas.microsoft.com/office/drawing/2014/main" id="{D9C041A2-DC5A-D65C-8B88-6815DD613432}"/>
                </a:ext>
              </a:extLst>
            </p:cNvPr>
            <p:cNvCxnSpPr>
              <a:cxnSpLocks/>
            </p:cNvCxnSpPr>
            <p:nvPr/>
          </p:nvCxnSpPr>
          <p:spPr>
            <a:xfrm flipH="1" flipV="1">
              <a:off x="8016620" y="2072759"/>
              <a:ext cx="18386"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1" name="Connecteur droit 40">
              <a:extLst>
                <a:ext uri="{FF2B5EF4-FFF2-40B4-BE49-F238E27FC236}">
                  <a16:creationId xmlns:a16="http://schemas.microsoft.com/office/drawing/2014/main" id="{4FF2DE61-76BC-FCA6-1F51-865DB91D881D}"/>
                </a:ext>
              </a:extLst>
            </p:cNvPr>
            <p:cNvCxnSpPr>
              <a:cxnSpLocks/>
            </p:cNvCxnSpPr>
            <p:nvPr/>
          </p:nvCxnSpPr>
          <p:spPr>
            <a:xfrm flipH="1" flipV="1">
              <a:off x="8044582" y="2061649"/>
              <a:ext cx="1167182" cy="15520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43" name="Image 42" descr="Une image contenant cercle, Graphique, art&#10;&#10;Description générée automatiquement">
              <a:extLst>
                <a:ext uri="{FF2B5EF4-FFF2-40B4-BE49-F238E27FC236}">
                  <a16:creationId xmlns:a16="http://schemas.microsoft.com/office/drawing/2014/main" id="{FBE35F98-B4CD-8263-B7B9-4A016363F6B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35465" y="3460915"/>
              <a:ext cx="637540" cy="637540"/>
            </a:xfrm>
            <a:prstGeom prst="rect">
              <a:avLst/>
            </a:prstGeom>
          </p:spPr>
        </p:pic>
        <p:pic>
          <p:nvPicPr>
            <p:cNvPr id="44" name="Image 43" descr="Une image contenant cercle, Graphique, art&#10;&#10;Description générée automatiquement">
              <a:extLst>
                <a:ext uri="{FF2B5EF4-FFF2-40B4-BE49-F238E27FC236}">
                  <a16:creationId xmlns:a16="http://schemas.microsoft.com/office/drawing/2014/main" id="{A1A8C587-3405-9E85-BA21-510FB37E55F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25812" y="3431943"/>
              <a:ext cx="637540" cy="637540"/>
            </a:xfrm>
            <a:prstGeom prst="rect">
              <a:avLst/>
            </a:prstGeom>
          </p:spPr>
        </p:pic>
        <p:pic>
          <p:nvPicPr>
            <p:cNvPr id="46" name="Image 45" descr="Une image contenant cercle, Graphique, art&#10;&#10;Description générée automatiquement">
              <a:extLst>
                <a:ext uri="{FF2B5EF4-FFF2-40B4-BE49-F238E27FC236}">
                  <a16:creationId xmlns:a16="http://schemas.microsoft.com/office/drawing/2014/main" id="{9DAEAB19-1D37-D055-B330-EBB83D3EF35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16159" y="3429000"/>
              <a:ext cx="637540" cy="637540"/>
            </a:xfrm>
            <a:prstGeom prst="rect">
              <a:avLst/>
            </a:prstGeom>
          </p:spPr>
        </p:pic>
      </p:grpSp>
      <p:grpSp>
        <p:nvGrpSpPr>
          <p:cNvPr id="30" name="Groupe 29">
            <a:extLst>
              <a:ext uri="{FF2B5EF4-FFF2-40B4-BE49-F238E27FC236}">
                <a16:creationId xmlns:a16="http://schemas.microsoft.com/office/drawing/2014/main" id="{B1DBB976-32FA-5A81-AF6B-79B7ED642D3E}"/>
              </a:ext>
            </a:extLst>
          </p:cNvPr>
          <p:cNvGrpSpPr/>
          <p:nvPr/>
        </p:nvGrpSpPr>
        <p:grpSpPr>
          <a:xfrm>
            <a:off x="7103741" y="1461712"/>
            <a:ext cx="1609117" cy="2004891"/>
            <a:chOff x="7103741" y="1461712"/>
            <a:chExt cx="1609117" cy="2004891"/>
          </a:xfrm>
        </p:grpSpPr>
        <p:cxnSp>
          <p:nvCxnSpPr>
            <p:cNvPr id="15" name="Connecteur droit 14">
              <a:extLst>
                <a:ext uri="{FF2B5EF4-FFF2-40B4-BE49-F238E27FC236}">
                  <a16:creationId xmlns:a16="http://schemas.microsoft.com/office/drawing/2014/main" id="{2726F065-EFB1-A42C-A50A-3C6716DD575A}"/>
                </a:ext>
              </a:extLst>
            </p:cNvPr>
            <p:cNvCxnSpPr>
              <a:cxnSpLocks/>
            </p:cNvCxnSpPr>
            <p:nvPr/>
          </p:nvCxnSpPr>
          <p:spPr>
            <a:xfrm flipH="1" flipV="1">
              <a:off x="7103741" y="1461712"/>
              <a:ext cx="1167182" cy="15520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26" name="Image 25" descr="Une image contenant cercle, Graphique, art&#10;&#10;Description générée automatiquement">
              <a:extLst>
                <a:ext uri="{FF2B5EF4-FFF2-40B4-BE49-F238E27FC236}">
                  <a16:creationId xmlns:a16="http://schemas.microsoft.com/office/drawing/2014/main" id="{582976D5-AEA1-848E-DD84-C2F46BC89391}"/>
                </a:ext>
              </a:extLst>
            </p:cNvPr>
            <p:cNvPicPr>
              <a:picLocks noChangeAspect="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75318" y="2829063"/>
              <a:ext cx="637540" cy="637540"/>
            </a:xfrm>
            <a:prstGeom prst="rect">
              <a:avLst/>
            </a:prstGeom>
          </p:spPr>
        </p:pic>
      </p:grpSp>
      <p:grpSp>
        <p:nvGrpSpPr>
          <p:cNvPr id="38" name="Groupe 37">
            <a:extLst>
              <a:ext uri="{FF2B5EF4-FFF2-40B4-BE49-F238E27FC236}">
                <a16:creationId xmlns:a16="http://schemas.microsoft.com/office/drawing/2014/main" id="{7941F2B9-C9C7-CA57-3518-B2D8FBE940A2}"/>
              </a:ext>
            </a:extLst>
          </p:cNvPr>
          <p:cNvGrpSpPr/>
          <p:nvPr/>
        </p:nvGrpSpPr>
        <p:grpSpPr>
          <a:xfrm>
            <a:off x="7687332" y="2615275"/>
            <a:ext cx="3201186" cy="289850"/>
            <a:chOff x="7687332" y="2615275"/>
            <a:chExt cx="3201186" cy="289850"/>
          </a:xfrm>
        </p:grpSpPr>
        <p:cxnSp>
          <p:nvCxnSpPr>
            <p:cNvPr id="33" name="Connecteur droit 32">
              <a:extLst>
                <a:ext uri="{FF2B5EF4-FFF2-40B4-BE49-F238E27FC236}">
                  <a16:creationId xmlns:a16="http://schemas.microsoft.com/office/drawing/2014/main" id="{297AACAC-3646-EECB-379B-5D0D2388CD33}"/>
                </a:ext>
              </a:extLst>
            </p:cNvPr>
            <p:cNvCxnSpPr>
              <a:cxnSpLocks/>
            </p:cNvCxnSpPr>
            <p:nvPr/>
          </p:nvCxnSpPr>
          <p:spPr>
            <a:xfrm flipH="1">
              <a:off x="8647340" y="2829063"/>
              <a:ext cx="107223" cy="760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7844AA8E-4CA9-269B-A5F8-F1B287C15DE9}"/>
                </a:ext>
              </a:extLst>
            </p:cNvPr>
            <p:cNvSpPr txBox="1"/>
            <p:nvPr/>
          </p:nvSpPr>
          <p:spPr>
            <a:xfrm>
              <a:off x="7687332" y="2615275"/>
              <a:ext cx="3201186" cy="261610"/>
            </a:xfrm>
            <a:prstGeom prst="rect">
              <a:avLst/>
            </a:prstGeom>
            <a:noFill/>
          </p:spPr>
          <p:txBody>
            <a:bodyPr wrap="square" rtlCol="0">
              <a:spAutoFit/>
            </a:bodyPr>
            <a:lstStyle/>
            <a:p>
              <a:pPr algn="ctr"/>
              <a:r>
                <a:rPr lang="fr-FR" sz="1100" cap="small" dirty="0"/>
                <a:t>« J’ai besoin d’une IP »</a:t>
              </a:r>
            </a:p>
          </p:txBody>
        </p:sp>
      </p:grpSp>
      <p:pic>
        <p:nvPicPr>
          <p:cNvPr id="59" name="Image 58" descr="Une image contenant ligne, croquis, Rectangle, conception&#10;&#10;Description générée automatiquement">
            <a:extLst>
              <a:ext uri="{FF2B5EF4-FFF2-40B4-BE49-F238E27FC236}">
                <a16:creationId xmlns:a16="http://schemas.microsoft.com/office/drawing/2014/main" id="{2372151C-FE71-66BA-31F5-F7A4B562808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9898516">
            <a:off x="7662605" y="2545702"/>
            <a:ext cx="872625" cy="458832"/>
          </a:xfrm>
          <a:prstGeom prst="rect">
            <a:avLst/>
          </a:prstGeom>
        </p:spPr>
      </p:pic>
      <p:pic>
        <p:nvPicPr>
          <p:cNvPr id="27" name="Image 26" descr="Une image contenant dessin humoristique, capture d’écran, mammifère, Graphique&#10;&#10;Description générée automatiquement">
            <a:extLst>
              <a:ext uri="{FF2B5EF4-FFF2-40B4-BE49-F238E27FC236}">
                <a16:creationId xmlns:a16="http://schemas.microsoft.com/office/drawing/2014/main" id="{FEF14401-E38F-2F71-EA9E-06A0E6A071E8}"/>
              </a:ext>
            </a:extLst>
          </p:cNvPr>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3405601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C9E46-A2A5-C71B-256B-44B49CDB114B}"/>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2F8B7D90-CA11-E346-0AF3-0CFF6A4659F9}"/>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Graphique 1">
            <a:extLst>
              <a:ext uri="{FF2B5EF4-FFF2-40B4-BE49-F238E27FC236}">
                <a16:creationId xmlns:a16="http://schemas.microsoft.com/office/drawing/2014/main" id="{403FB549-3022-9EF2-413F-20CAD93563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D987D7C6-8950-F170-A68E-D50F773798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5FD2C275-30F0-6426-05A7-0DEBF88B5F5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E9DFCEAB-8345-1DAA-682A-B9AF63EB740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600723" y="6881294"/>
            <a:ext cx="914401" cy="914401"/>
          </a:xfrm>
          <a:prstGeom prst="rect">
            <a:avLst/>
          </a:prstGeom>
        </p:spPr>
      </p:pic>
      <p:pic>
        <p:nvPicPr>
          <p:cNvPr id="19" name="Graphique 18">
            <a:extLst>
              <a:ext uri="{FF2B5EF4-FFF2-40B4-BE49-F238E27FC236}">
                <a16:creationId xmlns:a16="http://schemas.microsoft.com/office/drawing/2014/main" id="{42A48772-9747-EFFA-6BF7-B86EB0A7A8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3BA02007-5AE9-3686-DE3D-DCAE81F2DBE3}"/>
              </a:ext>
            </a:extLst>
          </p:cNvPr>
          <p:cNvSpPr txBox="1"/>
          <p:nvPr/>
        </p:nvSpPr>
        <p:spPr>
          <a:xfrm>
            <a:off x="2442451" y="7759064"/>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7ADBFA14-E662-98A1-55AD-7BFA37F889CF}"/>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F4227726-9AD3-C0EC-A7F6-C49500AF22A2}"/>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8CDA5FE2-1639-E69E-B53F-D14232399444}"/>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AEEE531C-6CFE-B2CB-24AB-F6B9087D8504}"/>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9" name="ZoneTexte 8">
            <a:extLst>
              <a:ext uri="{FF2B5EF4-FFF2-40B4-BE49-F238E27FC236}">
                <a16:creationId xmlns:a16="http://schemas.microsoft.com/office/drawing/2014/main" id="{CA846E67-02EE-B18E-14CD-F3DA712E5A54}"/>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3B2D564C-AA01-4414-5397-9CF0051D9E70}"/>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503E4F24-4F42-1504-9E0E-C72891F08168}"/>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8981BA98-18A4-CE81-E997-9BA1DCCB11C4}"/>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C51DBABC-8F32-2DFD-D5B0-3DE7521AD6B6}"/>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AFC29E6C-663F-3DB0-F27F-A0CD0D030545}"/>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D67D3D68-2A37-7AC8-D368-3C1F4356D6CA}"/>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8C2C8048-5F6F-C464-C292-8075DEEEA940}"/>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C088FFD4-93E7-7587-3662-930CD6BF7654}"/>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2CF0CDB5-B6F3-06E4-3749-B39D14F7112B}"/>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A194F3DE-01F9-5055-02F8-4E60A7367167}"/>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D5075102-0E26-AD2B-3B8C-284FAC0CFEC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CFA7B927-9EC9-F68E-F556-4C6DCE97864B}"/>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43610D76-8F2E-1BFC-4DC6-FD5AC2CCB86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02F4D358-7054-4171-2577-82F1FAD8CC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6B8BABC2-4506-A350-AF54-4C5F28300648}"/>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14" name="Groupe 13">
            <a:extLst>
              <a:ext uri="{FF2B5EF4-FFF2-40B4-BE49-F238E27FC236}">
                <a16:creationId xmlns:a16="http://schemas.microsoft.com/office/drawing/2014/main" id="{21703C77-70B4-1111-4F2F-E53334720FEC}"/>
              </a:ext>
            </a:extLst>
          </p:cNvPr>
          <p:cNvGrpSpPr/>
          <p:nvPr/>
        </p:nvGrpSpPr>
        <p:grpSpPr>
          <a:xfrm>
            <a:off x="6114678" y="970219"/>
            <a:ext cx="986209" cy="1402001"/>
            <a:chOff x="1790484" y="1769607"/>
            <a:chExt cx="986209" cy="1402001"/>
          </a:xfrm>
        </p:grpSpPr>
        <p:grpSp>
          <p:nvGrpSpPr>
            <p:cNvPr id="4" name="Groupe 3">
              <a:extLst>
                <a:ext uri="{FF2B5EF4-FFF2-40B4-BE49-F238E27FC236}">
                  <a16:creationId xmlns:a16="http://schemas.microsoft.com/office/drawing/2014/main" id="{826D3969-A329-4FF6-3898-C6F88440D1E3}"/>
                </a:ext>
              </a:extLst>
            </p:cNvPr>
            <p:cNvGrpSpPr/>
            <p:nvPr/>
          </p:nvGrpSpPr>
          <p:grpSpPr>
            <a:xfrm>
              <a:off x="1790484" y="1769607"/>
              <a:ext cx="986209" cy="1402001"/>
              <a:chOff x="5120726" y="1638094"/>
              <a:chExt cx="2247704" cy="4146186"/>
            </a:xfrm>
            <a:noFill/>
          </p:grpSpPr>
          <p:sp>
            <p:nvSpPr>
              <p:cNvPr id="5" name="Rectangle 4">
                <a:extLst>
                  <a:ext uri="{FF2B5EF4-FFF2-40B4-BE49-F238E27FC236}">
                    <a16:creationId xmlns:a16="http://schemas.microsoft.com/office/drawing/2014/main" id="{B383EFDB-D803-C928-76FC-C129CD868034}"/>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A1F77D27-8549-1736-39AF-7546B8D3189A}"/>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12" name="Picture 2" descr="Installation et configuration du rôle DHCP sous Windows Server 2012 | IT  ADMINISTRATION">
              <a:extLst>
                <a:ext uri="{FF2B5EF4-FFF2-40B4-BE49-F238E27FC236}">
                  <a16:creationId xmlns:a16="http://schemas.microsoft.com/office/drawing/2014/main" id="{22319B73-783B-8AF4-EF75-D843D9CEC5A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07868" y="2085760"/>
              <a:ext cx="773281" cy="773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e 31">
            <a:extLst>
              <a:ext uri="{FF2B5EF4-FFF2-40B4-BE49-F238E27FC236}">
                <a16:creationId xmlns:a16="http://schemas.microsoft.com/office/drawing/2014/main" id="{0E50EE79-674B-D315-65CD-3079F8A92698}"/>
              </a:ext>
            </a:extLst>
          </p:cNvPr>
          <p:cNvGrpSpPr/>
          <p:nvPr/>
        </p:nvGrpSpPr>
        <p:grpSpPr>
          <a:xfrm>
            <a:off x="5084887" y="2379104"/>
            <a:ext cx="3218234" cy="2036806"/>
            <a:chOff x="6435465" y="2061649"/>
            <a:chExt cx="3218234" cy="2036806"/>
          </a:xfrm>
        </p:grpSpPr>
        <p:cxnSp>
          <p:nvCxnSpPr>
            <p:cNvPr id="36" name="Connecteur droit 35">
              <a:extLst>
                <a:ext uri="{FF2B5EF4-FFF2-40B4-BE49-F238E27FC236}">
                  <a16:creationId xmlns:a16="http://schemas.microsoft.com/office/drawing/2014/main" id="{B68A25A1-EC46-2D5D-3964-FD59727088D7}"/>
                </a:ext>
              </a:extLst>
            </p:cNvPr>
            <p:cNvCxnSpPr>
              <a:cxnSpLocks/>
            </p:cNvCxnSpPr>
            <p:nvPr/>
          </p:nvCxnSpPr>
          <p:spPr>
            <a:xfrm flipV="1">
              <a:off x="6864429" y="2072759"/>
              <a:ext cx="1133039"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7" name="Connecteur droit 36">
              <a:extLst>
                <a:ext uri="{FF2B5EF4-FFF2-40B4-BE49-F238E27FC236}">
                  <a16:creationId xmlns:a16="http://schemas.microsoft.com/office/drawing/2014/main" id="{D8D5EC11-BACE-06BE-CCA6-64B41A402205}"/>
                </a:ext>
              </a:extLst>
            </p:cNvPr>
            <p:cNvCxnSpPr>
              <a:cxnSpLocks/>
            </p:cNvCxnSpPr>
            <p:nvPr/>
          </p:nvCxnSpPr>
          <p:spPr>
            <a:xfrm flipH="1" flipV="1">
              <a:off x="8016620" y="2072759"/>
              <a:ext cx="18386"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1" name="Connecteur droit 40">
              <a:extLst>
                <a:ext uri="{FF2B5EF4-FFF2-40B4-BE49-F238E27FC236}">
                  <a16:creationId xmlns:a16="http://schemas.microsoft.com/office/drawing/2014/main" id="{4DB0A808-9509-57E4-87B8-38F0CCADA90C}"/>
                </a:ext>
              </a:extLst>
            </p:cNvPr>
            <p:cNvCxnSpPr>
              <a:cxnSpLocks/>
            </p:cNvCxnSpPr>
            <p:nvPr/>
          </p:nvCxnSpPr>
          <p:spPr>
            <a:xfrm flipH="1" flipV="1">
              <a:off x="8044582" y="2061649"/>
              <a:ext cx="1167182" cy="15520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43" name="Image 42" descr="Une image contenant cercle, Graphique, art&#10;&#10;Description générée automatiquement">
              <a:extLst>
                <a:ext uri="{FF2B5EF4-FFF2-40B4-BE49-F238E27FC236}">
                  <a16:creationId xmlns:a16="http://schemas.microsoft.com/office/drawing/2014/main" id="{90280155-044E-C519-ABC1-CD6BA148EAC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35465" y="3460915"/>
              <a:ext cx="637540" cy="637540"/>
            </a:xfrm>
            <a:prstGeom prst="rect">
              <a:avLst/>
            </a:prstGeom>
          </p:spPr>
        </p:pic>
        <p:pic>
          <p:nvPicPr>
            <p:cNvPr id="44" name="Image 43" descr="Une image contenant cercle, Graphique, art&#10;&#10;Description générée automatiquement">
              <a:extLst>
                <a:ext uri="{FF2B5EF4-FFF2-40B4-BE49-F238E27FC236}">
                  <a16:creationId xmlns:a16="http://schemas.microsoft.com/office/drawing/2014/main" id="{60566EDC-AA03-A56E-1E3E-1D46273FB4A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25812" y="3431943"/>
              <a:ext cx="637540" cy="637540"/>
            </a:xfrm>
            <a:prstGeom prst="rect">
              <a:avLst/>
            </a:prstGeom>
          </p:spPr>
        </p:pic>
        <p:pic>
          <p:nvPicPr>
            <p:cNvPr id="46" name="Image 45" descr="Une image contenant cercle, Graphique, art&#10;&#10;Description générée automatiquement">
              <a:extLst>
                <a:ext uri="{FF2B5EF4-FFF2-40B4-BE49-F238E27FC236}">
                  <a16:creationId xmlns:a16="http://schemas.microsoft.com/office/drawing/2014/main" id="{08356EC8-D796-54FC-E9FB-D6544535CA3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16159" y="3429000"/>
              <a:ext cx="637540" cy="637540"/>
            </a:xfrm>
            <a:prstGeom prst="rect">
              <a:avLst/>
            </a:prstGeom>
          </p:spPr>
        </p:pic>
      </p:grpSp>
      <p:grpSp>
        <p:nvGrpSpPr>
          <p:cNvPr id="30" name="Groupe 29">
            <a:extLst>
              <a:ext uri="{FF2B5EF4-FFF2-40B4-BE49-F238E27FC236}">
                <a16:creationId xmlns:a16="http://schemas.microsoft.com/office/drawing/2014/main" id="{273A24B2-8B35-0F6E-1F0B-9BAA0FFE46BF}"/>
              </a:ext>
            </a:extLst>
          </p:cNvPr>
          <p:cNvGrpSpPr/>
          <p:nvPr/>
        </p:nvGrpSpPr>
        <p:grpSpPr>
          <a:xfrm>
            <a:off x="7103741" y="1461712"/>
            <a:ext cx="1609117" cy="2004891"/>
            <a:chOff x="7103741" y="1461712"/>
            <a:chExt cx="1609117" cy="2004891"/>
          </a:xfrm>
        </p:grpSpPr>
        <p:cxnSp>
          <p:nvCxnSpPr>
            <p:cNvPr id="15" name="Connecteur droit 14">
              <a:extLst>
                <a:ext uri="{FF2B5EF4-FFF2-40B4-BE49-F238E27FC236}">
                  <a16:creationId xmlns:a16="http://schemas.microsoft.com/office/drawing/2014/main" id="{EEBBC001-C67F-C4EF-03B5-115573E56475}"/>
                </a:ext>
              </a:extLst>
            </p:cNvPr>
            <p:cNvCxnSpPr>
              <a:cxnSpLocks/>
            </p:cNvCxnSpPr>
            <p:nvPr/>
          </p:nvCxnSpPr>
          <p:spPr>
            <a:xfrm flipH="1" flipV="1">
              <a:off x="7103741" y="1461712"/>
              <a:ext cx="1167182" cy="15520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26" name="Image 25" descr="Une image contenant cercle, Graphique, art&#10;&#10;Description générée automatiquement">
              <a:extLst>
                <a:ext uri="{FF2B5EF4-FFF2-40B4-BE49-F238E27FC236}">
                  <a16:creationId xmlns:a16="http://schemas.microsoft.com/office/drawing/2014/main" id="{01D76C62-676B-A50D-F490-85BECB280813}"/>
                </a:ext>
              </a:extLst>
            </p:cNvPr>
            <p:cNvPicPr>
              <a:picLocks noChangeAspect="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75318" y="2829063"/>
              <a:ext cx="637540" cy="637540"/>
            </a:xfrm>
            <a:prstGeom prst="rect">
              <a:avLst/>
            </a:prstGeom>
          </p:spPr>
        </p:pic>
      </p:grpSp>
      <p:grpSp>
        <p:nvGrpSpPr>
          <p:cNvPr id="38" name="Groupe 37">
            <a:extLst>
              <a:ext uri="{FF2B5EF4-FFF2-40B4-BE49-F238E27FC236}">
                <a16:creationId xmlns:a16="http://schemas.microsoft.com/office/drawing/2014/main" id="{2609A87D-67A5-5BF2-51FC-22F95551E72C}"/>
              </a:ext>
            </a:extLst>
          </p:cNvPr>
          <p:cNvGrpSpPr/>
          <p:nvPr/>
        </p:nvGrpSpPr>
        <p:grpSpPr>
          <a:xfrm>
            <a:off x="7687332" y="2615275"/>
            <a:ext cx="3201186" cy="289850"/>
            <a:chOff x="7687332" y="2615275"/>
            <a:chExt cx="3201186" cy="289850"/>
          </a:xfrm>
        </p:grpSpPr>
        <p:cxnSp>
          <p:nvCxnSpPr>
            <p:cNvPr id="33" name="Connecteur droit 32">
              <a:extLst>
                <a:ext uri="{FF2B5EF4-FFF2-40B4-BE49-F238E27FC236}">
                  <a16:creationId xmlns:a16="http://schemas.microsoft.com/office/drawing/2014/main" id="{C6306764-3678-3B9A-37E6-6BC2B8C2F9CF}"/>
                </a:ext>
              </a:extLst>
            </p:cNvPr>
            <p:cNvCxnSpPr>
              <a:cxnSpLocks/>
            </p:cNvCxnSpPr>
            <p:nvPr/>
          </p:nvCxnSpPr>
          <p:spPr>
            <a:xfrm flipH="1">
              <a:off x="8647340" y="2829063"/>
              <a:ext cx="107223" cy="760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B64BC77E-58B6-BB30-5547-BF1ECD6C90E7}"/>
                </a:ext>
              </a:extLst>
            </p:cNvPr>
            <p:cNvSpPr txBox="1"/>
            <p:nvPr/>
          </p:nvSpPr>
          <p:spPr>
            <a:xfrm>
              <a:off x="7687332" y="2615275"/>
              <a:ext cx="3201186" cy="261610"/>
            </a:xfrm>
            <a:prstGeom prst="rect">
              <a:avLst/>
            </a:prstGeom>
            <a:noFill/>
          </p:spPr>
          <p:txBody>
            <a:bodyPr wrap="square" rtlCol="0">
              <a:spAutoFit/>
            </a:bodyPr>
            <a:lstStyle/>
            <a:p>
              <a:pPr algn="ctr"/>
              <a:r>
                <a:rPr lang="fr-FR" sz="1100" cap="small" dirty="0"/>
                <a:t>« J’ai besoin d’une IP »</a:t>
              </a:r>
            </a:p>
          </p:txBody>
        </p:sp>
      </p:grpSp>
      <p:pic>
        <p:nvPicPr>
          <p:cNvPr id="59" name="Image 58" descr="Une image contenant ligne, croquis, Rectangle, conception&#10;&#10;Description générée automatiquement">
            <a:extLst>
              <a:ext uri="{FF2B5EF4-FFF2-40B4-BE49-F238E27FC236}">
                <a16:creationId xmlns:a16="http://schemas.microsoft.com/office/drawing/2014/main" id="{CEDA194A-D57B-1D5C-857B-518857FE041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9898516">
            <a:off x="6685703" y="1327996"/>
            <a:ext cx="872625" cy="458832"/>
          </a:xfrm>
          <a:prstGeom prst="rect">
            <a:avLst/>
          </a:prstGeom>
        </p:spPr>
      </p:pic>
      <p:cxnSp>
        <p:nvCxnSpPr>
          <p:cNvPr id="31" name="Connecteur droit 30">
            <a:extLst>
              <a:ext uri="{FF2B5EF4-FFF2-40B4-BE49-F238E27FC236}">
                <a16:creationId xmlns:a16="http://schemas.microsoft.com/office/drawing/2014/main" id="{5BFFD8A1-8525-34F6-E204-0E80A8FB8CBE}"/>
              </a:ext>
            </a:extLst>
          </p:cNvPr>
          <p:cNvCxnSpPr/>
          <p:nvPr/>
        </p:nvCxnSpPr>
        <p:spPr>
          <a:xfrm>
            <a:off x="5400303" y="1490287"/>
            <a:ext cx="714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58420D0-53B8-903B-5D4E-3FD447FD6CBD}"/>
              </a:ext>
            </a:extLst>
          </p:cNvPr>
          <p:cNvSpPr/>
          <p:nvPr/>
        </p:nvSpPr>
        <p:spPr>
          <a:xfrm>
            <a:off x="3776661" y="1211535"/>
            <a:ext cx="1614066" cy="146030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AFED832D-FA33-79DD-7E41-2F5A6CA0A3A5}"/>
              </a:ext>
            </a:extLst>
          </p:cNvPr>
          <p:cNvSpPr txBox="1"/>
          <p:nvPr/>
        </p:nvSpPr>
        <p:spPr>
          <a:xfrm>
            <a:off x="2967210" y="930177"/>
            <a:ext cx="3201186" cy="307777"/>
          </a:xfrm>
          <a:prstGeom prst="rect">
            <a:avLst/>
          </a:prstGeom>
          <a:noFill/>
        </p:spPr>
        <p:txBody>
          <a:bodyPr wrap="square" rtlCol="0">
            <a:spAutoFit/>
          </a:bodyPr>
          <a:lstStyle/>
          <a:p>
            <a:pPr algn="ctr"/>
            <a:r>
              <a:rPr lang="fr-FR" sz="1400" cap="small" dirty="0"/>
              <a:t>Table DHCP</a:t>
            </a:r>
          </a:p>
        </p:txBody>
      </p:sp>
      <p:pic>
        <p:nvPicPr>
          <p:cNvPr id="45" name="Image 44" descr="Une image contenant cercle, Graphique, art&#10;&#10;Description générée automatiquement">
            <a:extLst>
              <a:ext uri="{FF2B5EF4-FFF2-40B4-BE49-F238E27FC236}">
                <a16:creationId xmlns:a16="http://schemas.microsoft.com/office/drawing/2014/main" id="{90F1F32F-6806-454B-0AC6-4970D63730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57439" y="1286336"/>
            <a:ext cx="288608" cy="288608"/>
          </a:xfrm>
          <a:prstGeom prst="rect">
            <a:avLst/>
          </a:prstGeom>
        </p:spPr>
      </p:pic>
      <p:pic>
        <p:nvPicPr>
          <p:cNvPr id="47" name="Image 46" descr="Une image contenant cercle, Graphique, art&#10;&#10;Description générée automatiquement">
            <a:extLst>
              <a:ext uri="{FF2B5EF4-FFF2-40B4-BE49-F238E27FC236}">
                <a16:creationId xmlns:a16="http://schemas.microsoft.com/office/drawing/2014/main" id="{E35941FD-E970-6308-9DC5-57F5B8AC078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57439" y="1627927"/>
            <a:ext cx="288608" cy="288608"/>
          </a:xfrm>
          <a:prstGeom prst="rect">
            <a:avLst/>
          </a:prstGeom>
        </p:spPr>
      </p:pic>
      <p:pic>
        <p:nvPicPr>
          <p:cNvPr id="50" name="Image 49" descr="Une image contenant cercle, Graphique, art&#10;&#10;Description générée automatiquement">
            <a:extLst>
              <a:ext uri="{FF2B5EF4-FFF2-40B4-BE49-F238E27FC236}">
                <a16:creationId xmlns:a16="http://schemas.microsoft.com/office/drawing/2014/main" id="{521D4951-EDEA-DC2F-407A-14428CAD401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51771" y="1954475"/>
            <a:ext cx="288608" cy="288608"/>
          </a:xfrm>
          <a:prstGeom prst="rect">
            <a:avLst/>
          </a:prstGeom>
        </p:spPr>
      </p:pic>
      <p:pic>
        <p:nvPicPr>
          <p:cNvPr id="52" name="Image 51" descr="Une image contenant cercle, Graphique, art&#10;&#10;Description générée automatiquement">
            <a:extLst>
              <a:ext uri="{FF2B5EF4-FFF2-40B4-BE49-F238E27FC236}">
                <a16:creationId xmlns:a16="http://schemas.microsoft.com/office/drawing/2014/main" id="{C81E8641-4D60-2130-57FD-EE97C6987E0C}"/>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51771" y="2285625"/>
            <a:ext cx="288608" cy="288608"/>
          </a:xfrm>
          <a:prstGeom prst="rect">
            <a:avLst/>
          </a:prstGeom>
        </p:spPr>
      </p:pic>
      <p:pic>
        <p:nvPicPr>
          <p:cNvPr id="60" name="Image 59" descr="Une image contenant cercle, Graphique, art&#10;&#10;Description générée automatiquement">
            <a:extLst>
              <a:ext uri="{FF2B5EF4-FFF2-40B4-BE49-F238E27FC236}">
                <a16:creationId xmlns:a16="http://schemas.microsoft.com/office/drawing/2014/main" id="{73D7EE54-9970-41EF-CB04-ABEE860FFD19}"/>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07365" y="1279674"/>
            <a:ext cx="288608" cy="288608"/>
          </a:xfrm>
          <a:prstGeom prst="rect">
            <a:avLst/>
          </a:prstGeom>
        </p:spPr>
      </p:pic>
      <p:pic>
        <p:nvPicPr>
          <p:cNvPr id="61" name="Image 60" descr="Une image contenant cercle, Graphique, art&#10;&#10;Description générée automatiquement">
            <a:extLst>
              <a:ext uri="{FF2B5EF4-FFF2-40B4-BE49-F238E27FC236}">
                <a16:creationId xmlns:a16="http://schemas.microsoft.com/office/drawing/2014/main" id="{DF2647B5-B9D6-6917-32FA-12CCAD890E61}"/>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16700" y="1621922"/>
            <a:ext cx="288608" cy="288608"/>
          </a:xfrm>
          <a:prstGeom prst="rect">
            <a:avLst/>
          </a:prstGeom>
        </p:spPr>
      </p:pic>
      <p:pic>
        <p:nvPicPr>
          <p:cNvPr id="62" name="Image 61" descr="Une image contenant cercle, Graphique, art&#10;&#10;Description générée automatiquement">
            <a:extLst>
              <a:ext uri="{FF2B5EF4-FFF2-40B4-BE49-F238E27FC236}">
                <a16:creationId xmlns:a16="http://schemas.microsoft.com/office/drawing/2014/main" id="{72ADD59D-49A9-2370-B9EC-9604348FA8FA}"/>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16700" y="1954475"/>
            <a:ext cx="288608" cy="288608"/>
          </a:xfrm>
          <a:prstGeom prst="rect">
            <a:avLst/>
          </a:prstGeom>
        </p:spPr>
      </p:pic>
      <p:pic>
        <p:nvPicPr>
          <p:cNvPr id="63" name="Image 62" descr="Une image contenant cercle, Graphique, art&#10;&#10;Description générée automatiquement">
            <a:extLst>
              <a:ext uri="{FF2B5EF4-FFF2-40B4-BE49-F238E27FC236}">
                <a16:creationId xmlns:a16="http://schemas.microsoft.com/office/drawing/2014/main" id="{2F206F04-3DA1-BF30-72FD-C11851A489D3}"/>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22292" y="2285625"/>
            <a:ext cx="288608" cy="288608"/>
          </a:xfrm>
          <a:prstGeom prst="rect">
            <a:avLst/>
          </a:prstGeom>
        </p:spPr>
      </p:pic>
      <p:pic>
        <p:nvPicPr>
          <p:cNvPr id="64" name="Image 63" descr="Une image contenant cercle, Graphique, art&#10;&#10;Description générée automatiquement">
            <a:extLst>
              <a:ext uri="{FF2B5EF4-FFF2-40B4-BE49-F238E27FC236}">
                <a16:creationId xmlns:a16="http://schemas.microsoft.com/office/drawing/2014/main" id="{CF0F6608-0B51-AFBA-B147-945024EBD7F7}"/>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9086" y="1617486"/>
            <a:ext cx="288608" cy="288608"/>
          </a:xfrm>
          <a:prstGeom prst="rect">
            <a:avLst/>
          </a:prstGeom>
        </p:spPr>
      </p:pic>
      <p:pic>
        <p:nvPicPr>
          <p:cNvPr id="65" name="Image 64" descr="Une image contenant cercle, Graphique, art&#10;&#10;Description générée automatiquement">
            <a:extLst>
              <a:ext uri="{FF2B5EF4-FFF2-40B4-BE49-F238E27FC236}">
                <a16:creationId xmlns:a16="http://schemas.microsoft.com/office/drawing/2014/main" id="{D6BE72D5-9E4D-C4E7-A69D-FA197DC284A2}"/>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9086" y="1959077"/>
            <a:ext cx="288608" cy="288608"/>
          </a:xfrm>
          <a:prstGeom prst="rect">
            <a:avLst/>
          </a:prstGeom>
        </p:spPr>
      </p:pic>
      <p:pic>
        <p:nvPicPr>
          <p:cNvPr id="66" name="Image 65" descr="Une image contenant cercle, Graphique, art&#10;&#10;Description générée automatiquement">
            <a:extLst>
              <a:ext uri="{FF2B5EF4-FFF2-40B4-BE49-F238E27FC236}">
                <a16:creationId xmlns:a16="http://schemas.microsoft.com/office/drawing/2014/main" id="{6FFA0FF8-BC0C-E459-D1E2-E001D7FAA760}"/>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3418" y="2285625"/>
            <a:ext cx="288608" cy="288608"/>
          </a:xfrm>
          <a:prstGeom prst="rect">
            <a:avLst/>
          </a:prstGeom>
        </p:spPr>
      </p:pic>
      <p:pic>
        <p:nvPicPr>
          <p:cNvPr id="67" name="Image 66" descr="Une image contenant cercle, Graphique, art&#10;&#10;Description générée automatiquement">
            <a:extLst>
              <a:ext uri="{FF2B5EF4-FFF2-40B4-BE49-F238E27FC236}">
                <a16:creationId xmlns:a16="http://schemas.microsoft.com/office/drawing/2014/main" id="{85A3FD32-692A-2D72-91EF-621F2B972E60}"/>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69012" y="1610824"/>
            <a:ext cx="288608" cy="288608"/>
          </a:xfrm>
          <a:prstGeom prst="rect">
            <a:avLst/>
          </a:prstGeom>
        </p:spPr>
      </p:pic>
      <p:pic>
        <p:nvPicPr>
          <p:cNvPr id="68" name="Image 67" descr="Une image contenant cercle, Graphique, art&#10;&#10;Description générée automatiquement">
            <a:extLst>
              <a:ext uri="{FF2B5EF4-FFF2-40B4-BE49-F238E27FC236}">
                <a16:creationId xmlns:a16="http://schemas.microsoft.com/office/drawing/2014/main" id="{AF486879-41E8-DDCC-E248-77110CF6B6D5}"/>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78347" y="1953072"/>
            <a:ext cx="288608" cy="288608"/>
          </a:xfrm>
          <a:prstGeom prst="rect">
            <a:avLst/>
          </a:prstGeom>
        </p:spPr>
      </p:pic>
      <p:pic>
        <p:nvPicPr>
          <p:cNvPr id="69" name="Image 68" descr="Une image contenant cercle, Graphique, art&#10;&#10;Description générée automatiquement">
            <a:extLst>
              <a:ext uri="{FF2B5EF4-FFF2-40B4-BE49-F238E27FC236}">
                <a16:creationId xmlns:a16="http://schemas.microsoft.com/office/drawing/2014/main" id="{6C57AC82-60CA-D684-E619-C27D709DD6CB}"/>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78347" y="2285625"/>
            <a:ext cx="288608" cy="288608"/>
          </a:xfrm>
          <a:prstGeom prst="rect">
            <a:avLst/>
          </a:prstGeom>
        </p:spPr>
      </p:pic>
      <p:pic>
        <p:nvPicPr>
          <p:cNvPr id="70" name="Image 69" descr="Une image contenant cercle, Graphique, art&#10;&#10;Description générée automatiquement">
            <a:extLst>
              <a:ext uri="{FF2B5EF4-FFF2-40B4-BE49-F238E27FC236}">
                <a16:creationId xmlns:a16="http://schemas.microsoft.com/office/drawing/2014/main" id="{7336D21C-5148-B8DA-91F3-C1E0A89271FC}"/>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9086" y="1286806"/>
            <a:ext cx="288608" cy="288608"/>
          </a:xfrm>
          <a:prstGeom prst="rect">
            <a:avLst/>
          </a:prstGeom>
        </p:spPr>
      </p:pic>
      <p:pic>
        <p:nvPicPr>
          <p:cNvPr id="71" name="Image 70" descr="Une image contenant cercle, Graphique, art&#10;&#10;Description générée automatiquement">
            <a:extLst>
              <a:ext uri="{FF2B5EF4-FFF2-40B4-BE49-F238E27FC236}">
                <a16:creationId xmlns:a16="http://schemas.microsoft.com/office/drawing/2014/main" id="{2A02C944-40BD-3C7F-BB08-87165CCEC98A}"/>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69012" y="1280144"/>
            <a:ext cx="288608" cy="288608"/>
          </a:xfrm>
          <a:prstGeom prst="rect">
            <a:avLst/>
          </a:prstGeom>
        </p:spPr>
      </p:pic>
      <p:grpSp>
        <p:nvGrpSpPr>
          <p:cNvPr id="75" name="Groupe 74">
            <a:extLst>
              <a:ext uri="{FF2B5EF4-FFF2-40B4-BE49-F238E27FC236}">
                <a16:creationId xmlns:a16="http://schemas.microsoft.com/office/drawing/2014/main" id="{944AAA54-E4D4-0467-F654-6C4FB3C0111D}"/>
              </a:ext>
            </a:extLst>
          </p:cNvPr>
          <p:cNvGrpSpPr/>
          <p:nvPr/>
        </p:nvGrpSpPr>
        <p:grpSpPr>
          <a:xfrm>
            <a:off x="4351669" y="911915"/>
            <a:ext cx="4639931" cy="5034170"/>
            <a:chOff x="4351669" y="911915"/>
            <a:chExt cx="4639931" cy="5034170"/>
          </a:xfrm>
        </p:grpSpPr>
        <p:sp>
          <p:nvSpPr>
            <p:cNvPr id="74" name="Rectangle 73">
              <a:extLst>
                <a:ext uri="{FF2B5EF4-FFF2-40B4-BE49-F238E27FC236}">
                  <a16:creationId xmlns:a16="http://schemas.microsoft.com/office/drawing/2014/main" id="{AF97CA1C-18C6-0EAA-C28F-62F82932A8EA}"/>
                </a:ext>
              </a:extLst>
            </p:cNvPr>
            <p:cNvSpPr/>
            <p:nvPr/>
          </p:nvSpPr>
          <p:spPr>
            <a:xfrm>
              <a:off x="4351669" y="911915"/>
              <a:ext cx="4639931" cy="5034170"/>
            </a:xfrm>
            <a:prstGeom prst="rect">
              <a:avLst/>
            </a:prstGeom>
            <a:solidFill>
              <a:srgbClr val="779AD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3" name="Image 72">
              <a:extLst>
                <a:ext uri="{FF2B5EF4-FFF2-40B4-BE49-F238E27FC236}">
                  <a16:creationId xmlns:a16="http://schemas.microsoft.com/office/drawing/2014/main" id="{016BB536-3611-38BE-2A55-33F6A844982F}"/>
                </a:ext>
              </a:extLst>
            </p:cNvPr>
            <p:cNvPicPr>
              <a:picLocks noChangeAspect="1"/>
            </p:cNvPicPr>
            <p:nvPr/>
          </p:nvPicPr>
          <p:blipFill>
            <a:blip r:embed="rId17"/>
            <a:stretch>
              <a:fillRect/>
            </a:stretch>
          </p:blipFill>
          <p:spPr>
            <a:xfrm>
              <a:off x="4483611" y="1034758"/>
              <a:ext cx="4436441" cy="4778265"/>
            </a:xfrm>
            <a:prstGeom prst="rect">
              <a:avLst/>
            </a:prstGeom>
          </p:spPr>
        </p:pic>
      </p:grpSp>
      <p:pic>
        <p:nvPicPr>
          <p:cNvPr id="11" name="Image 10" descr="Une image contenant dessin humoristique, capture d’écran, mammifère, Graphique&#10;&#10;Description générée automatiquement">
            <a:extLst>
              <a:ext uri="{FF2B5EF4-FFF2-40B4-BE49-F238E27FC236}">
                <a16:creationId xmlns:a16="http://schemas.microsoft.com/office/drawing/2014/main" id="{CE7622E3-F5C8-4831-E6FC-4A8D232A66D8}"/>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772926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1000"/>
                                        <p:tgtEl>
                                          <p:spTgt spid="45"/>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10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1000"/>
                                        <p:tgtEl>
                                          <p:spTgt spid="50"/>
                                        </p:tgtEl>
                                      </p:cBhvr>
                                    </p:animEffect>
                                  </p:childTnLst>
                                </p:cTn>
                              </p:par>
                              <p:par>
                                <p:cTn id="17" presetID="10"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1000"/>
                                        <p:tgtEl>
                                          <p:spTgt spid="52"/>
                                        </p:tgtEl>
                                      </p:cBhvr>
                                    </p:animEffect>
                                  </p:childTnLst>
                                </p:cTn>
                              </p:par>
                              <p:par>
                                <p:cTn id="20" presetID="10" presetClass="entr" presetSubtype="0"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1000"/>
                                        <p:tgtEl>
                                          <p:spTgt spid="60"/>
                                        </p:tgtEl>
                                      </p:cBhvr>
                                    </p:animEffect>
                                  </p:childTnLst>
                                </p:cTn>
                              </p:par>
                              <p:par>
                                <p:cTn id="23" presetID="10"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1000"/>
                                        <p:tgtEl>
                                          <p:spTgt spid="61"/>
                                        </p:tgtEl>
                                      </p:cBhvr>
                                    </p:animEffect>
                                  </p:childTnLst>
                                </p:cTn>
                              </p:par>
                              <p:par>
                                <p:cTn id="26" presetID="10" presetClass="entr" presetSubtype="0" fill="hold"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1000"/>
                                        <p:tgtEl>
                                          <p:spTgt spid="62"/>
                                        </p:tgtEl>
                                      </p:cBhvr>
                                    </p:animEffect>
                                  </p:childTnLst>
                                </p:cTn>
                              </p:par>
                              <p:par>
                                <p:cTn id="29" presetID="10"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1000"/>
                                        <p:tgtEl>
                                          <p:spTgt spid="63"/>
                                        </p:tgtEl>
                                      </p:cBhvr>
                                    </p:animEffect>
                                  </p:childTnLst>
                                </p:cTn>
                              </p:par>
                              <p:par>
                                <p:cTn id="32" presetID="10" presetClass="entr" presetSubtype="0" fill="hold" nodeType="with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1000"/>
                                        <p:tgtEl>
                                          <p:spTgt spid="64"/>
                                        </p:tgtEl>
                                      </p:cBhvr>
                                    </p:animEffect>
                                  </p:childTnLst>
                                </p:cTn>
                              </p:par>
                              <p:par>
                                <p:cTn id="35" presetID="10" presetClass="entr" presetSubtype="0"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1000"/>
                                        <p:tgtEl>
                                          <p:spTgt spid="65"/>
                                        </p:tgtEl>
                                      </p:cBhvr>
                                    </p:animEffect>
                                  </p:childTnLst>
                                </p:cTn>
                              </p:par>
                              <p:par>
                                <p:cTn id="38" presetID="10" presetClass="entr" presetSubtype="0" fill="hold"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1000"/>
                                        <p:tgtEl>
                                          <p:spTgt spid="66"/>
                                        </p:tgtEl>
                                      </p:cBhvr>
                                    </p:animEffect>
                                  </p:childTnLst>
                                </p:cTn>
                              </p:par>
                              <p:par>
                                <p:cTn id="41" presetID="10"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fade">
                                      <p:cBhvr>
                                        <p:cTn id="43" dur="1000"/>
                                        <p:tgtEl>
                                          <p:spTgt spid="67"/>
                                        </p:tgtEl>
                                      </p:cBhvr>
                                    </p:animEffect>
                                  </p:childTnLst>
                                </p:cTn>
                              </p:par>
                              <p:par>
                                <p:cTn id="44" presetID="10" presetClass="entr" presetSubtype="0" fill="hold" nodeType="with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fade">
                                      <p:cBhvr>
                                        <p:cTn id="46" dur="1000"/>
                                        <p:tgtEl>
                                          <p:spTgt spid="68"/>
                                        </p:tgtEl>
                                      </p:cBhvr>
                                    </p:animEffect>
                                  </p:childTnLst>
                                </p:cTn>
                              </p:par>
                              <p:par>
                                <p:cTn id="47" presetID="10" presetClass="entr" presetSubtype="0" fill="hold" nodeType="withEffect">
                                  <p:stCondLst>
                                    <p:cond delay="0"/>
                                  </p:stCondLst>
                                  <p:childTnLst>
                                    <p:set>
                                      <p:cBhvr>
                                        <p:cTn id="48" dur="1" fill="hold">
                                          <p:stCondLst>
                                            <p:cond delay="0"/>
                                          </p:stCondLst>
                                        </p:cTn>
                                        <p:tgtEl>
                                          <p:spTgt spid="69"/>
                                        </p:tgtEl>
                                        <p:attrNameLst>
                                          <p:attrName>style.visibility</p:attrName>
                                        </p:attrNameLst>
                                      </p:cBhvr>
                                      <p:to>
                                        <p:strVal val="visible"/>
                                      </p:to>
                                    </p:set>
                                    <p:animEffect transition="in" filter="fade">
                                      <p:cBhvr>
                                        <p:cTn id="49" dur="1000"/>
                                        <p:tgtEl>
                                          <p:spTgt spid="69"/>
                                        </p:tgtEl>
                                      </p:cBhvr>
                                    </p:animEffect>
                                  </p:childTnLst>
                                </p:cTn>
                              </p:par>
                              <p:par>
                                <p:cTn id="50" presetID="10" presetClass="entr" presetSubtype="0" fill="hold"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1000"/>
                                        <p:tgtEl>
                                          <p:spTgt spid="70"/>
                                        </p:tgtEl>
                                      </p:cBhvr>
                                    </p:animEffect>
                                  </p:childTnLst>
                                </p:cTn>
                              </p:par>
                              <p:par>
                                <p:cTn id="53" presetID="10" presetClass="entr" presetSubtype="0" fill="hold" nodeType="with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fade">
                                      <p:cBhvr>
                                        <p:cTn id="55" dur="1000"/>
                                        <p:tgtEl>
                                          <p:spTgt spid="71"/>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1000"/>
                                        <p:tgtEl>
                                          <p:spTgt spid="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1000"/>
                                        <p:tgtEl>
                                          <p:spTgt spid="40"/>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1000"/>
                                        <p:tgtEl>
                                          <p:spTgt spid="75"/>
                                        </p:tgtEl>
                                      </p:cBhvr>
                                    </p:animEffect>
                                    <p:anim calcmode="lin" valueType="num">
                                      <p:cBhvr>
                                        <p:cTn id="67" dur="1000" fill="hold"/>
                                        <p:tgtEl>
                                          <p:spTgt spid="75"/>
                                        </p:tgtEl>
                                        <p:attrNameLst>
                                          <p:attrName>ppt_x</p:attrName>
                                        </p:attrNameLst>
                                      </p:cBhvr>
                                      <p:tavLst>
                                        <p:tav tm="0">
                                          <p:val>
                                            <p:strVal val="#ppt_x"/>
                                          </p:val>
                                        </p:tav>
                                        <p:tav tm="100000">
                                          <p:val>
                                            <p:strVal val="#ppt_x"/>
                                          </p:val>
                                        </p:tav>
                                      </p:tavLst>
                                    </p:anim>
                                    <p:anim calcmode="lin" valueType="num">
                                      <p:cBhvr>
                                        <p:cTn id="68"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xit" presetSubtype="0" fill="hold" nodeType="clickEffect">
                                  <p:stCondLst>
                                    <p:cond delay="0"/>
                                  </p:stCondLst>
                                  <p:childTnLst>
                                    <p:animEffect transition="out" filter="fade">
                                      <p:cBhvr>
                                        <p:cTn id="72" dur="1000"/>
                                        <p:tgtEl>
                                          <p:spTgt spid="75"/>
                                        </p:tgtEl>
                                      </p:cBhvr>
                                    </p:animEffect>
                                    <p:anim calcmode="lin" valueType="num">
                                      <p:cBhvr>
                                        <p:cTn id="73" dur="1000"/>
                                        <p:tgtEl>
                                          <p:spTgt spid="75"/>
                                        </p:tgtEl>
                                        <p:attrNameLst>
                                          <p:attrName>ppt_x</p:attrName>
                                        </p:attrNameLst>
                                      </p:cBhvr>
                                      <p:tavLst>
                                        <p:tav tm="0">
                                          <p:val>
                                            <p:strVal val="ppt_x"/>
                                          </p:val>
                                        </p:tav>
                                        <p:tav tm="100000">
                                          <p:val>
                                            <p:strVal val="ppt_x"/>
                                          </p:val>
                                        </p:tav>
                                      </p:tavLst>
                                    </p:anim>
                                    <p:anim calcmode="lin" valueType="num">
                                      <p:cBhvr>
                                        <p:cTn id="74" dur="1000"/>
                                        <p:tgtEl>
                                          <p:spTgt spid="75"/>
                                        </p:tgtEl>
                                        <p:attrNameLst>
                                          <p:attrName>ppt_y</p:attrName>
                                        </p:attrNameLst>
                                      </p:cBhvr>
                                      <p:tavLst>
                                        <p:tav tm="0">
                                          <p:val>
                                            <p:strVal val="ppt_y"/>
                                          </p:val>
                                        </p:tav>
                                        <p:tav tm="100000">
                                          <p:val>
                                            <p:strVal val="ppt_y+.1"/>
                                          </p:val>
                                        </p:tav>
                                      </p:tavLst>
                                    </p:anim>
                                    <p:set>
                                      <p:cBhvr>
                                        <p:cTn id="75" dur="1" fill="hold">
                                          <p:stCondLst>
                                            <p:cond delay="999"/>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3628F-58F1-C7F6-3944-5DFDF95F1109}"/>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DED65953-C35C-ACA9-412D-A08C100AEC7F}"/>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Graphique 1">
            <a:extLst>
              <a:ext uri="{FF2B5EF4-FFF2-40B4-BE49-F238E27FC236}">
                <a16:creationId xmlns:a16="http://schemas.microsoft.com/office/drawing/2014/main" id="{8435F5EC-0F3D-1D2B-B855-D8982AE4C4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AECB56FA-F7F4-D587-DC19-7965DD514D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3FC9E006-CA9C-5462-4299-A7FFFF1A5D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17124285-4F75-09F1-FF64-417A8C0570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600723" y="6881294"/>
            <a:ext cx="914401" cy="914401"/>
          </a:xfrm>
          <a:prstGeom prst="rect">
            <a:avLst/>
          </a:prstGeom>
        </p:spPr>
      </p:pic>
      <p:pic>
        <p:nvPicPr>
          <p:cNvPr id="19" name="Graphique 18">
            <a:extLst>
              <a:ext uri="{FF2B5EF4-FFF2-40B4-BE49-F238E27FC236}">
                <a16:creationId xmlns:a16="http://schemas.microsoft.com/office/drawing/2014/main" id="{349BD17C-E496-EB4A-AA79-4FDC8BFCDCC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F3D1D996-0701-0736-EBB0-E06912ADD65E}"/>
              </a:ext>
            </a:extLst>
          </p:cNvPr>
          <p:cNvSpPr txBox="1"/>
          <p:nvPr/>
        </p:nvSpPr>
        <p:spPr>
          <a:xfrm>
            <a:off x="2442451" y="7759064"/>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3D414F4F-0BCA-0350-CA39-72D422D0BE04}"/>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16C474DD-6761-5701-365D-0B78454BFA34}"/>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B6BA7368-F40A-A1BE-015D-F835BEA39141}"/>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AF8C43EA-E91D-D020-B4BE-1894A83907BA}"/>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9" name="ZoneTexte 8">
            <a:extLst>
              <a:ext uri="{FF2B5EF4-FFF2-40B4-BE49-F238E27FC236}">
                <a16:creationId xmlns:a16="http://schemas.microsoft.com/office/drawing/2014/main" id="{966E6CD5-D8B0-F015-B124-F5087BB3092B}"/>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38E1465F-ED91-60B1-2789-5308BB1E6179}"/>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EA3A83B0-86AC-35EB-71FE-4C89914F7D9C}"/>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876E0015-EE97-88F4-40AF-3739D22EDCFA}"/>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CB23A92B-DE49-801B-8FAC-CF2445127303}"/>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79239432-D67D-D5EA-C9A5-F1C50EEDD306}"/>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C2FAB013-93B8-1797-B15A-3866447F83C3}"/>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E76A7B3F-6134-823B-1DA7-2155A7AB8564}"/>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94801AFF-73C4-9E56-0136-6BE8BFFDBB34}"/>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8A31D8EB-0925-8D9A-96CA-4A32C88825E2}"/>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39311E5B-564E-07E8-52CE-540E1F4188C3}"/>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7B82BE4D-1704-B88C-00D9-25D3CC5F63C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C0FF8699-14EC-D19C-58F3-9171E29D8718}"/>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D691906B-0A10-D91C-3388-73DBF6C900D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3C1CFF59-3A2A-6147-7369-F5ED040E9B6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7788C702-A541-11BD-455F-85DC6A49ADE9}"/>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14" name="Groupe 13">
            <a:extLst>
              <a:ext uri="{FF2B5EF4-FFF2-40B4-BE49-F238E27FC236}">
                <a16:creationId xmlns:a16="http://schemas.microsoft.com/office/drawing/2014/main" id="{7D29D580-FD8D-5B87-07FB-379AAE90A6E7}"/>
              </a:ext>
            </a:extLst>
          </p:cNvPr>
          <p:cNvGrpSpPr/>
          <p:nvPr/>
        </p:nvGrpSpPr>
        <p:grpSpPr>
          <a:xfrm>
            <a:off x="6114678" y="970219"/>
            <a:ext cx="986209" cy="1402001"/>
            <a:chOff x="1790484" y="1769607"/>
            <a:chExt cx="986209" cy="1402001"/>
          </a:xfrm>
        </p:grpSpPr>
        <p:grpSp>
          <p:nvGrpSpPr>
            <p:cNvPr id="4" name="Groupe 3">
              <a:extLst>
                <a:ext uri="{FF2B5EF4-FFF2-40B4-BE49-F238E27FC236}">
                  <a16:creationId xmlns:a16="http://schemas.microsoft.com/office/drawing/2014/main" id="{742A0CAC-AB78-EE96-0FAC-954712F537DD}"/>
                </a:ext>
              </a:extLst>
            </p:cNvPr>
            <p:cNvGrpSpPr/>
            <p:nvPr/>
          </p:nvGrpSpPr>
          <p:grpSpPr>
            <a:xfrm>
              <a:off x="1790484" y="1769607"/>
              <a:ext cx="986209" cy="1402001"/>
              <a:chOff x="5120726" y="1638094"/>
              <a:chExt cx="2247704" cy="4146186"/>
            </a:xfrm>
            <a:noFill/>
          </p:grpSpPr>
          <p:sp>
            <p:nvSpPr>
              <p:cNvPr id="5" name="Rectangle 4">
                <a:extLst>
                  <a:ext uri="{FF2B5EF4-FFF2-40B4-BE49-F238E27FC236}">
                    <a16:creationId xmlns:a16="http://schemas.microsoft.com/office/drawing/2014/main" id="{E3E03C0D-3A5F-ACD8-1FDA-CEC2FDE541C7}"/>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17C7FFF5-BFCB-0150-9946-208AA7529D21}"/>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12" name="Picture 2" descr="Installation et configuration du rôle DHCP sous Windows Server 2012 | IT  ADMINISTRATION">
              <a:extLst>
                <a:ext uri="{FF2B5EF4-FFF2-40B4-BE49-F238E27FC236}">
                  <a16:creationId xmlns:a16="http://schemas.microsoft.com/office/drawing/2014/main" id="{CE789A8E-C6A2-0427-30F4-A9C2B4AAE31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07868" y="2085760"/>
              <a:ext cx="773281" cy="773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e 31">
            <a:extLst>
              <a:ext uri="{FF2B5EF4-FFF2-40B4-BE49-F238E27FC236}">
                <a16:creationId xmlns:a16="http://schemas.microsoft.com/office/drawing/2014/main" id="{77886A05-DD48-D564-A1D6-3562BDB466E3}"/>
              </a:ext>
            </a:extLst>
          </p:cNvPr>
          <p:cNvGrpSpPr/>
          <p:nvPr/>
        </p:nvGrpSpPr>
        <p:grpSpPr>
          <a:xfrm>
            <a:off x="5084887" y="2379104"/>
            <a:ext cx="3218234" cy="2036806"/>
            <a:chOff x="6435465" y="2061649"/>
            <a:chExt cx="3218234" cy="2036806"/>
          </a:xfrm>
        </p:grpSpPr>
        <p:cxnSp>
          <p:nvCxnSpPr>
            <p:cNvPr id="36" name="Connecteur droit 35">
              <a:extLst>
                <a:ext uri="{FF2B5EF4-FFF2-40B4-BE49-F238E27FC236}">
                  <a16:creationId xmlns:a16="http://schemas.microsoft.com/office/drawing/2014/main" id="{6DC7B078-FB28-7D6A-2233-70C281D5223D}"/>
                </a:ext>
              </a:extLst>
            </p:cNvPr>
            <p:cNvCxnSpPr>
              <a:cxnSpLocks/>
            </p:cNvCxnSpPr>
            <p:nvPr/>
          </p:nvCxnSpPr>
          <p:spPr>
            <a:xfrm flipV="1">
              <a:off x="6864429" y="2072759"/>
              <a:ext cx="1133039"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7" name="Connecteur droit 36">
              <a:extLst>
                <a:ext uri="{FF2B5EF4-FFF2-40B4-BE49-F238E27FC236}">
                  <a16:creationId xmlns:a16="http://schemas.microsoft.com/office/drawing/2014/main" id="{E8BCD8B1-6C13-656B-DA49-9123DF17B284}"/>
                </a:ext>
              </a:extLst>
            </p:cNvPr>
            <p:cNvCxnSpPr>
              <a:cxnSpLocks/>
            </p:cNvCxnSpPr>
            <p:nvPr/>
          </p:nvCxnSpPr>
          <p:spPr>
            <a:xfrm flipH="1" flipV="1">
              <a:off x="8016620" y="2072759"/>
              <a:ext cx="18386"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1" name="Connecteur droit 40">
              <a:extLst>
                <a:ext uri="{FF2B5EF4-FFF2-40B4-BE49-F238E27FC236}">
                  <a16:creationId xmlns:a16="http://schemas.microsoft.com/office/drawing/2014/main" id="{457F9655-3352-9E33-4487-C7F99F1C5D21}"/>
                </a:ext>
              </a:extLst>
            </p:cNvPr>
            <p:cNvCxnSpPr>
              <a:cxnSpLocks/>
            </p:cNvCxnSpPr>
            <p:nvPr/>
          </p:nvCxnSpPr>
          <p:spPr>
            <a:xfrm flipH="1" flipV="1">
              <a:off x="8044582" y="2061649"/>
              <a:ext cx="1167182" cy="15520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43" name="Image 42" descr="Une image contenant cercle, Graphique, art&#10;&#10;Description générée automatiquement">
              <a:extLst>
                <a:ext uri="{FF2B5EF4-FFF2-40B4-BE49-F238E27FC236}">
                  <a16:creationId xmlns:a16="http://schemas.microsoft.com/office/drawing/2014/main" id="{230DE28F-64AE-668D-8222-4219BC7AA94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35465" y="3460915"/>
              <a:ext cx="637540" cy="637540"/>
            </a:xfrm>
            <a:prstGeom prst="rect">
              <a:avLst/>
            </a:prstGeom>
          </p:spPr>
        </p:pic>
        <p:pic>
          <p:nvPicPr>
            <p:cNvPr id="44" name="Image 43" descr="Une image contenant cercle, Graphique, art&#10;&#10;Description générée automatiquement">
              <a:extLst>
                <a:ext uri="{FF2B5EF4-FFF2-40B4-BE49-F238E27FC236}">
                  <a16:creationId xmlns:a16="http://schemas.microsoft.com/office/drawing/2014/main" id="{96D21D6A-CD44-C1CD-F9C3-9A085535CAF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25812" y="3431943"/>
              <a:ext cx="637540" cy="637540"/>
            </a:xfrm>
            <a:prstGeom prst="rect">
              <a:avLst/>
            </a:prstGeom>
          </p:spPr>
        </p:pic>
        <p:pic>
          <p:nvPicPr>
            <p:cNvPr id="46" name="Image 45" descr="Une image contenant cercle, Graphique, art&#10;&#10;Description générée automatiquement">
              <a:extLst>
                <a:ext uri="{FF2B5EF4-FFF2-40B4-BE49-F238E27FC236}">
                  <a16:creationId xmlns:a16="http://schemas.microsoft.com/office/drawing/2014/main" id="{18C89A02-D5AE-B3C1-7E87-1F1542ED9F8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16159" y="3429000"/>
              <a:ext cx="637540" cy="637540"/>
            </a:xfrm>
            <a:prstGeom prst="rect">
              <a:avLst/>
            </a:prstGeom>
          </p:spPr>
        </p:pic>
      </p:grpSp>
      <p:grpSp>
        <p:nvGrpSpPr>
          <p:cNvPr id="30" name="Groupe 29">
            <a:extLst>
              <a:ext uri="{FF2B5EF4-FFF2-40B4-BE49-F238E27FC236}">
                <a16:creationId xmlns:a16="http://schemas.microsoft.com/office/drawing/2014/main" id="{519829B9-E936-3CFF-5378-889EC37C9AA5}"/>
              </a:ext>
            </a:extLst>
          </p:cNvPr>
          <p:cNvGrpSpPr/>
          <p:nvPr/>
        </p:nvGrpSpPr>
        <p:grpSpPr>
          <a:xfrm>
            <a:off x="7103741" y="1461712"/>
            <a:ext cx="1609117" cy="2004891"/>
            <a:chOff x="7103741" y="1461712"/>
            <a:chExt cx="1609117" cy="2004891"/>
          </a:xfrm>
        </p:grpSpPr>
        <p:cxnSp>
          <p:nvCxnSpPr>
            <p:cNvPr id="15" name="Connecteur droit 14">
              <a:extLst>
                <a:ext uri="{FF2B5EF4-FFF2-40B4-BE49-F238E27FC236}">
                  <a16:creationId xmlns:a16="http://schemas.microsoft.com/office/drawing/2014/main" id="{F931D9F9-F827-28C5-CB2A-337754745694}"/>
                </a:ext>
              </a:extLst>
            </p:cNvPr>
            <p:cNvCxnSpPr>
              <a:cxnSpLocks/>
            </p:cNvCxnSpPr>
            <p:nvPr/>
          </p:nvCxnSpPr>
          <p:spPr>
            <a:xfrm flipH="1" flipV="1">
              <a:off x="7103741" y="1461712"/>
              <a:ext cx="1167182" cy="15520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26" name="Image 25" descr="Une image contenant cercle, Graphique, art&#10;&#10;Description générée automatiquement">
              <a:extLst>
                <a:ext uri="{FF2B5EF4-FFF2-40B4-BE49-F238E27FC236}">
                  <a16:creationId xmlns:a16="http://schemas.microsoft.com/office/drawing/2014/main" id="{4E5B1492-BD3F-B67B-B0BC-DF38D73F4208}"/>
                </a:ext>
              </a:extLst>
            </p:cNvPr>
            <p:cNvPicPr>
              <a:picLocks noChangeAspect="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75318" y="2829063"/>
              <a:ext cx="637540" cy="637540"/>
            </a:xfrm>
            <a:prstGeom prst="rect">
              <a:avLst/>
            </a:prstGeom>
          </p:spPr>
        </p:pic>
      </p:grpSp>
      <p:grpSp>
        <p:nvGrpSpPr>
          <p:cNvPr id="38" name="Groupe 37">
            <a:extLst>
              <a:ext uri="{FF2B5EF4-FFF2-40B4-BE49-F238E27FC236}">
                <a16:creationId xmlns:a16="http://schemas.microsoft.com/office/drawing/2014/main" id="{2603A691-5761-8D42-97C6-A03F046DE9BC}"/>
              </a:ext>
            </a:extLst>
          </p:cNvPr>
          <p:cNvGrpSpPr/>
          <p:nvPr/>
        </p:nvGrpSpPr>
        <p:grpSpPr>
          <a:xfrm>
            <a:off x="7687332" y="2615275"/>
            <a:ext cx="3201186" cy="289850"/>
            <a:chOff x="7687332" y="2615275"/>
            <a:chExt cx="3201186" cy="289850"/>
          </a:xfrm>
        </p:grpSpPr>
        <p:cxnSp>
          <p:nvCxnSpPr>
            <p:cNvPr id="33" name="Connecteur droit 32">
              <a:extLst>
                <a:ext uri="{FF2B5EF4-FFF2-40B4-BE49-F238E27FC236}">
                  <a16:creationId xmlns:a16="http://schemas.microsoft.com/office/drawing/2014/main" id="{F0D2A5DA-0A46-3B1C-3ACD-67BAA683AA26}"/>
                </a:ext>
              </a:extLst>
            </p:cNvPr>
            <p:cNvCxnSpPr>
              <a:cxnSpLocks/>
            </p:cNvCxnSpPr>
            <p:nvPr/>
          </p:nvCxnSpPr>
          <p:spPr>
            <a:xfrm flipH="1">
              <a:off x="8647340" y="2829063"/>
              <a:ext cx="107223" cy="760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C207B201-41F9-18A3-EB6E-658A5F9E98C8}"/>
                </a:ext>
              </a:extLst>
            </p:cNvPr>
            <p:cNvSpPr txBox="1"/>
            <p:nvPr/>
          </p:nvSpPr>
          <p:spPr>
            <a:xfrm>
              <a:off x="7687332" y="2615275"/>
              <a:ext cx="3201186" cy="261610"/>
            </a:xfrm>
            <a:prstGeom prst="rect">
              <a:avLst/>
            </a:prstGeom>
            <a:noFill/>
          </p:spPr>
          <p:txBody>
            <a:bodyPr wrap="square" rtlCol="0">
              <a:spAutoFit/>
            </a:bodyPr>
            <a:lstStyle/>
            <a:p>
              <a:pPr algn="ctr"/>
              <a:r>
                <a:rPr lang="fr-FR" sz="1100" cap="small" dirty="0"/>
                <a:t>« J’ai besoin d’une IP »</a:t>
              </a:r>
            </a:p>
          </p:txBody>
        </p:sp>
      </p:grpSp>
      <p:pic>
        <p:nvPicPr>
          <p:cNvPr id="59" name="Image 58" descr="Une image contenant ligne, croquis, Rectangle, conception&#10;&#10;Description générée automatiquement">
            <a:extLst>
              <a:ext uri="{FF2B5EF4-FFF2-40B4-BE49-F238E27FC236}">
                <a16:creationId xmlns:a16="http://schemas.microsoft.com/office/drawing/2014/main" id="{069D5957-E451-A055-9705-949867D75A6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9898516">
            <a:off x="7682273" y="2543898"/>
            <a:ext cx="872625" cy="458832"/>
          </a:xfrm>
          <a:prstGeom prst="rect">
            <a:avLst/>
          </a:prstGeom>
        </p:spPr>
      </p:pic>
      <p:cxnSp>
        <p:nvCxnSpPr>
          <p:cNvPr id="31" name="Connecteur droit 30">
            <a:extLst>
              <a:ext uri="{FF2B5EF4-FFF2-40B4-BE49-F238E27FC236}">
                <a16:creationId xmlns:a16="http://schemas.microsoft.com/office/drawing/2014/main" id="{0258F544-D1DC-511E-FE66-743BD13103BC}"/>
              </a:ext>
            </a:extLst>
          </p:cNvPr>
          <p:cNvCxnSpPr/>
          <p:nvPr/>
        </p:nvCxnSpPr>
        <p:spPr>
          <a:xfrm>
            <a:off x="5400303" y="1490287"/>
            <a:ext cx="714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83CA0B8C-BCAF-52D9-321B-79B18A35C73B}"/>
              </a:ext>
            </a:extLst>
          </p:cNvPr>
          <p:cNvSpPr/>
          <p:nvPr/>
        </p:nvSpPr>
        <p:spPr>
          <a:xfrm>
            <a:off x="3776661" y="1211535"/>
            <a:ext cx="1614066" cy="146030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E47BD21B-FE07-9D0A-7043-7A5CAFDAA007}"/>
              </a:ext>
            </a:extLst>
          </p:cNvPr>
          <p:cNvSpPr txBox="1"/>
          <p:nvPr/>
        </p:nvSpPr>
        <p:spPr>
          <a:xfrm>
            <a:off x="2967210" y="930177"/>
            <a:ext cx="3201186" cy="307777"/>
          </a:xfrm>
          <a:prstGeom prst="rect">
            <a:avLst/>
          </a:prstGeom>
          <a:noFill/>
        </p:spPr>
        <p:txBody>
          <a:bodyPr wrap="square" rtlCol="0">
            <a:spAutoFit/>
          </a:bodyPr>
          <a:lstStyle/>
          <a:p>
            <a:pPr algn="ctr"/>
            <a:r>
              <a:rPr lang="fr-FR" sz="1400" cap="small" dirty="0"/>
              <a:t>Table DHCP</a:t>
            </a:r>
          </a:p>
        </p:txBody>
      </p:sp>
      <p:pic>
        <p:nvPicPr>
          <p:cNvPr id="45" name="Image 44" descr="Une image contenant cercle, Graphique, art&#10;&#10;Description générée automatiquement">
            <a:extLst>
              <a:ext uri="{FF2B5EF4-FFF2-40B4-BE49-F238E27FC236}">
                <a16:creationId xmlns:a16="http://schemas.microsoft.com/office/drawing/2014/main" id="{F3635FD1-D837-3DC9-48C3-118DEF39D4E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57439" y="1286336"/>
            <a:ext cx="288608" cy="288608"/>
          </a:xfrm>
          <a:prstGeom prst="rect">
            <a:avLst/>
          </a:prstGeom>
        </p:spPr>
      </p:pic>
      <p:pic>
        <p:nvPicPr>
          <p:cNvPr id="47" name="Image 46" descr="Une image contenant cercle, Graphique, art&#10;&#10;Description générée automatiquement">
            <a:extLst>
              <a:ext uri="{FF2B5EF4-FFF2-40B4-BE49-F238E27FC236}">
                <a16:creationId xmlns:a16="http://schemas.microsoft.com/office/drawing/2014/main" id="{E9701869-89B6-F8FC-C485-9AB7142F9A2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57439" y="1627927"/>
            <a:ext cx="288608" cy="288608"/>
          </a:xfrm>
          <a:prstGeom prst="rect">
            <a:avLst/>
          </a:prstGeom>
        </p:spPr>
      </p:pic>
      <p:pic>
        <p:nvPicPr>
          <p:cNvPr id="50" name="Image 49" descr="Une image contenant cercle, Graphique, art&#10;&#10;Description générée automatiquement">
            <a:extLst>
              <a:ext uri="{FF2B5EF4-FFF2-40B4-BE49-F238E27FC236}">
                <a16:creationId xmlns:a16="http://schemas.microsoft.com/office/drawing/2014/main" id="{F6DEC130-21F6-58F0-0F2D-3A1B2FFD05F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51771" y="1954475"/>
            <a:ext cx="288608" cy="288608"/>
          </a:xfrm>
          <a:prstGeom prst="rect">
            <a:avLst/>
          </a:prstGeom>
        </p:spPr>
      </p:pic>
      <p:pic>
        <p:nvPicPr>
          <p:cNvPr id="52" name="Image 51" descr="Une image contenant cercle, Graphique, art&#10;&#10;Description générée automatiquement">
            <a:extLst>
              <a:ext uri="{FF2B5EF4-FFF2-40B4-BE49-F238E27FC236}">
                <a16:creationId xmlns:a16="http://schemas.microsoft.com/office/drawing/2014/main" id="{F142C7E6-3B3B-DC7E-231F-2D6080C50E35}"/>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51771" y="2285625"/>
            <a:ext cx="288608" cy="288608"/>
          </a:xfrm>
          <a:prstGeom prst="rect">
            <a:avLst/>
          </a:prstGeom>
        </p:spPr>
      </p:pic>
      <p:pic>
        <p:nvPicPr>
          <p:cNvPr id="60" name="Image 59" descr="Une image contenant cercle, Graphique, art&#10;&#10;Description générée automatiquement">
            <a:extLst>
              <a:ext uri="{FF2B5EF4-FFF2-40B4-BE49-F238E27FC236}">
                <a16:creationId xmlns:a16="http://schemas.microsoft.com/office/drawing/2014/main" id="{B138A5C3-7005-53D7-49BA-C8DEA35BF5C2}"/>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07365" y="1279674"/>
            <a:ext cx="288608" cy="288608"/>
          </a:xfrm>
          <a:prstGeom prst="rect">
            <a:avLst/>
          </a:prstGeom>
        </p:spPr>
      </p:pic>
      <p:pic>
        <p:nvPicPr>
          <p:cNvPr id="61" name="Image 60" descr="Une image contenant cercle, Graphique, art&#10;&#10;Description générée automatiquement">
            <a:extLst>
              <a:ext uri="{FF2B5EF4-FFF2-40B4-BE49-F238E27FC236}">
                <a16:creationId xmlns:a16="http://schemas.microsoft.com/office/drawing/2014/main" id="{1B37491B-590B-6795-C176-F9964E275D84}"/>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16700" y="1621922"/>
            <a:ext cx="288608" cy="288608"/>
          </a:xfrm>
          <a:prstGeom prst="rect">
            <a:avLst/>
          </a:prstGeom>
        </p:spPr>
      </p:pic>
      <p:pic>
        <p:nvPicPr>
          <p:cNvPr id="62" name="Image 61" descr="Une image contenant cercle, Graphique, art&#10;&#10;Description générée automatiquement">
            <a:extLst>
              <a:ext uri="{FF2B5EF4-FFF2-40B4-BE49-F238E27FC236}">
                <a16:creationId xmlns:a16="http://schemas.microsoft.com/office/drawing/2014/main" id="{CFDBE129-230C-BE1A-E1D0-010935EAFE7D}"/>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16700" y="1954475"/>
            <a:ext cx="288608" cy="288608"/>
          </a:xfrm>
          <a:prstGeom prst="rect">
            <a:avLst/>
          </a:prstGeom>
        </p:spPr>
      </p:pic>
      <p:pic>
        <p:nvPicPr>
          <p:cNvPr id="63" name="Image 62" descr="Une image contenant cercle, Graphique, art&#10;&#10;Description générée automatiquement">
            <a:extLst>
              <a:ext uri="{FF2B5EF4-FFF2-40B4-BE49-F238E27FC236}">
                <a16:creationId xmlns:a16="http://schemas.microsoft.com/office/drawing/2014/main" id="{1334B6AB-31E9-DD5F-7BA8-7B321BDA72A6}"/>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22292" y="2285625"/>
            <a:ext cx="288608" cy="288608"/>
          </a:xfrm>
          <a:prstGeom prst="rect">
            <a:avLst/>
          </a:prstGeom>
        </p:spPr>
      </p:pic>
      <p:pic>
        <p:nvPicPr>
          <p:cNvPr id="64" name="Image 63" descr="Une image contenant cercle, Graphique, art&#10;&#10;Description générée automatiquement">
            <a:extLst>
              <a:ext uri="{FF2B5EF4-FFF2-40B4-BE49-F238E27FC236}">
                <a16:creationId xmlns:a16="http://schemas.microsoft.com/office/drawing/2014/main" id="{C7BFB66F-3761-88B4-510B-8C812DB180C0}"/>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9086" y="1617486"/>
            <a:ext cx="288608" cy="288608"/>
          </a:xfrm>
          <a:prstGeom prst="rect">
            <a:avLst/>
          </a:prstGeom>
        </p:spPr>
      </p:pic>
      <p:pic>
        <p:nvPicPr>
          <p:cNvPr id="65" name="Image 64" descr="Une image contenant cercle, Graphique, art&#10;&#10;Description générée automatiquement">
            <a:extLst>
              <a:ext uri="{FF2B5EF4-FFF2-40B4-BE49-F238E27FC236}">
                <a16:creationId xmlns:a16="http://schemas.microsoft.com/office/drawing/2014/main" id="{7C3B6C9A-1B0F-BAFC-087A-E1FB67575C82}"/>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9086" y="1959077"/>
            <a:ext cx="288608" cy="288608"/>
          </a:xfrm>
          <a:prstGeom prst="rect">
            <a:avLst/>
          </a:prstGeom>
        </p:spPr>
      </p:pic>
      <p:pic>
        <p:nvPicPr>
          <p:cNvPr id="66" name="Image 65" descr="Une image contenant cercle, Graphique, art&#10;&#10;Description générée automatiquement">
            <a:extLst>
              <a:ext uri="{FF2B5EF4-FFF2-40B4-BE49-F238E27FC236}">
                <a16:creationId xmlns:a16="http://schemas.microsoft.com/office/drawing/2014/main" id="{06520E01-733C-50DE-91B1-6CE929C253D2}"/>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3418" y="2285625"/>
            <a:ext cx="288608" cy="288608"/>
          </a:xfrm>
          <a:prstGeom prst="rect">
            <a:avLst/>
          </a:prstGeom>
        </p:spPr>
      </p:pic>
      <p:pic>
        <p:nvPicPr>
          <p:cNvPr id="67" name="Image 66" descr="Une image contenant cercle, Graphique, art&#10;&#10;Description générée automatiquement">
            <a:extLst>
              <a:ext uri="{FF2B5EF4-FFF2-40B4-BE49-F238E27FC236}">
                <a16:creationId xmlns:a16="http://schemas.microsoft.com/office/drawing/2014/main" id="{6EB1D044-78E6-A620-350D-1008945EC696}"/>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69012" y="1610824"/>
            <a:ext cx="288608" cy="288608"/>
          </a:xfrm>
          <a:prstGeom prst="rect">
            <a:avLst/>
          </a:prstGeom>
        </p:spPr>
      </p:pic>
      <p:pic>
        <p:nvPicPr>
          <p:cNvPr id="68" name="Image 67" descr="Une image contenant cercle, Graphique, art&#10;&#10;Description générée automatiquement">
            <a:extLst>
              <a:ext uri="{FF2B5EF4-FFF2-40B4-BE49-F238E27FC236}">
                <a16:creationId xmlns:a16="http://schemas.microsoft.com/office/drawing/2014/main" id="{66E7D435-777B-2601-FD35-D071294299D4}"/>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78347" y="1953072"/>
            <a:ext cx="288608" cy="288608"/>
          </a:xfrm>
          <a:prstGeom prst="rect">
            <a:avLst/>
          </a:prstGeom>
        </p:spPr>
      </p:pic>
      <p:pic>
        <p:nvPicPr>
          <p:cNvPr id="69" name="Image 68" descr="Une image contenant cercle, Graphique, art&#10;&#10;Description générée automatiquement">
            <a:extLst>
              <a:ext uri="{FF2B5EF4-FFF2-40B4-BE49-F238E27FC236}">
                <a16:creationId xmlns:a16="http://schemas.microsoft.com/office/drawing/2014/main" id="{12869771-1876-7745-64EF-FAC65CCAC577}"/>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78347" y="2285625"/>
            <a:ext cx="288608" cy="288608"/>
          </a:xfrm>
          <a:prstGeom prst="rect">
            <a:avLst/>
          </a:prstGeom>
        </p:spPr>
      </p:pic>
      <p:pic>
        <p:nvPicPr>
          <p:cNvPr id="70" name="Image 69" descr="Une image contenant cercle, Graphique, art&#10;&#10;Description générée automatiquement">
            <a:extLst>
              <a:ext uri="{FF2B5EF4-FFF2-40B4-BE49-F238E27FC236}">
                <a16:creationId xmlns:a16="http://schemas.microsoft.com/office/drawing/2014/main" id="{046715E0-DA8F-DF6F-3DAC-AFAB819D5D8B}"/>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9086" y="1286806"/>
            <a:ext cx="288608" cy="288608"/>
          </a:xfrm>
          <a:prstGeom prst="rect">
            <a:avLst/>
          </a:prstGeom>
        </p:spPr>
      </p:pic>
      <p:pic>
        <p:nvPicPr>
          <p:cNvPr id="71" name="Image 70" descr="Une image contenant cercle, Graphique, art&#10;&#10;Description générée automatiquement">
            <a:extLst>
              <a:ext uri="{FF2B5EF4-FFF2-40B4-BE49-F238E27FC236}">
                <a16:creationId xmlns:a16="http://schemas.microsoft.com/office/drawing/2014/main" id="{96052774-7704-C6F4-4BE8-4AC250224FFB}"/>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69012" y="1280144"/>
            <a:ext cx="288608" cy="288608"/>
          </a:xfrm>
          <a:prstGeom prst="rect">
            <a:avLst/>
          </a:prstGeom>
        </p:spPr>
      </p:pic>
      <p:pic>
        <p:nvPicPr>
          <p:cNvPr id="11" name="Image 10" descr="Une image contenant dessin humoristique, capture d’écran, mammifère, Graphique&#10;&#10;Description générée automatiquement">
            <a:extLst>
              <a:ext uri="{FF2B5EF4-FFF2-40B4-BE49-F238E27FC236}">
                <a16:creationId xmlns:a16="http://schemas.microsoft.com/office/drawing/2014/main" id="{A63DA8F7-0467-E048-8EB0-E0726128B801}"/>
              </a:ext>
            </a:extLst>
          </p:cNvPr>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648334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A5559-DF52-63EF-C8A7-2FA1F28709B1}"/>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CED9F4C4-415D-1B6D-8083-D080025850CC}"/>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Graphique 1">
            <a:extLst>
              <a:ext uri="{FF2B5EF4-FFF2-40B4-BE49-F238E27FC236}">
                <a16:creationId xmlns:a16="http://schemas.microsoft.com/office/drawing/2014/main" id="{BF92676A-5A03-BA92-D592-4E9A4984FF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70ED2E25-CD4C-8F55-8A15-383456A38A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A0E61A46-B720-1C98-8A99-4B2A3A0BFB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202483BF-DA25-3B38-20E0-3EB106A16F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600723" y="6881294"/>
            <a:ext cx="914401" cy="914401"/>
          </a:xfrm>
          <a:prstGeom prst="rect">
            <a:avLst/>
          </a:prstGeom>
        </p:spPr>
      </p:pic>
      <p:pic>
        <p:nvPicPr>
          <p:cNvPr id="19" name="Graphique 18">
            <a:extLst>
              <a:ext uri="{FF2B5EF4-FFF2-40B4-BE49-F238E27FC236}">
                <a16:creationId xmlns:a16="http://schemas.microsoft.com/office/drawing/2014/main" id="{421F18EB-021D-5156-54ED-44D5C1A453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6DA58064-0A61-9364-B18F-FDE5CCBD3697}"/>
              </a:ext>
            </a:extLst>
          </p:cNvPr>
          <p:cNvSpPr txBox="1"/>
          <p:nvPr/>
        </p:nvSpPr>
        <p:spPr>
          <a:xfrm>
            <a:off x="2442451" y="7759064"/>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CFD0786D-84FF-5547-3CE5-4516C20EA023}"/>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F98D67DA-92C8-8C45-E9C4-6CC2189915C9}"/>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7A16C3A5-BFD2-EAC9-CE93-1C2047C1E226}"/>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B4A97C7A-1F07-9F88-88C8-CF165F3CC8AD}"/>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9" name="ZoneTexte 8">
            <a:extLst>
              <a:ext uri="{FF2B5EF4-FFF2-40B4-BE49-F238E27FC236}">
                <a16:creationId xmlns:a16="http://schemas.microsoft.com/office/drawing/2014/main" id="{DED4FE4B-9A61-02DC-215E-B90C2FD8EE92}"/>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D9AEDF65-4669-B05A-7399-3F5B250B84EC}"/>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CD86B28B-6C63-BC8A-6DEC-494E14E61D2B}"/>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93310A03-2B50-9DB4-33C7-4476F2AC3A6D}"/>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84DBFF94-B14C-A245-40BD-8449C702A284}"/>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586D63A3-F68C-C67F-A726-72BF77508F17}"/>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346ECF60-DC62-39A7-A3E5-A0800922C1B6}"/>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ED8706E0-7511-8660-1CD3-2C32B02AB121}"/>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02E34E2A-8EC8-600C-C432-BEE83DCA2330}"/>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DAF61BBD-0E22-87B4-D1EA-7EF3F60FC2EB}"/>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29FE98DA-B2C8-7521-A31F-C453FD8DCBB0}"/>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6C45CB8B-A942-370F-7232-8C488EAE03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6B7CB3E2-30C4-D882-7EB2-255F2BA92771}"/>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28B9077E-E05B-8BBD-3260-0755238163A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FFEF051C-8F22-27BD-C317-4240BD9FBA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6560B75A-09C0-C3E1-0A12-1BBA77E01F4C}"/>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14" name="Groupe 13">
            <a:extLst>
              <a:ext uri="{FF2B5EF4-FFF2-40B4-BE49-F238E27FC236}">
                <a16:creationId xmlns:a16="http://schemas.microsoft.com/office/drawing/2014/main" id="{501011D2-3EAE-2B33-5D61-40FB23A8455B}"/>
              </a:ext>
            </a:extLst>
          </p:cNvPr>
          <p:cNvGrpSpPr/>
          <p:nvPr/>
        </p:nvGrpSpPr>
        <p:grpSpPr>
          <a:xfrm>
            <a:off x="6114678" y="970219"/>
            <a:ext cx="986209" cy="1402001"/>
            <a:chOff x="1790484" y="1769607"/>
            <a:chExt cx="986209" cy="1402001"/>
          </a:xfrm>
        </p:grpSpPr>
        <p:grpSp>
          <p:nvGrpSpPr>
            <p:cNvPr id="4" name="Groupe 3">
              <a:extLst>
                <a:ext uri="{FF2B5EF4-FFF2-40B4-BE49-F238E27FC236}">
                  <a16:creationId xmlns:a16="http://schemas.microsoft.com/office/drawing/2014/main" id="{D3FFA885-17D5-D3D4-0648-DB205DFD4248}"/>
                </a:ext>
              </a:extLst>
            </p:cNvPr>
            <p:cNvGrpSpPr/>
            <p:nvPr/>
          </p:nvGrpSpPr>
          <p:grpSpPr>
            <a:xfrm>
              <a:off x="1790484" y="1769607"/>
              <a:ext cx="986209" cy="1402001"/>
              <a:chOff x="5120726" y="1638094"/>
              <a:chExt cx="2247704" cy="4146186"/>
            </a:xfrm>
            <a:noFill/>
          </p:grpSpPr>
          <p:sp>
            <p:nvSpPr>
              <p:cNvPr id="5" name="Rectangle 4">
                <a:extLst>
                  <a:ext uri="{FF2B5EF4-FFF2-40B4-BE49-F238E27FC236}">
                    <a16:creationId xmlns:a16="http://schemas.microsoft.com/office/drawing/2014/main" id="{51B3A35D-0259-9F8F-0D04-12026B5258E7}"/>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702D2714-8C94-D4C5-882D-78A8911FB1AB}"/>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12" name="Picture 2" descr="Installation et configuration du rôle DHCP sous Windows Server 2012 | IT  ADMINISTRATION">
              <a:extLst>
                <a:ext uri="{FF2B5EF4-FFF2-40B4-BE49-F238E27FC236}">
                  <a16:creationId xmlns:a16="http://schemas.microsoft.com/office/drawing/2014/main" id="{62CB5944-2EF6-F03D-C328-5E003877F7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07868" y="2085760"/>
              <a:ext cx="773281" cy="773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e 31">
            <a:extLst>
              <a:ext uri="{FF2B5EF4-FFF2-40B4-BE49-F238E27FC236}">
                <a16:creationId xmlns:a16="http://schemas.microsoft.com/office/drawing/2014/main" id="{68B6DFBE-2FB9-16AA-22BF-808758532B15}"/>
              </a:ext>
            </a:extLst>
          </p:cNvPr>
          <p:cNvGrpSpPr/>
          <p:nvPr/>
        </p:nvGrpSpPr>
        <p:grpSpPr>
          <a:xfrm>
            <a:off x="5084887" y="2379104"/>
            <a:ext cx="3218234" cy="2036806"/>
            <a:chOff x="6435465" y="2061649"/>
            <a:chExt cx="3218234" cy="2036806"/>
          </a:xfrm>
        </p:grpSpPr>
        <p:cxnSp>
          <p:nvCxnSpPr>
            <p:cNvPr id="36" name="Connecteur droit 35">
              <a:extLst>
                <a:ext uri="{FF2B5EF4-FFF2-40B4-BE49-F238E27FC236}">
                  <a16:creationId xmlns:a16="http://schemas.microsoft.com/office/drawing/2014/main" id="{BA5FFF9C-812D-6607-2E36-9E871CAB3422}"/>
                </a:ext>
              </a:extLst>
            </p:cNvPr>
            <p:cNvCxnSpPr>
              <a:cxnSpLocks/>
            </p:cNvCxnSpPr>
            <p:nvPr/>
          </p:nvCxnSpPr>
          <p:spPr>
            <a:xfrm flipV="1">
              <a:off x="6864429" y="2072759"/>
              <a:ext cx="1133039"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7" name="Connecteur droit 36">
              <a:extLst>
                <a:ext uri="{FF2B5EF4-FFF2-40B4-BE49-F238E27FC236}">
                  <a16:creationId xmlns:a16="http://schemas.microsoft.com/office/drawing/2014/main" id="{CC8A733C-0B3A-3A0D-783A-F31505A4339C}"/>
                </a:ext>
              </a:extLst>
            </p:cNvPr>
            <p:cNvCxnSpPr>
              <a:cxnSpLocks/>
            </p:cNvCxnSpPr>
            <p:nvPr/>
          </p:nvCxnSpPr>
          <p:spPr>
            <a:xfrm flipH="1" flipV="1">
              <a:off x="8016620" y="2072759"/>
              <a:ext cx="18386"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1" name="Connecteur droit 40">
              <a:extLst>
                <a:ext uri="{FF2B5EF4-FFF2-40B4-BE49-F238E27FC236}">
                  <a16:creationId xmlns:a16="http://schemas.microsoft.com/office/drawing/2014/main" id="{220070F4-68AD-64A3-0795-1DF27C154EC4}"/>
                </a:ext>
              </a:extLst>
            </p:cNvPr>
            <p:cNvCxnSpPr>
              <a:cxnSpLocks/>
            </p:cNvCxnSpPr>
            <p:nvPr/>
          </p:nvCxnSpPr>
          <p:spPr>
            <a:xfrm flipH="1" flipV="1">
              <a:off x="8044582" y="2061649"/>
              <a:ext cx="1167182" cy="15520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43" name="Image 42" descr="Une image contenant cercle, Graphique, art&#10;&#10;Description générée automatiquement">
              <a:extLst>
                <a:ext uri="{FF2B5EF4-FFF2-40B4-BE49-F238E27FC236}">
                  <a16:creationId xmlns:a16="http://schemas.microsoft.com/office/drawing/2014/main" id="{0D7D1728-8E1F-C1A5-8AEE-64AEB583F3A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35465" y="3460915"/>
              <a:ext cx="637540" cy="637540"/>
            </a:xfrm>
            <a:prstGeom prst="rect">
              <a:avLst/>
            </a:prstGeom>
          </p:spPr>
        </p:pic>
        <p:pic>
          <p:nvPicPr>
            <p:cNvPr id="44" name="Image 43" descr="Une image contenant cercle, Graphique, art&#10;&#10;Description générée automatiquement">
              <a:extLst>
                <a:ext uri="{FF2B5EF4-FFF2-40B4-BE49-F238E27FC236}">
                  <a16:creationId xmlns:a16="http://schemas.microsoft.com/office/drawing/2014/main" id="{158E2A4B-FFD8-29A2-BD39-08E3251F8AD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25812" y="3431943"/>
              <a:ext cx="637540" cy="637540"/>
            </a:xfrm>
            <a:prstGeom prst="rect">
              <a:avLst/>
            </a:prstGeom>
          </p:spPr>
        </p:pic>
        <p:pic>
          <p:nvPicPr>
            <p:cNvPr id="46" name="Image 45" descr="Une image contenant cercle, Graphique, art&#10;&#10;Description générée automatiquement">
              <a:extLst>
                <a:ext uri="{FF2B5EF4-FFF2-40B4-BE49-F238E27FC236}">
                  <a16:creationId xmlns:a16="http://schemas.microsoft.com/office/drawing/2014/main" id="{AF1930E6-9973-AAD4-5CDA-BCB21D45719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16159" y="3429000"/>
              <a:ext cx="637540" cy="637540"/>
            </a:xfrm>
            <a:prstGeom prst="rect">
              <a:avLst/>
            </a:prstGeom>
          </p:spPr>
        </p:pic>
      </p:grpSp>
      <p:grpSp>
        <p:nvGrpSpPr>
          <p:cNvPr id="30" name="Groupe 29">
            <a:extLst>
              <a:ext uri="{FF2B5EF4-FFF2-40B4-BE49-F238E27FC236}">
                <a16:creationId xmlns:a16="http://schemas.microsoft.com/office/drawing/2014/main" id="{C5BBF83C-8441-889E-8D52-6356ADDC4326}"/>
              </a:ext>
            </a:extLst>
          </p:cNvPr>
          <p:cNvGrpSpPr/>
          <p:nvPr/>
        </p:nvGrpSpPr>
        <p:grpSpPr>
          <a:xfrm>
            <a:off x="7103741" y="1461712"/>
            <a:ext cx="1609117" cy="2004891"/>
            <a:chOff x="7103741" y="1461712"/>
            <a:chExt cx="1609117" cy="2004891"/>
          </a:xfrm>
        </p:grpSpPr>
        <p:cxnSp>
          <p:nvCxnSpPr>
            <p:cNvPr id="15" name="Connecteur droit 14">
              <a:extLst>
                <a:ext uri="{FF2B5EF4-FFF2-40B4-BE49-F238E27FC236}">
                  <a16:creationId xmlns:a16="http://schemas.microsoft.com/office/drawing/2014/main" id="{939F8171-2702-D746-F439-AB4A907D2BD8}"/>
                </a:ext>
              </a:extLst>
            </p:cNvPr>
            <p:cNvCxnSpPr>
              <a:cxnSpLocks/>
            </p:cNvCxnSpPr>
            <p:nvPr/>
          </p:nvCxnSpPr>
          <p:spPr>
            <a:xfrm flipH="1" flipV="1">
              <a:off x="7103741" y="1461712"/>
              <a:ext cx="1167182" cy="15520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26" name="Image 25" descr="Une image contenant cercle, Graphique, art&#10;&#10;Description générée automatiquement">
              <a:extLst>
                <a:ext uri="{FF2B5EF4-FFF2-40B4-BE49-F238E27FC236}">
                  <a16:creationId xmlns:a16="http://schemas.microsoft.com/office/drawing/2014/main" id="{543D31EB-86BE-3D21-693F-44B6BDBAF3B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75318" y="2829063"/>
              <a:ext cx="637540" cy="637540"/>
            </a:xfrm>
            <a:prstGeom prst="rect">
              <a:avLst/>
            </a:prstGeom>
          </p:spPr>
        </p:pic>
      </p:grpSp>
      <p:cxnSp>
        <p:nvCxnSpPr>
          <p:cNvPr id="31" name="Connecteur droit 30">
            <a:extLst>
              <a:ext uri="{FF2B5EF4-FFF2-40B4-BE49-F238E27FC236}">
                <a16:creationId xmlns:a16="http://schemas.microsoft.com/office/drawing/2014/main" id="{DCB5B686-122E-F8DC-F7C5-A54AE1BCCFCE}"/>
              </a:ext>
            </a:extLst>
          </p:cNvPr>
          <p:cNvCxnSpPr/>
          <p:nvPr/>
        </p:nvCxnSpPr>
        <p:spPr>
          <a:xfrm>
            <a:off x="5400303" y="1490287"/>
            <a:ext cx="714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DBE4724-1E60-016E-CA20-2DFD36DEDC32}"/>
              </a:ext>
            </a:extLst>
          </p:cNvPr>
          <p:cNvSpPr/>
          <p:nvPr/>
        </p:nvSpPr>
        <p:spPr>
          <a:xfrm>
            <a:off x="3776661" y="1211535"/>
            <a:ext cx="1614066" cy="146030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806CFCBA-EF56-ABED-CE8C-C16E1851A42B}"/>
              </a:ext>
            </a:extLst>
          </p:cNvPr>
          <p:cNvSpPr txBox="1"/>
          <p:nvPr/>
        </p:nvSpPr>
        <p:spPr>
          <a:xfrm>
            <a:off x="2967210" y="930177"/>
            <a:ext cx="3201186" cy="307777"/>
          </a:xfrm>
          <a:prstGeom prst="rect">
            <a:avLst/>
          </a:prstGeom>
          <a:noFill/>
        </p:spPr>
        <p:txBody>
          <a:bodyPr wrap="square" rtlCol="0">
            <a:spAutoFit/>
          </a:bodyPr>
          <a:lstStyle/>
          <a:p>
            <a:pPr algn="ctr"/>
            <a:r>
              <a:rPr lang="fr-FR" sz="1400" cap="small" dirty="0"/>
              <a:t>Table DHCP</a:t>
            </a:r>
          </a:p>
        </p:txBody>
      </p:sp>
      <p:pic>
        <p:nvPicPr>
          <p:cNvPr id="45" name="Image 44" descr="Une image contenant cercle, Graphique, art&#10;&#10;Description générée automatiquement">
            <a:extLst>
              <a:ext uri="{FF2B5EF4-FFF2-40B4-BE49-F238E27FC236}">
                <a16:creationId xmlns:a16="http://schemas.microsoft.com/office/drawing/2014/main" id="{2F3D0DA6-E64A-6EF3-ED1B-791EB60C9ED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57439" y="1286336"/>
            <a:ext cx="288608" cy="288608"/>
          </a:xfrm>
          <a:prstGeom prst="rect">
            <a:avLst/>
          </a:prstGeom>
        </p:spPr>
      </p:pic>
      <p:pic>
        <p:nvPicPr>
          <p:cNvPr id="47" name="Image 46" descr="Une image contenant cercle, Graphique, art&#10;&#10;Description générée automatiquement">
            <a:extLst>
              <a:ext uri="{FF2B5EF4-FFF2-40B4-BE49-F238E27FC236}">
                <a16:creationId xmlns:a16="http://schemas.microsoft.com/office/drawing/2014/main" id="{C080983A-02B8-5D80-E65A-CFDA4941873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57439" y="1627927"/>
            <a:ext cx="288608" cy="288608"/>
          </a:xfrm>
          <a:prstGeom prst="rect">
            <a:avLst/>
          </a:prstGeom>
        </p:spPr>
      </p:pic>
      <p:pic>
        <p:nvPicPr>
          <p:cNvPr id="50" name="Image 49" descr="Une image contenant cercle, Graphique, art&#10;&#10;Description générée automatiquement">
            <a:extLst>
              <a:ext uri="{FF2B5EF4-FFF2-40B4-BE49-F238E27FC236}">
                <a16:creationId xmlns:a16="http://schemas.microsoft.com/office/drawing/2014/main" id="{2C41880D-30CF-27FA-94B9-F500F0CF251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51771" y="1954475"/>
            <a:ext cx="288608" cy="288608"/>
          </a:xfrm>
          <a:prstGeom prst="rect">
            <a:avLst/>
          </a:prstGeom>
        </p:spPr>
      </p:pic>
      <p:pic>
        <p:nvPicPr>
          <p:cNvPr id="52" name="Image 51" descr="Une image contenant cercle, Graphique, art&#10;&#10;Description générée automatiquement">
            <a:extLst>
              <a:ext uri="{FF2B5EF4-FFF2-40B4-BE49-F238E27FC236}">
                <a16:creationId xmlns:a16="http://schemas.microsoft.com/office/drawing/2014/main" id="{0CB70E7F-029A-E7AB-4E74-2317F06EC62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51771" y="2285625"/>
            <a:ext cx="288608" cy="288608"/>
          </a:xfrm>
          <a:prstGeom prst="rect">
            <a:avLst/>
          </a:prstGeom>
        </p:spPr>
      </p:pic>
      <p:pic>
        <p:nvPicPr>
          <p:cNvPr id="60" name="Image 59" descr="Une image contenant cercle, Graphique, art&#10;&#10;Description générée automatiquement">
            <a:extLst>
              <a:ext uri="{FF2B5EF4-FFF2-40B4-BE49-F238E27FC236}">
                <a16:creationId xmlns:a16="http://schemas.microsoft.com/office/drawing/2014/main" id="{920C721C-FD3B-9AB6-3707-E90B83A3D10D}"/>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07365" y="1279674"/>
            <a:ext cx="288608" cy="288608"/>
          </a:xfrm>
          <a:prstGeom prst="rect">
            <a:avLst/>
          </a:prstGeom>
        </p:spPr>
      </p:pic>
      <p:pic>
        <p:nvPicPr>
          <p:cNvPr id="61" name="Image 60" descr="Une image contenant cercle, Graphique, art&#10;&#10;Description générée automatiquement">
            <a:extLst>
              <a:ext uri="{FF2B5EF4-FFF2-40B4-BE49-F238E27FC236}">
                <a16:creationId xmlns:a16="http://schemas.microsoft.com/office/drawing/2014/main" id="{A2251BE3-0378-F18C-3A4C-AC32A9011B67}"/>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16700" y="1621922"/>
            <a:ext cx="288608" cy="288608"/>
          </a:xfrm>
          <a:prstGeom prst="rect">
            <a:avLst/>
          </a:prstGeom>
        </p:spPr>
      </p:pic>
      <p:pic>
        <p:nvPicPr>
          <p:cNvPr id="62" name="Image 61" descr="Une image contenant cercle, Graphique, art&#10;&#10;Description générée automatiquement">
            <a:extLst>
              <a:ext uri="{FF2B5EF4-FFF2-40B4-BE49-F238E27FC236}">
                <a16:creationId xmlns:a16="http://schemas.microsoft.com/office/drawing/2014/main" id="{E3C31005-5BB8-63F5-4760-BA6F6B43A097}"/>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16700" y="1954475"/>
            <a:ext cx="288608" cy="288608"/>
          </a:xfrm>
          <a:prstGeom prst="rect">
            <a:avLst/>
          </a:prstGeom>
        </p:spPr>
      </p:pic>
      <p:pic>
        <p:nvPicPr>
          <p:cNvPr id="63" name="Image 62" descr="Une image contenant cercle, Graphique, art&#10;&#10;Description générée automatiquement">
            <a:extLst>
              <a:ext uri="{FF2B5EF4-FFF2-40B4-BE49-F238E27FC236}">
                <a16:creationId xmlns:a16="http://schemas.microsoft.com/office/drawing/2014/main" id="{20D93279-5F50-D0A0-72BC-1FBBA2256DBF}"/>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22292" y="2285625"/>
            <a:ext cx="288608" cy="288608"/>
          </a:xfrm>
          <a:prstGeom prst="rect">
            <a:avLst/>
          </a:prstGeom>
        </p:spPr>
      </p:pic>
      <p:pic>
        <p:nvPicPr>
          <p:cNvPr id="64" name="Image 63" descr="Une image contenant cercle, Graphique, art&#10;&#10;Description générée automatiquement">
            <a:extLst>
              <a:ext uri="{FF2B5EF4-FFF2-40B4-BE49-F238E27FC236}">
                <a16:creationId xmlns:a16="http://schemas.microsoft.com/office/drawing/2014/main" id="{7F0E109C-6777-69CC-54BD-75F638E80C53}"/>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9086" y="1617486"/>
            <a:ext cx="288608" cy="288608"/>
          </a:xfrm>
          <a:prstGeom prst="rect">
            <a:avLst/>
          </a:prstGeom>
        </p:spPr>
      </p:pic>
      <p:pic>
        <p:nvPicPr>
          <p:cNvPr id="65" name="Image 64" descr="Une image contenant cercle, Graphique, art&#10;&#10;Description générée automatiquement">
            <a:extLst>
              <a:ext uri="{FF2B5EF4-FFF2-40B4-BE49-F238E27FC236}">
                <a16:creationId xmlns:a16="http://schemas.microsoft.com/office/drawing/2014/main" id="{C8079DFB-5F3C-0F7D-B289-ECB28190E0FF}"/>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9086" y="1959077"/>
            <a:ext cx="288608" cy="288608"/>
          </a:xfrm>
          <a:prstGeom prst="rect">
            <a:avLst/>
          </a:prstGeom>
        </p:spPr>
      </p:pic>
      <p:pic>
        <p:nvPicPr>
          <p:cNvPr id="66" name="Image 65" descr="Une image contenant cercle, Graphique, art&#10;&#10;Description générée automatiquement">
            <a:extLst>
              <a:ext uri="{FF2B5EF4-FFF2-40B4-BE49-F238E27FC236}">
                <a16:creationId xmlns:a16="http://schemas.microsoft.com/office/drawing/2014/main" id="{83FE65D2-7112-FE72-5A7A-37151AC0FF65}"/>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3418" y="2285625"/>
            <a:ext cx="288608" cy="288608"/>
          </a:xfrm>
          <a:prstGeom prst="rect">
            <a:avLst/>
          </a:prstGeom>
        </p:spPr>
      </p:pic>
      <p:pic>
        <p:nvPicPr>
          <p:cNvPr id="67" name="Image 66" descr="Une image contenant cercle, Graphique, art&#10;&#10;Description générée automatiquement">
            <a:extLst>
              <a:ext uri="{FF2B5EF4-FFF2-40B4-BE49-F238E27FC236}">
                <a16:creationId xmlns:a16="http://schemas.microsoft.com/office/drawing/2014/main" id="{ADEEA458-B550-21A3-641D-41CDB2D08693}"/>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69012" y="1610824"/>
            <a:ext cx="288608" cy="288608"/>
          </a:xfrm>
          <a:prstGeom prst="rect">
            <a:avLst/>
          </a:prstGeom>
        </p:spPr>
      </p:pic>
      <p:pic>
        <p:nvPicPr>
          <p:cNvPr id="68" name="Image 67" descr="Une image contenant cercle, Graphique, art&#10;&#10;Description générée automatiquement">
            <a:extLst>
              <a:ext uri="{FF2B5EF4-FFF2-40B4-BE49-F238E27FC236}">
                <a16:creationId xmlns:a16="http://schemas.microsoft.com/office/drawing/2014/main" id="{AB78C8DD-0268-E6FF-0CEA-601F900B3D9E}"/>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78347" y="1953072"/>
            <a:ext cx="288608" cy="288608"/>
          </a:xfrm>
          <a:prstGeom prst="rect">
            <a:avLst/>
          </a:prstGeom>
        </p:spPr>
      </p:pic>
      <p:pic>
        <p:nvPicPr>
          <p:cNvPr id="69" name="Image 68" descr="Une image contenant cercle, Graphique, art&#10;&#10;Description générée automatiquement">
            <a:extLst>
              <a:ext uri="{FF2B5EF4-FFF2-40B4-BE49-F238E27FC236}">
                <a16:creationId xmlns:a16="http://schemas.microsoft.com/office/drawing/2014/main" id="{83B5D116-B8BD-A62C-F250-D188E724770E}"/>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78347" y="2285625"/>
            <a:ext cx="288608" cy="288608"/>
          </a:xfrm>
          <a:prstGeom prst="rect">
            <a:avLst/>
          </a:prstGeom>
        </p:spPr>
      </p:pic>
      <p:pic>
        <p:nvPicPr>
          <p:cNvPr id="70" name="Image 69" descr="Une image contenant cercle, Graphique, art&#10;&#10;Description générée automatiquement">
            <a:extLst>
              <a:ext uri="{FF2B5EF4-FFF2-40B4-BE49-F238E27FC236}">
                <a16:creationId xmlns:a16="http://schemas.microsoft.com/office/drawing/2014/main" id="{C6E6FDD9-113F-107D-AB96-9F7EAB764DAB}"/>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9086" y="1286806"/>
            <a:ext cx="288608" cy="288608"/>
          </a:xfrm>
          <a:prstGeom prst="rect">
            <a:avLst/>
          </a:prstGeom>
        </p:spPr>
      </p:pic>
      <p:pic>
        <p:nvPicPr>
          <p:cNvPr id="71" name="Image 70" descr="Une image contenant cercle, Graphique, art&#10;&#10;Description générée automatiquement">
            <a:extLst>
              <a:ext uri="{FF2B5EF4-FFF2-40B4-BE49-F238E27FC236}">
                <a16:creationId xmlns:a16="http://schemas.microsoft.com/office/drawing/2014/main" id="{1A1FD0CF-5D4C-4F70-C945-111B3139C949}"/>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69012" y="1280144"/>
            <a:ext cx="288608" cy="288608"/>
          </a:xfrm>
          <a:prstGeom prst="rect">
            <a:avLst/>
          </a:prstGeom>
        </p:spPr>
      </p:pic>
      <p:grpSp>
        <p:nvGrpSpPr>
          <p:cNvPr id="11" name="Groupe 10">
            <a:extLst>
              <a:ext uri="{FF2B5EF4-FFF2-40B4-BE49-F238E27FC236}">
                <a16:creationId xmlns:a16="http://schemas.microsoft.com/office/drawing/2014/main" id="{E5C24783-5E86-78A5-CE47-96DB2A12DCF0}"/>
              </a:ext>
            </a:extLst>
          </p:cNvPr>
          <p:cNvGrpSpPr/>
          <p:nvPr/>
        </p:nvGrpSpPr>
        <p:grpSpPr>
          <a:xfrm>
            <a:off x="4157126" y="5040493"/>
            <a:ext cx="4051876" cy="2075552"/>
            <a:chOff x="4387274" y="2317296"/>
            <a:chExt cx="4051876" cy="2075552"/>
          </a:xfrm>
        </p:grpSpPr>
        <p:sp>
          <p:nvSpPr>
            <p:cNvPr id="27" name="ZoneTexte 26">
              <a:extLst>
                <a:ext uri="{FF2B5EF4-FFF2-40B4-BE49-F238E27FC236}">
                  <a16:creationId xmlns:a16="http://schemas.microsoft.com/office/drawing/2014/main" id="{72928F16-8CFC-3139-8DB4-648EBC996276}"/>
                </a:ext>
              </a:extLst>
            </p:cNvPr>
            <p:cNvSpPr txBox="1"/>
            <p:nvPr/>
          </p:nvSpPr>
          <p:spPr>
            <a:xfrm>
              <a:off x="4387274" y="2317296"/>
              <a:ext cx="2162065"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Gain de temps</a:t>
              </a:r>
            </a:p>
          </p:txBody>
        </p:sp>
        <p:sp>
          <p:nvSpPr>
            <p:cNvPr id="33" name="ZoneTexte 32">
              <a:extLst>
                <a:ext uri="{FF2B5EF4-FFF2-40B4-BE49-F238E27FC236}">
                  <a16:creationId xmlns:a16="http://schemas.microsoft.com/office/drawing/2014/main" id="{00627795-453A-1FA9-8A72-4BB9216077E5}"/>
                </a:ext>
              </a:extLst>
            </p:cNvPr>
            <p:cNvSpPr txBox="1"/>
            <p:nvPr/>
          </p:nvSpPr>
          <p:spPr>
            <a:xfrm>
              <a:off x="4387275" y="2872615"/>
              <a:ext cx="3584517"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Evite les conflits d’adresse IP</a:t>
              </a:r>
            </a:p>
          </p:txBody>
        </p:sp>
        <p:sp>
          <p:nvSpPr>
            <p:cNvPr id="35" name="ZoneTexte 34">
              <a:extLst>
                <a:ext uri="{FF2B5EF4-FFF2-40B4-BE49-F238E27FC236}">
                  <a16:creationId xmlns:a16="http://schemas.microsoft.com/office/drawing/2014/main" id="{F9D168AF-C4C6-EA19-4CC8-C2C93D34236A}"/>
                </a:ext>
              </a:extLst>
            </p:cNvPr>
            <p:cNvSpPr txBox="1"/>
            <p:nvPr/>
          </p:nvSpPr>
          <p:spPr>
            <a:xfrm>
              <a:off x="4387275" y="3427934"/>
              <a:ext cx="3156525"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Baux DHCP</a:t>
              </a:r>
            </a:p>
          </p:txBody>
        </p:sp>
        <p:sp>
          <p:nvSpPr>
            <p:cNvPr id="38" name="ZoneTexte 37">
              <a:extLst>
                <a:ext uri="{FF2B5EF4-FFF2-40B4-BE49-F238E27FC236}">
                  <a16:creationId xmlns:a16="http://schemas.microsoft.com/office/drawing/2014/main" id="{975133B6-E8FE-D8A5-25CD-02CA9B3B5E1F}"/>
                </a:ext>
              </a:extLst>
            </p:cNvPr>
            <p:cNvSpPr txBox="1"/>
            <p:nvPr/>
          </p:nvSpPr>
          <p:spPr>
            <a:xfrm>
              <a:off x="4387274" y="3992738"/>
              <a:ext cx="4051876" cy="400110"/>
            </a:xfrm>
            <a:prstGeom prst="rect">
              <a:avLst/>
            </a:prstGeom>
            <a:noFill/>
          </p:spPr>
          <p:txBody>
            <a:bodyPr wrap="square" rtlCol="0">
              <a:spAutoFit/>
            </a:bodyPr>
            <a:lstStyle/>
            <a:p>
              <a:endParaRPr lang="fr-FR" sz="2000" cap="small" dirty="0"/>
            </a:p>
          </p:txBody>
        </p:sp>
      </p:grpSp>
      <p:grpSp>
        <p:nvGrpSpPr>
          <p:cNvPr id="59" name="Groupe 58">
            <a:extLst>
              <a:ext uri="{FF2B5EF4-FFF2-40B4-BE49-F238E27FC236}">
                <a16:creationId xmlns:a16="http://schemas.microsoft.com/office/drawing/2014/main" id="{2828F644-9E67-6BAF-BE85-E99F189EE1F7}"/>
              </a:ext>
            </a:extLst>
          </p:cNvPr>
          <p:cNvGrpSpPr/>
          <p:nvPr/>
        </p:nvGrpSpPr>
        <p:grpSpPr>
          <a:xfrm>
            <a:off x="1700840" y="2530677"/>
            <a:ext cx="3201186" cy="636091"/>
            <a:chOff x="1700840" y="2530677"/>
            <a:chExt cx="3201186" cy="636091"/>
          </a:xfrm>
        </p:grpSpPr>
        <p:sp>
          <p:nvSpPr>
            <p:cNvPr id="39" name="ZoneTexte 38">
              <a:extLst>
                <a:ext uri="{FF2B5EF4-FFF2-40B4-BE49-F238E27FC236}">
                  <a16:creationId xmlns:a16="http://schemas.microsoft.com/office/drawing/2014/main" id="{2B487808-4469-2908-6AA2-D88712DC2BB3}"/>
                </a:ext>
              </a:extLst>
            </p:cNvPr>
            <p:cNvSpPr txBox="1"/>
            <p:nvPr/>
          </p:nvSpPr>
          <p:spPr>
            <a:xfrm>
              <a:off x="1700840" y="2905158"/>
              <a:ext cx="3201186" cy="261610"/>
            </a:xfrm>
            <a:prstGeom prst="rect">
              <a:avLst/>
            </a:prstGeom>
            <a:noFill/>
          </p:spPr>
          <p:txBody>
            <a:bodyPr wrap="square" rtlCol="0">
              <a:spAutoFit/>
            </a:bodyPr>
            <a:lstStyle/>
            <a:p>
              <a:pPr algn="ctr"/>
              <a:r>
                <a:rPr lang="fr-FR" sz="1100" cap="small" dirty="0"/>
                <a:t>Ajuste sa table automatiquement</a:t>
              </a:r>
            </a:p>
          </p:txBody>
        </p:sp>
        <p:cxnSp>
          <p:nvCxnSpPr>
            <p:cNvPr id="51" name="Connecteur droit avec flèche 50">
              <a:extLst>
                <a:ext uri="{FF2B5EF4-FFF2-40B4-BE49-F238E27FC236}">
                  <a16:creationId xmlns:a16="http://schemas.microsoft.com/office/drawing/2014/main" id="{4F1CD848-4BB0-6E1F-02EE-F8BA9E66FB28}"/>
                </a:ext>
              </a:extLst>
            </p:cNvPr>
            <p:cNvCxnSpPr/>
            <p:nvPr/>
          </p:nvCxnSpPr>
          <p:spPr>
            <a:xfrm flipV="1">
              <a:off x="3133444" y="2530677"/>
              <a:ext cx="565332" cy="4087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2" name="Image 41" descr="Une image contenant dessin humoristique, capture d’écran, mammifère, Graphique&#10;&#10;Description générée automatiquement">
            <a:extLst>
              <a:ext uri="{FF2B5EF4-FFF2-40B4-BE49-F238E27FC236}">
                <a16:creationId xmlns:a16="http://schemas.microsoft.com/office/drawing/2014/main" id="{E37258E9-30EF-D349-BEFA-FD7C1E728196}"/>
              </a:ext>
            </a:extLst>
          </p:cNvPr>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3212011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30"/>
                                        </p:tgtEl>
                                      </p:cBhvr>
                                    </p:animEffect>
                                    <p:anim calcmode="lin" valueType="num">
                                      <p:cBhvr>
                                        <p:cTn id="14" dur="1000"/>
                                        <p:tgtEl>
                                          <p:spTgt spid="30"/>
                                        </p:tgtEl>
                                        <p:attrNameLst>
                                          <p:attrName>ppt_x</p:attrName>
                                        </p:attrNameLst>
                                      </p:cBhvr>
                                      <p:tavLst>
                                        <p:tav tm="0">
                                          <p:val>
                                            <p:strVal val="ppt_x"/>
                                          </p:val>
                                        </p:tav>
                                        <p:tav tm="100000">
                                          <p:val>
                                            <p:strVal val="ppt_x"/>
                                          </p:val>
                                        </p:tav>
                                      </p:tavLst>
                                    </p:anim>
                                    <p:anim calcmode="lin" valueType="num">
                                      <p:cBhvr>
                                        <p:cTn id="15" dur="1000"/>
                                        <p:tgtEl>
                                          <p:spTgt spid="30"/>
                                        </p:tgtEl>
                                        <p:attrNameLst>
                                          <p:attrName>ppt_y</p:attrName>
                                        </p:attrNameLst>
                                      </p:cBhvr>
                                      <p:tavLst>
                                        <p:tav tm="0">
                                          <p:val>
                                            <p:strVal val="ppt_y"/>
                                          </p:val>
                                        </p:tav>
                                        <p:tav tm="100000">
                                          <p:val>
                                            <p:strVal val="ppt_y+.1"/>
                                          </p:val>
                                        </p:tav>
                                      </p:tavLst>
                                    </p:anim>
                                    <p:set>
                                      <p:cBhvr>
                                        <p:cTn id="16" dur="1" fill="hold">
                                          <p:stCondLst>
                                            <p:cond delay="999"/>
                                          </p:stCondLst>
                                        </p:cTn>
                                        <p:tgtEl>
                                          <p:spTgt spid="3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1000"/>
                                        <p:tgtEl>
                                          <p:spTgt spid="59"/>
                                        </p:tgtEl>
                                      </p:cBhvr>
                                    </p:animEffect>
                                    <p:anim calcmode="lin" valueType="num">
                                      <p:cBhvr>
                                        <p:cTn id="22" dur="1000" fill="hold"/>
                                        <p:tgtEl>
                                          <p:spTgt spid="59"/>
                                        </p:tgtEl>
                                        <p:attrNameLst>
                                          <p:attrName>ppt_x</p:attrName>
                                        </p:attrNameLst>
                                      </p:cBhvr>
                                      <p:tavLst>
                                        <p:tav tm="0">
                                          <p:val>
                                            <p:strVal val="#ppt_x"/>
                                          </p:val>
                                        </p:tav>
                                        <p:tav tm="100000">
                                          <p:val>
                                            <p:strVal val="#ppt_x"/>
                                          </p:val>
                                        </p:tav>
                                      </p:tavLst>
                                    </p:anim>
                                    <p:anim calcmode="lin" valueType="num">
                                      <p:cBhvr>
                                        <p:cTn id="23"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4DF4A-7C27-4924-9CB4-B4B460D1AC76}"/>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3080551C-548C-5526-85B1-7BAB655B6052}"/>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Graphique 1">
            <a:extLst>
              <a:ext uri="{FF2B5EF4-FFF2-40B4-BE49-F238E27FC236}">
                <a16:creationId xmlns:a16="http://schemas.microsoft.com/office/drawing/2014/main" id="{808CF871-04C8-3178-DAC9-8DA764C10D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732EE1A8-62B2-7E1A-550C-3CC6C72F95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466C4861-3D20-7478-2120-E3EA9FE931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AFD36962-F7FD-32A9-DA1E-8DA0E23FD11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600723" y="6881294"/>
            <a:ext cx="914401" cy="914401"/>
          </a:xfrm>
          <a:prstGeom prst="rect">
            <a:avLst/>
          </a:prstGeom>
        </p:spPr>
      </p:pic>
      <p:pic>
        <p:nvPicPr>
          <p:cNvPr id="19" name="Graphique 18">
            <a:extLst>
              <a:ext uri="{FF2B5EF4-FFF2-40B4-BE49-F238E27FC236}">
                <a16:creationId xmlns:a16="http://schemas.microsoft.com/office/drawing/2014/main" id="{39E7F111-C4FA-A773-95A3-170BFEA56BE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59BE0C6E-3AEC-FF97-32D7-A9E01676A917}"/>
              </a:ext>
            </a:extLst>
          </p:cNvPr>
          <p:cNvSpPr txBox="1"/>
          <p:nvPr/>
        </p:nvSpPr>
        <p:spPr>
          <a:xfrm>
            <a:off x="2442451" y="7759064"/>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991A02BD-A477-FECA-4BA1-0EAF68DBAF73}"/>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A99A3C0F-E388-648D-CA48-4A936A9B206A}"/>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3CF4B5BE-7DB8-85A7-675A-1855EE0443A3}"/>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1A21F779-D7DA-09E9-8BA4-C17D797F7BA2}"/>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9" name="ZoneTexte 8">
            <a:extLst>
              <a:ext uri="{FF2B5EF4-FFF2-40B4-BE49-F238E27FC236}">
                <a16:creationId xmlns:a16="http://schemas.microsoft.com/office/drawing/2014/main" id="{7288BD31-83F0-E7AE-CA1C-31189104C481}"/>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B6E260F5-321C-FC3C-DEBF-6FF8FF2B3320}"/>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1191792E-33C7-BBE6-501E-DC1482BB395B}"/>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E076614B-5DB2-1F88-C733-BA0DFDFCFBC5}"/>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7FEE6ACE-707E-7386-92C2-7A94B8474A28}"/>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0F18BCDD-63E3-91EC-AD22-02FC2C48B2AB}"/>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5716654D-322A-35E2-46B0-562355703E00}"/>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782F6609-7699-A2D6-7C33-2D550F152932}"/>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96CE6B6C-3BFA-1243-376E-1BE836160493}"/>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584FDA0F-CBBC-2294-6AC4-944B5ADDF2FB}"/>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68684744-DAE5-B4FD-8E47-543D406AC78A}"/>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626BAB79-47F6-C63F-8012-680ACA9B724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3CC90372-ED6B-8AC8-218D-2B5D257493D5}"/>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469D0E4C-FA80-98E6-68C6-D17A229AC66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E59C78D3-9120-858A-61E4-F93989E9AA3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B3220989-0F30-9DD1-A27C-848019CFB787}"/>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14" name="Groupe 13">
            <a:extLst>
              <a:ext uri="{FF2B5EF4-FFF2-40B4-BE49-F238E27FC236}">
                <a16:creationId xmlns:a16="http://schemas.microsoft.com/office/drawing/2014/main" id="{F6CEC07D-550F-A538-E48E-DAAB1335AB05}"/>
              </a:ext>
            </a:extLst>
          </p:cNvPr>
          <p:cNvGrpSpPr/>
          <p:nvPr/>
        </p:nvGrpSpPr>
        <p:grpSpPr>
          <a:xfrm>
            <a:off x="6114678" y="970219"/>
            <a:ext cx="986209" cy="1402001"/>
            <a:chOff x="1790484" y="1769607"/>
            <a:chExt cx="986209" cy="1402001"/>
          </a:xfrm>
        </p:grpSpPr>
        <p:grpSp>
          <p:nvGrpSpPr>
            <p:cNvPr id="4" name="Groupe 3">
              <a:extLst>
                <a:ext uri="{FF2B5EF4-FFF2-40B4-BE49-F238E27FC236}">
                  <a16:creationId xmlns:a16="http://schemas.microsoft.com/office/drawing/2014/main" id="{C0A3E4AA-ADBE-FCD4-97CE-D42E4FB85FCE}"/>
                </a:ext>
              </a:extLst>
            </p:cNvPr>
            <p:cNvGrpSpPr/>
            <p:nvPr/>
          </p:nvGrpSpPr>
          <p:grpSpPr>
            <a:xfrm>
              <a:off x="1790484" y="1769607"/>
              <a:ext cx="986209" cy="1402001"/>
              <a:chOff x="5120726" y="1638094"/>
              <a:chExt cx="2247704" cy="4146186"/>
            </a:xfrm>
            <a:noFill/>
          </p:grpSpPr>
          <p:sp>
            <p:nvSpPr>
              <p:cNvPr id="5" name="Rectangle 4">
                <a:extLst>
                  <a:ext uri="{FF2B5EF4-FFF2-40B4-BE49-F238E27FC236}">
                    <a16:creationId xmlns:a16="http://schemas.microsoft.com/office/drawing/2014/main" id="{BDA3FCE6-0E1F-1681-40B0-2A564FC451DC}"/>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E6C0F2F9-8E6A-3D83-3B68-D9E0F2EFC46B}"/>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12" name="Picture 2" descr="Installation et configuration du rôle DHCP sous Windows Server 2012 | IT  ADMINISTRATION">
              <a:extLst>
                <a:ext uri="{FF2B5EF4-FFF2-40B4-BE49-F238E27FC236}">
                  <a16:creationId xmlns:a16="http://schemas.microsoft.com/office/drawing/2014/main" id="{FE66C2F5-E178-AAA5-D1B4-DBABED43037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07868" y="2085760"/>
              <a:ext cx="773281" cy="773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e 31">
            <a:extLst>
              <a:ext uri="{FF2B5EF4-FFF2-40B4-BE49-F238E27FC236}">
                <a16:creationId xmlns:a16="http://schemas.microsoft.com/office/drawing/2014/main" id="{67C4EDF1-C5F9-25E5-71F1-CF4E2FD1DBF6}"/>
              </a:ext>
            </a:extLst>
          </p:cNvPr>
          <p:cNvGrpSpPr/>
          <p:nvPr/>
        </p:nvGrpSpPr>
        <p:grpSpPr>
          <a:xfrm>
            <a:off x="5084887" y="2379104"/>
            <a:ext cx="3218234" cy="2036806"/>
            <a:chOff x="6435465" y="2061649"/>
            <a:chExt cx="3218234" cy="2036806"/>
          </a:xfrm>
        </p:grpSpPr>
        <p:cxnSp>
          <p:nvCxnSpPr>
            <p:cNvPr id="36" name="Connecteur droit 35">
              <a:extLst>
                <a:ext uri="{FF2B5EF4-FFF2-40B4-BE49-F238E27FC236}">
                  <a16:creationId xmlns:a16="http://schemas.microsoft.com/office/drawing/2014/main" id="{0D3B1330-44AB-28FD-0153-A505783D4E87}"/>
                </a:ext>
              </a:extLst>
            </p:cNvPr>
            <p:cNvCxnSpPr>
              <a:cxnSpLocks/>
            </p:cNvCxnSpPr>
            <p:nvPr/>
          </p:nvCxnSpPr>
          <p:spPr>
            <a:xfrm flipV="1">
              <a:off x="6864429" y="2072759"/>
              <a:ext cx="1133039"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7" name="Connecteur droit 36">
              <a:extLst>
                <a:ext uri="{FF2B5EF4-FFF2-40B4-BE49-F238E27FC236}">
                  <a16:creationId xmlns:a16="http://schemas.microsoft.com/office/drawing/2014/main" id="{2999499F-C429-5B83-5D04-4819D90ABD83}"/>
                </a:ext>
              </a:extLst>
            </p:cNvPr>
            <p:cNvCxnSpPr>
              <a:cxnSpLocks/>
            </p:cNvCxnSpPr>
            <p:nvPr/>
          </p:nvCxnSpPr>
          <p:spPr>
            <a:xfrm flipH="1" flipV="1">
              <a:off x="8016620" y="2072759"/>
              <a:ext cx="18386"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1" name="Connecteur droit 40">
              <a:extLst>
                <a:ext uri="{FF2B5EF4-FFF2-40B4-BE49-F238E27FC236}">
                  <a16:creationId xmlns:a16="http://schemas.microsoft.com/office/drawing/2014/main" id="{7434ED8F-7720-35A0-898F-85DFB40112B1}"/>
                </a:ext>
              </a:extLst>
            </p:cNvPr>
            <p:cNvCxnSpPr>
              <a:cxnSpLocks/>
            </p:cNvCxnSpPr>
            <p:nvPr/>
          </p:nvCxnSpPr>
          <p:spPr>
            <a:xfrm flipH="1" flipV="1">
              <a:off x="8044582" y="2061649"/>
              <a:ext cx="1167182" cy="15520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43" name="Image 42" descr="Une image contenant cercle, Graphique, art&#10;&#10;Description générée automatiquement">
              <a:extLst>
                <a:ext uri="{FF2B5EF4-FFF2-40B4-BE49-F238E27FC236}">
                  <a16:creationId xmlns:a16="http://schemas.microsoft.com/office/drawing/2014/main" id="{269992D7-3F42-686D-AC4A-883C7659666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35465" y="3460915"/>
              <a:ext cx="637540" cy="637540"/>
            </a:xfrm>
            <a:prstGeom prst="rect">
              <a:avLst/>
            </a:prstGeom>
          </p:spPr>
        </p:pic>
        <p:pic>
          <p:nvPicPr>
            <p:cNvPr id="44" name="Image 43" descr="Une image contenant cercle, Graphique, art&#10;&#10;Description générée automatiquement">
              <a:extLst>
                <a:ext uri="{FF2B5EF4-FFF2-40B4-BE49-F238E27FC236}">
                  <a16:creationId xmlns:a16="http://schemas.microsoft.com/office/drawing/2014/main" id="{CFF3F90F-C8A8-6A25-6126-FC3DCEDEBB3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25812" y="3431943"/>
              <a:ext cx="637540" cy="637540"/>
            </a:xfrm>
            <a:prstGeom prst="rect">
              <a:avLst/>
            </a:prstGeom>
          </p:spPr>
        </p:pic>
        <p:pic>
          <p:nvPicPr>
            <p:cNvPr id="46" name="Image 45" descr="Une image contenant cercle, Graphique, art&#10;&#10;Description générée automatiquement">
              <a:extLst>
                <a:ext uri="{FF2B5EF4-FFF2-40B4-BE49-F238E27FC236}">
                  <a16:creationId xmlns:a16="http://schemas.microsoft.com/office/drawing/2014/main" id="{A7B2162B-374B-311D-A462-1C708A168F4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16159" y="3429000"/>
              <a:ext cx="637540" cy="637540"/>
            </a:xfrm>
            <a:prstGeom prst="rect">
              <a:avLst/>
            </a:prstGeom>
          </p:spPr>
        </p:pic>
      </p:grpSp>
      <p:cxnSp>
        <p:nvCxnSpPr>
          <p:cNvPr id="31" name="Connecteur droit 30">
            <a:extLst>
              <a:ext uri="{FF2B5EF4-FFF2-40B4-BE49-F238E27FC236}">
                <a16:creationId xmlns:a16="http://schemas.microsoft.com/office/drawing/2014/main" id="{EAF3D0C2-668F-FCDF-6660-D0485AE76573}"/>
              </a:ext>
            </a:extLst>
          </p:cNvPr>
          <p:cNvCxnSpPr/>
          <p:nvPr/>
        </p:nvCxnSpPr>
        <p:spPr>
          <a:xfrm>
            <a:off x="5400303" y="1490287"/>
            <a:ext cx="714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931C87F-AA9C-6D30-D739-FA40C5A5D90B}"/>
              </a:ext>
            </a:extLst>
          </p:cNvPr>
          <p:cNvSpPr/>
          <p:nvPr/>
        </p:nvSpPr>
        <p:spPr>
          <a:xfrm>
            <a:off x="3776661" y="1211535"/>
            <a:ext cx="1614066" cy="146030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4489C039-D3B1-1C2D-9B51-C271F2C9AF9F}"/>
              </a:ext>
            </a:extLst>
          </p:cNvPr>
          <p:cNvSpPr txBox="1"/>
          <p:nvPr/>
        </p:nvSpPr>
        <p:spPr>
          <a:xfrm>
            <a:off x="2967210" y="930177"/>
            <a:ext cx="3201186" cy="307777"/>
          </a:xfrm>
          <a:prstGeom prst="rect">
            <a:avLst/>
          </a:prstGeom>
          <a:noFill/>
        </p:spPr>
        <p:txBody>
          <a:bodyPr wrap="square" rtlCol="0">
            <a:spAutoFit/>
          </a:bodyPr>
          <a:lstStyle/>
          <a:p>
            <a:pPr algn="ctr"/>
            <a:r>
              <a:rPr lang="fr-FR" sz="1400" cap="small" dirty="0"/>
              <a:t>Table DHCP</a:t>
            </a:r>
          </a:p>
        </p:txBody>
      </p:sp>
      <p:pic>
        <p:nvPicPr>
          <p:cNvPr id="45" name="Image 44" descr="Une image contenant cercle, Graphique, art&#10;&#10;Description générée automatiquement">
            <a:extLst>
              <a:ext uri="{FF2B5EF4-FFF2-40B4-BE49-F238E27FC236}">
                <a16:creationId xmlns:a16="http://schemas.microsoft.com/office/drawing/2014/main" id="{189723C7-2FF2-8078-340A-D5218F199FE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57439" y="1286336"/>
            <a:ext cx="288608" cy="288608"/>
          </a:xfrm>
          <a:prstGeom prst="rect">
            <a:avLst/>
          </a:prstGeom>
        </p:spPr>
      </p:pic>
      <p:pic>
        <p:nvPicPr>
          <p:cNvPr id="47" name="Image 46" descr="Une image contenant cercle, Graphique, art&#10;&#10;Description générée automatiquement">
            <a:extLst>
              <a:ext uri="{FF2B5EF4-FFF2-40B4-BE49-F238E27FC236}">
                <a16:creationId xmlns:a16="http://schemas.microsoft.com/office/drawing/2014/main" id="{CD160072-4F61-1F5A-1061-4218910BFD6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57439" y="1627927"/>
            <a:ext cx="288608" cy="288608"/>
          </a:xfrm>
          <a:prstGeom prst="rect">
            <a:avLst/>
          </a:prstGeom>
        </p:spPr>
      </p:pic>
      <p:pic>
        <p:nvPicPr>
          <p:cNvPr id="50" name="Image 49" descr="Une image contenant cercle, Graphique, art&#10;&#10;Description générée automatiquement">
            <a:extLst>
              <a:ext uri="{FF2B5EF4-FFF2-40B4-BE49-F238E27FC236}">
                <a16:creationId xmlns:a16="http://schemas.microsoft.com/office/drawing/2014/main" id="{8B240C57-321E-D95E-3A6E-7A5CC991F27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51771" y="1954475"/>
            <a:ext cx="288608" cy="288608"/>
          </a:xfrm>
          <a:prstGeom prst="rect">
            <a:avLst/>
          </a:prstGeom>
        </p:spPr>
      </p:pic>
      <p:pic>
        <p:nvPicPr>
          <p:cNvPr id="52" name="Image 51" descr="Une image contenant cercle, Graphique, art&#10;&#10;Description générée automatiquement">
            <a:extLst>
              <a:ext uri="{FF2B5EF4-FFF2-40B4-BE49-F238E27FC236}">
                <a16:creationId xmlns:a16="http://schemas.microsoft.com/office/drawing/2014/main" id="{6B434398-3448-F1AF-464F-28C38BB5E15E}"/>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51771" y="2285625"/>
            <a:ext cx="288608" cy="288608"/>
          </a:xfrm>
          <a:prstGeom prst="rect">
            <a:avLst/>
          </a:prstGeom>
        </p:spPr>
      </p:pic>
      <p:pic>
        <p:nvPicPr>
          <p:cNvPr id="60" name="Image 59" descr="Une image contenant cercle, Graphique, art&#10;&#10;Description générée automatiquement">
            <a:extLst>
              <a:ext uri="{FF2B5EF4-FFF2-40B4-BE49-F238E27FC236}">
                <a16:creationId xmlns:a16="http://schemas.microsoft.com/office/drawing/2014/main" id="{5DC540F3-9A29-02F8-337E-EB3211A447A9}"/>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07365" y="1279674"/>
            <a:ext cx="288608" cy="288608"/>
          </a:xfrm>
          <a:prstGeom prst="rect">
            <a:avLst/>
          </a:prstGeom>
        </p:spPr>
      </p:pic>
      <p:pic>
        <p:nvPicPr>
          <p:cNvPr id="61" name="Image 60" descr="Une image contenant cercle, Graphique, art&#10;&#10;Description générée automatiquement">
            <a:extLst>
              <a:ext uri="{FF2B5EF4-FFF2-40B4-BE49-F238E27FC236}">
                <a16:creationId xmlns:a16="http://schemas.microsoft.com/office/drawing/2014/main" id="{B7A07E8F-ABD2-3F43-DE70-C88B912A61CC}"/>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16700" y="1621922"/>
            <a:ext cx="288608" cy="288608"/>
          </a:xfrm>
          <a:prstGeom prst="rect">
            <a:avLst/>
          </a:prstGeom>
        </p:spPr>
      </p:pic>
      <p:pic>
        <p:nvPicPr>
          <p:cNvPr id="62" name="Image 61" descr="Une image contenant cercle, Graphique, art&#10;&#10;Description générée automatiquement">
            <a:extLst>
              <a:ext uri="{FF2B5EF4-FFF2-40B4-BE49-F238E27FC236}">
                <a16:creationId xmlns:a16="http://schemas.microsoft.com/office/drawing/2014/main" id="{80A6598E-2B74-6109-EE0E-3518E5AE3C76}"/>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16700" y="1954475"/>
            <a:ext cx="288608" cy="288608"/>
          </a:xfrm>
          <a:prstGeom prst="rect">
            <a:avLst/>
          </a:prstGeom>
        </p:spPr>
      </p:pic>
      <p:pic>
        <p:nvPicPr>
          <p:cNvPr id="63" name="Image 62" descr="Une image contenant cercle, Graphique, art&#10;&#10;Description générée automatiquement">
            <a:extLst>
              <a:ext uri="{FF2B5EF4-FFF2-40B4-BE49-F238E27FC236}">
                <a16:creationId xmlns:a16="http://schemas.microsoft.com/office/drawing/2014/main" id="{9EEDC2D3-5329-68EF-047F-AFEA936521D1}"/>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22292" y="2285625"/>
            <a:ext cx="288608" cy="288608"/>
          </a:xfrm>
          <a:prstGeom prst="rect">
            <a:avLst/>
          </a:prstGeom>
        </p:spPr>
      </p:pic>
      <p:pic>
        <p:nvPicPr>
          <p:cNvPr id="64" name="Image 63" descr="Une image contenant cercle, Graphique, art&#10;&#10;Description générée automatiquement">
            <a:extLst>
              <a:ext uri="{FF2B5EF4-FFF2-40B4-BE49-F238E27FC236}">
                <a16:creationId xmlns:a16="http://schemas.microsoft.com/office/drawing/2014/main" id="{F1028148-1C4A-C25F-74F7-2D4563A3CC0D}"/>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9086" y="1617486"/>
            <a:ext cx="288608" cy="288608"/>
          </a:xfrm>
          <a:prstGeom prst="rect">
            <a:avLst/>
          </a:prstGeom>
        </p:spPr>
      </p:pic>
      <p:pic>
        <p:nvPicPr>
          <p:cNvPr id="65" name="Image 64" descr="Une image contenant cercle, Graphique, art&#10;&#10;Description générée automatiquement">
            <a:extLst>
              <a:ext uri="{FF2B5EF4-FFF2-40B4-BE49-F238E27FC236}">
                <a16:creationId xmlns:a16="http://schemas.microsoft.com/office/drawing/2014/main" id="{367D93ED-4886-655D-B2A5-90EF504A3D72}"/>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9086" y="1959077"/>
            <a:ext cx="288608" cy="288608"/>
          </a:xfrm>
          <a:prstGeom prst="rect">
            <a:avLst/>
          </a:prstGeom>
        </p:spPr>
      </p:pic>
      <p:pic>
        <p:nvPicPr>
          <p:cNvPr id="66" name="Image 65" descr="Une image contenant cercle, Graphique, art&#10;&#10;Description générée automatiquement">
            <a:extLst>
              <a:ext uri="{FF2B5EF4-FFF2-40B4-BE49-F238E27FC236}">
                <a16:creationId xmlns:a16="http://schemas.microsoft.com/office/drawing/2014/main" id="{8A109B8B-5F69-48F4-3184-7D9A27920D8A}"/>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3418" y="2285625"/>
            <a:ext cx="288608" cy="288608"/>
          </a:xfrm>
          <a:prstGeom prst="rect">
            <a:avLst/>
          </a:prstGeom>
        </p:spPr>
      </p:pic>
      <p:pic>
        <p:nvPicPr>
          <p:cNvPr id="67" name="Image 66" descr="Une image contenant cercle, Graphique, art&#10;&#10;Description générée automatiquement">
            <a:extLst>
              <a:ext uri="{FF2B5EF4-FFF2-40B4-BE49-F238E27FC236}">
                <a16:creationId xmlns:a16="http://schemas.microsoft.com/office/drawing/2014/main" id="{91D8ADC9-E0BD-F82B-B219-5AB650470C92}"/>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69012" y="1610824"/>
            <a:ext cx="288608" cy="288608"/>
          </a:xfrm>
          <a:prstGeom prst="rect">
            <a:avLst/>
          </a:prstGeom>
        </p:spPr>
      </p:pic>
      <p:pic>
        <p:nvPicPr>
          <p:cNvPr id="68" name="Image 67" descr="Une image contenant cercle, Graphique, art&#10;&#10;Description générée automatiquement">
            <a:extLst>
              <a:ext uri="{FF2B5EF4-FFF2-40B4-BE49-F238E27FC236}">
                <a16:creationId xmlns:a16="http://schemas.microsoft.com/office/drawing/2014/main" id="{98392BCB-8137-76C7-09E7-5884A6D42D4E}"/>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78347" y="1953072"/>
            <a:ext cx="288608" cy="288608"/>
          </a:xfrm>
          <a:prstGeom prst="rect">
            <a:avLst/>
          </a:prstGeom>
        </p:spPr>
      </p:pic>
      <p:pic>
        <p:nvPicPr>
          <p:cNvPr id="69" name="Image 68" descr="Une image contenant cercle, Graphique, art&#10;&#10;Description générée automatiquement">
            <a:extLst>
              <a:ext uri="{FF2B5EF4-FFF2-40B4-BE49-F238E27FC236}">
                <a16:creationId xmlns:a16="http://schemas.microsoft.com/office/drawing/2014/main" id="{3F6689D2-CA0A-F039-A2FF-98FE248DEB9E}"/>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78347" y="2285625"/>
            <a:ext cx="288608" cy="288608"/>
          </a:xfrm>
          <a:prstGeom prst="rect">
            <a:avLst/>
          </a:prstGeom>
        </p:spPr>
      </p:pic>
      <p:pic>
        <p:nvPicPr>
          <p:cNvPr id="70" name="Image 69" descr="Une image contenant cercle, Graphique, art&#10;&#10;Description générée automatiquement">
            <a:extLst>
              <a:ext uri="{FF2B5EF4-FFF2-40B4-BE49-F238E27FC236}">
                <a16:creationId xmlns:a16="http://schemas.microsoft.com/office/drawing/2014/main" id="{83C42C0B-AC3D-FC94-FCDC-42740527A863}"/>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9086" y="1286806"/>
            <a:ext cx="288608" cy="288608"/>
          </a:xfrm>
          <a:prstGeom prst="rect">
            <a:avLst/>
          </a:prstGeom>
        </p:spPr>
      </p:pic>
      <p:pic>
        <p:nvPicPr>
          <p:cNvPr id="71" name="Image 70" descr="Une image contenant cercle, Graphique, art&#10;&#10;Description générée automatiquement">
            <a:extLst>
              <a:ext uri="{FF2B5EF4-FFF2-40B4-BE49-F238E27FC236}">
                <a16:creationId xmlns:a16="http://schemas.microsoft.com/office/drawing/2014/main" id="{4C1388BE-023D-1E74-CD6A-827442C2DB46}"/>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69012" y="1280144"/>
            <a:ext cx="288608" cy="288608"/>
          </a:xfrm>
          <a:prstGeom prst="rect">
            <a:avLst/>
          </a:prstGeom>
        </p:spPr>
      </p:pic>
      <p:grpSp>
        <p:nvGrpSpPr>
          <p:cNvPr id="11" name="Groupe 10">
            <a:extLst>
              <a:ext uri="{FF2B5EF4-FFF2-40B4-BE49-F238E27FC236}">
                <a16:creationId xmlns:a16="http://schemas.microsoft.com/office/drawing/2014/main" id="{B08232CC-404D-492B-051B-4D47E8AA56B6}"/>
              </a:ext>
            </a:extLst>
          </p:cNvPr>
          <p:cNvGrpSpPr/>
          <p:nvPr/>
        </p:nvGrpSpPr>
        <p:grpSpPr>
          <a:xfrm>
            <a:off x="4157126" y="5040493"/>
            <a:ext cx="4051876" cy="2075552"/>
            <a:chOff x="4387274" y="2317296"/>
            <a:chExt cx="4051876" cy="2075552"/>
          </a:xfrm>
        </p:grpSpPr>
        <p:sp>
          <p:nvSpPr>
            <p:cNvPr id="27" name="ZoneTexte 26">
              <a:extLst>
                <a:ext uri="{FF2B5EF4-FFF2-40B4-BE49-F238E27FC236}">
                  <a16:creationId xmlns:a16="http://schemas.microsoft.com/office/drawing/2014/main" id="{D00F7138-3E9B-284C-E2DF-E8CB6196B61E}"/>
                </a:ext>
              </a:extLst>
            </p:cNvPr>
            <p:cNvSpPr txBox="1"/>
            <p:nvPr/>
          </p:nvSpPr>
          <p:spPr>
            <a:xfrm>
              <a:off x="4387274" y="2317296"/>
              <a:ext cx="2162065"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Gain de temps</a:t>
              </a:r>
            </a:p>
          </p:txBody>
        </p:sp>
        <p:sp>
          <p:nvSpPr>
            <p:cNvPr id="33" name="ZoneTexte 32">
              <a:extLst>
                <a:ext uri="{FF2B5EF4-FFF2-40B4-BE49-F238E27FC236}">
                  <a16:creationId xmlns:a16="http://schemas.microsoft.com/office/drawing/2014/main" id="{222B8B6E-7872-A35E-2EA8-CCF2712B8FE8}"/>
                </a:ext>
              </a:extLst>
            </p:cNvPr>
            <p:cNvSpPr txBox="1"/>
            <p:nvPr/>
          </p:nvSpPr>
          <p:spPr>
            <a:xfrm>
              <a:off x="4387275" y="2872615"/>
              <a:ext cx="3584517"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Evite les conflits d’adresse IP</a:t>
              </a:r>
            </a:p>
          </p:txBody>
        </p:sp>
        <p:sp>
          <p:nvSpPr>
            <p:cNvPr id="35" name="ZoneTexte 34">
              <a:extLst>
                <a:ext uri="{FF2B5EF4-FFF2-40B4-BE49-F238E27FC236}">
                  <a16:creationId xmlns:a16="http://schemas.microsoft.com/office/drawing/2014/main" id="{78564703-530D-797B-A57E-15806E1E5548}"/>
                </a:ext>
              </a:extLst>
            </p:cNvPr>
            <p:cNvSpPr txBox="1"/>
            <p:nvPr/>
          </p:nvSpPr>
          <p:spPr>
            <a:xfrm>
              <a:off x="4387275" y="3427934"/>
              <a:ext cx="3156525"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Baux DHCP</a:t>
              </a:r>
            </a:p>
          </p:txBody>
        </p:sp>
        <p:sp>
          <p:nvSpPr>
            <p:cNvPr id="38" name="ZoneTexte 37">
              <a:extLst>
                <a:ext uri="{FF2B5EF4-FFF2-40B4-BE49-F238E27FC236}">
                  <a16:creationId xmlns:a16="http://schemas.microsoft.com/office/drawing/2014/main" id="{CE3F5E88-C0F5-D60F-68D5-ED7DBE5BCF4E}"/>
                </a:ext>
              </a:extLst>
            </p:cNvPr>
            <p:cNvSpPr txBox="1"/>
            <p:nvPr/>
          </p:nvSpPr>
          <p:spPr>
            <a:xfrm>
              <a:off x="4387274" y="3992738"/>
              <a:ext cx="4051876" cy="400110"/>
            </a:xfrm>
            <a:prstGeom prst="rect">
              <a:avLst/>
            </a:prstGeom>
            <a:noFill/>
          </p:spPr>
          <p:txBody>
            <a:bodyPr wrap="square" rtlCol="0">
              <a:spAutoFit/>
            </a:bodyPr>
            <a:lstStyle/>
            <a:p>
              <a:endParaRPr lang="fr-FR" sz="2000" cap="small" dirty="0"/>
            </a:p>
          </p:txBody>
        </p:sp>
      </p:grpSp>
      <p:grpSp>
        <p:nvGrpSpPr>
          <p:cNvPr id="59" name="Groupe 58">
            <a:extLst>
              <a:ext uri="{FF2B5EF4-FFF2-40B4-BE49-F238E27FC236}">
                <a16:creationId xmlns:a16="http://schemas.microsoft.com/office/drawing/2014/main" id="{24A6F38A-07A5-E86C-15D7-6204E5E9A67A}"/>
              </a:ext>
            </a:extLst>
          </p:cNvPr>
          <p:cNvGrpSpPr/>
          <p:nvPr/>
        </p:nvGrpSpPr>
        <p:grpSpPr>
          <a:xfrm>
            <a:off x="1700840" y="2530677"/>
            <a:ext cx="3201186" cy="636091"/>
            <a:chOff x="1700840" y="2530677"/>
            <a:chExt cx="3201186" cy="636091"/>
          </a:xfrm>
        </p:grpSpPr>
        <p:sp>
          <p:nvSpPr>
            <p:cNvPr id="39" name="ZoneTexte 38">
              <a:extLst>
                <a:ext uri="{FF2B5EF4-FFF2-40B4-BE49-F238E27FC236}">
                  <a16:creationId xmlns:a16="http://schemas.microsoft.com/office/drawing/2014/main" id="{798A677E-70B0-0A48-C603-47A45C8449C7}"/>
                </a:ext>
              </a:extLst>
            </p:cNvPr>
            <p:cNvSpPr txBox="1"/>
            <p:nvPr/>
          </p:nvSpPr>
          <p:spPr>
            <a:xfrm>
              <a:off x="1700840" y="2905158"/>
              <a:ext cx="3201186" cy="261610"/>
            </a:xfrm>
            <a:prstGeom prst="rect">
              <a:avLst/>
            </a:prstGeom>
            <a:noFill/>
          </p:spPr>
          <p:txBody>
            <a:bodyPr wrap="square" rtlCol="0">
              <a:spAutoFit/>
            </a:bodyPr>
            <a:lstStyle/>
            <a:p>
              <a:pPr algn="ctr"/>
              <a:r>
                <a:rPr lang="fr-FR" sz="1100" cap="small" dirty="0"/>
                <a:t>Ajuste sa table automatiquement</a:t>
              </a:r>
            </a:p>
          </p:txBody>
        </p:sp>
        <p:cxnSp>
          <p:nvCxnSpPr>
            <p:cNvPr id="51" name="Connecteur droit avec flèche 50">
              <a:extLst>
                <a:ext uri="{FF2B5EF4-FFF2-40B4-BE49-F238E27FC236}">
                  <a16:creationId xmlns:a16="http://schemas.microsoft.com/office/drawing/2014/main" id="{A075E21F-902F-5BF4-1030-14E505B24C28}"/>
                </a:ext>
              </a:extLst>
            </p:cNvPr>
            <p:cNvCxnSpPr/>
            <p:nvPr/>
          </p:nvCxnSpPr>
          <p:spPr>
            <a:xfrm flipV="1">
              <a:off x="3133444" y="2530677"/>
              <a:ext cx="565332" cy="4087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Image 14" descr="Une image contenant dessin humoristique, capture d’écran, mammifère, Graphique&#10;&#10;Description générée automatiquement">
            <a:extLst>
              <a:ext uri="{FF2B5EF4-FFF2-40B4-BE49-F238E27FC236}">
                <a16:creationId xmlns:a16="http://schemas.microsoft.com/office/drawing/2014/main" id="{AE88366B-091F-1B24-C3AC-BADF9610E0DE}"/>
              </a:ext>
            </a:extLst>
          </p:cNvPr>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692694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FEB53-9E15-559D-6DEC-E66A1D561D99}"/>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115BE233-F748-9C7D-0F9A-AFDBE88F72A1}"/>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Graphique 1">
            <a:extLst>
              <a:ext uri="{FF2B5EF4-FFF2-40B4-BE49-F238E27FC236}">
                <a16:creationId xmlns:a16="http://schemas.microsoft.com/office/drawing/2014/main" id="{26B1F950-7CB5-5955-68A3-6F4750CE56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5C6AA65E-5113-570C-D1F8-874E3C0049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0778554A-AB4B-363C-14CC-46896B7AED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A5A6480E-B3E7-1B52-5309-6C1CCC96D2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600723" y="6881294"/>
            <a:ext cx="914401" cy="914401"/>
          </a:xfrm>
          <a:prstGeom prst="rect">
            <a:avLst/>
          </a:prstGeom>
        </p:spPr>
      </p:pic>
      <p:pic>
        <p:nvPicPr>
          <p:cNvPr id="19" name="Graphique 18">
            <a:extLst>
              <a:ext uri="{FF2B5EF4-FFF2-40B4-BE49-F238E27FC236}">
                <a16:creationId xmlns:a16="http://schemas.microsoft.com/office/drawing/2014/main" id="{CBE5173F-0A61-E550-CFE7-E211243A598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2FF9E126-A47F-5F87-89FC-0AEAB0BC44BA}"/>
              </a:ext>
            </a:extLst>
          </p:cNvPr>
          <p:cNvSpPr txBox="1"/>
          <p:nvPr/>
        </p:nvSpPr>
        <p:spPr>
          <a:xfrm>
            <a:off x="2442451" y="7759064"/>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5B564E38-25AF-7426-61A2-05CAA72DD03E}"/>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C2A568C6-17A2-8BB7-64FD-255FEA548E5C}"/>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45062CD0-6606-04C0-A261-D6E6FA23FC39}"/>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5A79CA77-E0C2-F957-05CF-33801DA8731C}"/>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9" name="ZoneTexte 8">
            <a:extLst>
              <a:ext uri="{FF2B5EF4-FFF2-40B4-BE49-F238E27FC236}">
                <a16:creationId xmlns:a16="http://schemas.microsoft.com/office/drawing/2014/main" id="{EB16EEE4-0767-9810-5FBE-41D79F9F0D70}"/>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11" name="ZoneTexte 10">
            <a:extLst>
              <a:ext uri="{FF2B5EF4-FFF2-40B4-BE49-F238E27FC236}">
                <a16:creationId xmlns:a16="http://schemas.microsoft.com/office/drawing/2014/main" id="{D8B92921-5407-3351-B5D3-D7CEEBF728FC}"/>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85C0AE5D-6382-6E58-88A6-5B618AB5CD46}"/>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C20AA76E-E58E-D618-6A00-8364CDC03E2B}"/>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3361DBE7-9F11-E606-C366-F8DAF395461F}"/>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C9DD8B80-231F-120A-9346-CA339262D8ED}"/>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DE46B95E-3E3F-76D8-5BEC-5033FE420D8A}"/>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2A46688E-AB16-C012-B62E-62C4D9D5F769}"/>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4D723CF0-079E-D51C-315E-6EB1E371F0FD}"/>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C598B98B-513D-D02F-D3A6-C094CE8AD08B}"/>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C5F0EFEF-EEAE-6F76-21DF-4AAC637EE111}"/>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FC33D4EF-F21B-DAF8-92B0-7051C4EC3C5C}"/>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55BDF957-6544-565F-63A1-7F44484F95C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9E488955-6D50-8F89-D160-816F50D40A91}"/>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3FD53C91-61B7-4D8F-4F37-9B6C7FE72E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C39C10FE-7D89-0429-C0EF-905458FF56F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BFBB416D-BDCB-5F83-8B4C-355C6C94926C}"/>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31" name="Groupe 30">
            <a:extLst>
              <a:ext uri="{FF2B5EF4-FFF2-40B4-BE49-F238E27FC236}">
                <a16:creationId xmlns:a16="http://schemas.microsoft.com/office/drawing/2014/main" id="{9B5F62F4-3118-98D9-98B6-E671D34BEB58}"/>
              </a:ext>
            </a:extLst>
          </p:cNvPr>
          <p:cNvGrpSpPr/>
          <p:nvPr/>
        </p:nvGrpSpPr>
        <p:grpSpPr>
          <a:xfrm>
            <a:off x="6090312" y="1069755"/>
            <a:ext cx="1128854" cy="1402001"/>
            <a:chOff x="6081740" y="1301887"/>
            <a:chExt cx="1128854" cy="1402001"/>
          </a:xfrm>
        </p:grpSpPr>
        <p:grpSp>
          <p:nvGrpSpPr>
            <p:cNvPr id="15" name="Groupe 14">
              <a:extLst>
                <a:ext uri="{FF2B5EF4-FFF2-40B4-BE49-F238E27FC236}">
                  <a16:creationId xmlns:a16="http://schemas.microsoft.com/office/drawing/2014/main" id="{25CA500B-EF79-D2AD-E5FF-FBD27CCBCC00}"/>
                </a:ext>
              </a:extLst>
            </p:cNvPr>
            <p:cNvGrpSpPr/>
            <p:nvPr/>
          </p:nvGrpSpPr>
          <p:grpSpPr>
            <a:xfrm>
              <a:off x="6140896" y="1301887"/>
              <a:ext cx="986209" cy="1402001"/>
              <a:chOff x="5120726" y="1638094"/>
              <a:chExt cx="2247704" cy="4146186"/>
            </a:xfrm>
            <a:noFill/>
          </p:grpSpPr>
          <p:sp>
            <p:nvSpPr>
              <p:cNvPr id="26" name="Rectangle 25">
                <a:extLst>
                  <a:ext uri="{FF2B5EF4-FFF2-40B4-BE49-F238E27FC236}">
                    <a16:creationId xmlns:a16="http://schemas.microsoft.com/office/drawing/2014/main" id="{58EB29A4-C870-193D-0F22-62256F35F175}"/>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a:extLst>
                  <a:ext uri="{FF2B5EF4-FFF2-40B4-BE49-F238E27FC236}">
                    <a16:creationId xmlns:a16="http://schemas.microsoft.com/office/drawing/2014/main" id="{22277DD2-647B-1FAE-D5FA-F5FD6C75D76B}"/>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0" name="Image 29" descr="Une image contenant clipart, symbole, Graphique, logo&#10;&#10;Description générée automatiquement">
              <a:extLst>
                <a:ext uri="{FF2B5EF4-FFF2-40B4-BE49-F238E27FC236}">
                  <a16:creationId xmlns:a16="http://schemas.microsoft.com/office/drawing/2014/main" id="{234FD6E4-BEBB-ECCC-7023-23DA2DCE32E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81740" y="1616186"/>
              <a:ext cx="1128854" cy="862261"/>
            </a:xfrm>
            <a:prstGeom prst="rect">
              <a:avLst/>
            </a:prstGeom>
          </p:spPr>
        </p:pic>
      </p:grpSp>
      <p:grpSp>
        <p:nvGrpSpPr>
          <p:cNvPr id="1028" name="Groupe 1027">
            <a:extLst>
              <a:ext uri="{FF2B5EF4-FFF2-40B4-BE49-F238E27FC236}">
                <a16:creationId xmlns:a16="http://schemas.microsoft.com/office/drawing/2014/main" id="{2F37E9BE-589E-D6F3-B25D-291FF7BF7512}"/>
              </a:ext>
            </a:extLst>
          </p:cNvPr>
          <p:cNvGrpSpPr/>
          <p:nvPr/>
        </p:nvGrpSpPr>
        <p:grpSpPr>
          <a:xfrm>
            <a:off x="6435465" y="2061649"/>
            <a:ext cx="3218234" cy="2036806"/>
            <a:chOff x="6435465" y="2061649"/>
            <a:chExt cx="3218234" cy="2036806"/>
          </a:xfrm>
        </p:grpSpPr>
        <p:cxnSp>
          <p:nvCxnSpPr>
            <p:cNvPr id="47" name="Connecteur droit 46">
              <a:extLst>
                <a:ext uri="{FF2B5EF4-FFF2-40B4-BE49-F238E27FC236}">
                  <a16:creationId xmlns:a16="http://schemas.microsoft.com/office/drawing/2014/main" id="{AFC6EC02-75A6-C374-8314-09619A1FDA16}"/>
                </a:ext>
              </a:extLst>
            </p:cNvPr>
            <p:cNvCxnSpPr>
              <a:cxnSpLocks/>
            </p:cNvCxnSpPr>
            <p:nvPr/>
          </p:nvCxnSpPr>
          <p:spPr>
            <a:xfrm flipV="1">
              <a:off x="6864429" y="2072759"/>
              <a:ext cx="1133039"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1" name="Connecteur droit 50">
              <a:extLst>
                <a:ext uri="{FF2B5EF4-FFF2-40B4-BE49-F238E27FC236}">
                  <a16:creationId xmlns:a16="http://schemas.microsoft.com/office/drawing/2014/main" id="{B4C4F91B-1407-53CD-E419-1CC047C13699}"/>
                </a:ext>
              </a:extLst>
            </p:cNvPr>
            <p:cNvCxnSpPr>
              <a:cxnSpLocks/>
            </p:cNvCxnSpPr>
            <p:nvPr/>
          </p:nvCxnSpPr>
          <p:spPr>
            <a:xfrm flipH="1" flipV="1">
              <a:off x="8016620" y="2072759"/>
              <a:ext cx="18386"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1" name="Connecteur droit 60">
              <a:extLst>
                <a:ext uri="{FF2B5EF4-FFF2-40B4-BE49-F238E27FC236}">
                  <a16:creationId xmlns:a16="http://schemas.microsoft.com/office/drawing/2014/main" id="{025145D1-9576-9B6D-FAEB-C6CB58A16245}"/>
                </a:ext>
              </a:extLst>
            </p:cNvPr>
            <p:cNvCxnSpPr>
              <a:cxnSpLocks/>
            </p:cNvCxnSpPr>
            <p:nvPr/>
          </p:nvCxnSpPr>
          <p:spPr>
            <a:xfrm flipH="1" flipV="1">
              <a:off x="8044582" y="2061649"/>
              <a:ext cx="1167182" cy="15520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38" name="Image 37" descr="Une image contenant cercle, Graphique, art&#10;&#10;Description générée automatiquement">
              <a:extLst>
                <a:ext uri="{FF2B5EF4-FFF2-40B4-BE49-F238E27FC236}">
                  <a16:creationId xmlns:a16="http://schemas.microsoft.com/office/drawing/2014/main" id="{36663F99-5753-ED58-C44B-88B08A1A645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435465" y="3460915"/>
              <a:ext cx="637540" cy="637540"/>
            </a:xfrm>
            <a:prstGeom prst="rect">
              <a:avLst/>
            </a:prstGeom>
          </p:spPr>
        </p:pic>
        <p:pic>
          <p:nvPicPr>
            <p:cNvPr id="39" name="Image 38" descr="Une image contenant cercle, Graphique, art&#10;&#10;Description générée automatiquement">
              <a:extLst>
                <a:ext uri="{FF2B5EF4-FFF2-40B4-BE49-F238E27FC236}">
                  <a16:creationId xmlns:a16="http://schemas.microsoft.com/office/drawing/2014/main" id="{6BD92D21-CFDD-603F-5570-2FCB6FF4319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725812" y="3431943"/>
              <a:ext cx="637540" cy="637540"/>
            </a:xfrm>
            <a:prstGeom prst="rect">
              <a:avLst/>
            </a:prstGeom>
          </p:spPr>
        </p:pic>
        <p:pic>
          <p:nvPicPr>
            <p:cNvPr id="40" name="Image 39" descr="Une image contenant cercle, Graphique, art&#10;&#10;Description générée automatiquement">
              <a:extLst>
                <a:ext uri="{FF2B5EF4-FFF2-40B4-BE49-F238E27FC236}">
                  <a16:creationId xmlns:a16="http://schemas.microsoft.com/office/drawing/2014/main" id="{3366A366-BDAC-BA0E-EEC3-C177B3B3E82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016159" y="3429000"/>
              <a:ext cx="637540" cy="637540"/>
            </a:xfrm>
            <a:prstGeom prst="rect">
              <a:avLst/>
            </a:prstGeom>
          </p:spPr>
        </p:pic>
      </p:grpSp>
      <p:grpSp>
        <p:nvGrpSpPr>
          <p:cNvPr id="45" name="Groupe 44">
            <a:extLst>
              <a:ext uri="{FF2B5EF4-FFF2-40B4-BE49-F238E27FC236}">
                <a16:creationId xmlns:a16="http://schemas.microsoft.com/office/drawing/2014/main" id="{4AFB8641-9AAB-3690-1480-E6F1DC6F0E99}"/>
              </a:ext>
            </a:extLst>
          </p:cNvPr>
          <p:cNvGrpSpPr/>
          <p:nvPr/>
        </p:nvGrpSpPr>
        <p:grpSpPr>
          <a:xfrm>
            <a:off x="7135677" y="1328597"/>
            <a:ext cx="1318992" cy="914401"/>
            <a:chOff x="7135677" y="1328597"/>
            <a:chExt cx="1318992" cy="914401"/>
          </a:xfrm>
        </p:grpSpPr>
        <p:cxnSp>
          <p:nvCxnSpPr>
            <p:cNvPr id="42" name="Connecteur droit 41">
              <a:extLst>
                <a:ext uri="{FF2B5EF4-FFF2-40B4-BE49-F238E27FC236}">
                  <a16:creationId xmlns:a16="http://schemas.microsoft.com/office/drawing/2014/main" id="{5B429888-BDCE-0BDC-C315-84D0AC4BB8BD}"/>
                </a:ext>
              </a:extLst>
            </p:cNvPr>
            <p:cNvCxnSpPr>
              <a:cxnSpLocks/>
            </p:cNvCxnSpPr>
            <p:nvPr/>
          </p:nvCxnSpPr>
          <p:spPr>
            <a:xfrm>
              <a:off x="7135677" y="1843828"/>
              <a:ext cx="5933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e 34">
              <a:extLst>
                <a:ext uri="{FF2B5EF4-FFF2-40B4-BE49-F238E27FC236}">
                  <a16:creationId xmlns:a16="http://schemas.microsoft.com/office/drawing/2014/main" id="{97304D28-8FA4-D354-2497-C80AF9B746D1}"/>
                </a:ext>
              </a:extLst>
            </p:cNvPr>
            <p:cNvGrpSpPr/>
            <p:nvPr/>
          </p:nvGrpSpPr>
          <p:grpSpPr>
            <a:xfrm>
              <a:off x="7540268" y="1328597"/>
              <a:ext cx="914401" cy="914401"/>
              <a:chOff x="8237806" y="3249990"/>
              <a:chExt cx="914401" cy="914401"/>
            </a:xfrm>
          </p:grpSpPr>
          <p:pic>
            <p:nvPicPr>
              <p:cNvPr id="33" name="Image 32" descr="Une image contenant capture d’écran, jaune, Rectangle, conception&#10;&#10;Description générée automatiquement">
                <a:extLst>
                  <a:ext uri="{FF2B5EF4-FFF2-40B4-BE49-F238E27FC236}">
                    <a16:creationId xmlns:a16="http://schemas.microsoft.com/office/drawing/2014/main" id="{90501314-BCDC-9243-98E9-F801DE4E597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237806" y="3249990"/>
                <a:ext cx="914401" cy="914401"/>
              </a:xfrm>
              <a:prstGeom prst="rect">
                <a:avLst/>
              </a:prstGeom>
            </p:spPr>
          </p:pic>
          <p:sp>
            <p:nvSpPr>
              <p:cNvPr id="34" name="ZoneTexte 33">
                <a:extLst>
                  <a:ext uri="{FF2B5EF4-FFF2-40B4-BE49-F238E27FC236}">
                    <a16:creationId xmlns:a16="http://schemas.microsoft.com/office/drawing/2014/main" id="{7FB25190-F132-CF05-E5C8-EF27165BEFE1}"/>
                  </a:ext>
                </a:extLst>
              </p:cNvPr>
              <p:cNvSpPr txBox="1"/>
              <p:nvPr/>
            </p:nvSpPr>
            <p:spPr>
              <a:xfrm>
                <a:off x="8349651" y="3499699"/>
                <a:ext cx="802556" cy="461665"/>
              </a:xfrm>
              <a:prstGeom prst="rect">
                <a:avLst/>
              </a:prstGeom>
              <a:noFill/>
            </p:spPr>
            <p:txBody>
              <a:bodyPr wrap="square" rtlCol="0">
                <a:spAutoFit/>
              </a:bodyPr>
              <a:lstStyle/>
              <a:p>
                <a:r>
                  <a:rPr lang="fr-FR" sz="1200" b="1" cap="small" dirty="0"/>
                  <a:t>Dossier </a:t>
                </a:r>
              </a:p>
              <a:p>
                <a:r>
                  <a:rPr lang="fr-FR" sz="1200" b="1" cap="small" dirty="0"/>
                  <a:t>Commun</a:t>
                </a:r>
              </a:p>
            </p:txBody>
          </p:sp>
        </p:grpSp>
      </p:grpSp>
      <p:pic>
        <p:nvPicPr>
          <p:cNvPr id="4" name="Image 3" descr="Une image contenant dessin humoristique, capture d’écran, mammifère, Graphique&#10;&#10;Description générée automatiquement">
            <a:extLst>
              <a:ext uri="{FF2B5EF4-FFF2-40B4-BE49-F238E27FC236}">
                <a16:creationId xmlns:a16="http://schemas.microsoft.com/office/drawing/2014/main" id="{3F49B716-2BA8-0D51-2E5A-0735FDB6B43A}"/>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40212197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7A885-6190-D64F-B1A7-F429D60DFEA5}"/>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2E8994FA-2F6D-CB96-67D2-9975A8374FD7}"/>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Graphique 1">
            <a:extLst>
              <a:ext uri="{FF2B5EF4-FFF2-40B4-BE49-F238E27FC236}">
                <a16:creationId xmlns:a16="http://schemas.microsoft.com/office/drawing/2014/main" id="{DAC2F818-FB21-DB62-4717-728B769E08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51AF4A7D-AE9C-53FD-0B5F-870CD25F40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E86847FC-52E8-E0C4-440F-E073056204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73DD6825-66F4-97BF-9A91-BFEB9C8E9C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600723" y="6881294"/>
            <a:ext cx="914401" cy="914401"/>
          </a:xfrm>
          <a:prstGeom prst="rect">
            <a:avLst/>
          </a:prstGeom>
        </p:spPr>
      </p:pic>
      <p:pic>
        <p:nvPicPr>
          <p:cNvPr id="19" name="Graphique 18">
            <a:extLst>
              <a:ext uri="{FF2B5EF4-FFF2-40B4-BE49-F238E27FC236}">
                <a16:creationId xmlns:a16="http://schemas.microsoft.com/office/drawing/2014/main" id="{CB9C971E-F290-10E1-233D-768273B474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3B0566D3-6B43-9920-2679-A98AC848F5D6}"/>
              </a:ext>
            </a:extLst>
          </p:cNvPr>
          <p:cNvSpPr txBox="1"/>
          <p:nvPr/>
        </p:nvSpPr>
        <p:spPr>
          <a:xfrm>
            <a:off x="2442451" y="7759064"/>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70666C79-84DF-EF26-4E0A-DD05083764E8}"/>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8C3E2301-EB9C-A8C6-6E11-E51CBD4F0A47}"/>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B8D20B22-699F-B57F-96DF-81599412C923}"/>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A4351EB5-9357-4E7D-85E1-BCA6056D373B}"/>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9" name="ZoneTexte 8">
            <a:extLst>
              <a:ext uri="{FF2B5EF4-FFF2-40B4-BE49-F238E27FC236}">
                <a16:creationId xmlns:a16="http://schemas.microsoft.com/office/drawing/2014/main" id="{FA725F2A-3C61-CA1C-103E-64CB93771A43}"/>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11" name="ZoneTexte 10">
            <a:extLst>
              <a:ext uri="{FF2B5EF4-FFF2-40B4-BE49-F238E27FC236}">
                <a16:creationId xmlns:a16="http://schemas.microsoft.com/office/drawing/2014/main" id="{791D1C4F-F8B2-E8AA-524B-28BB0C69CC01}"/>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878C32A3-0656-0D49-6DC0-8332242AF8B5}"/>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97E335F3-DB91-14D8-0921-8618B6C41E1E}"/>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B5F82AA0-573E-E10B-DBD9-BDD19516E8DA}"/>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3FC620D6-69E4-C103-2F39-9A265A0E58DC}"/>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81050AB1-2DE0-9C7C-A4D4-A83834CBCE4E}"/>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645324FD-4D9F-2569-E8AE-8D48123A7E41}"/>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286FFC9D-2BFB-303D-327B-1339634CB1D1}"/>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D7EA6EF4-64A1-B9FD-5510-86FE9461915F}"/>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B96E1B4D-561A-F2FC-0B8C-D83A9A9D5704}"/>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1ABE0193-D4DA-121B-5DDF-60F0334DD1D9}"/>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D7E671A6-5E2F-A933-0704-22323CE56E0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813EFF3E-D156-AACE-37FA-E6111F6AF083}"/>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CB7B3D48-DA39-212B-48FE-F82187EC417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B91CF1B0-6CCF-2578-ABDF-06F763BED9D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68906B39-7C46-B3F4-33D7-837FD8542554}"/>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31" name="Groupe 30">
            <a:extLst>
              <a:ext uri="{FF2B5EF4-FFF2-40B4-BE49-F238E27FC236}">
                <a16:creationId xmlns:a16="http://schemas.microsoft.com/office/drawing/2014/main" id="{3FFE9592-6B28-E048-554A-168E44D02BF0}"/>
              </a:ext>
            </a:extLst>
          </p:cNvPr>
          <p:cNvGrpSpPr/>
          <p:nvPr/>
        </p:nvGrpSpPr>
        <p:grpSpPr>
          <a:xfrm>
            <a:off x="6090312" y="1069755"/>
            <a:ext cx="1128854" cy="1402001"/>
            <a:chOff x="6081740" y="1301887"/>
            <a:chExt cx="1128854" cy="1402001"/>
          </a:xfrm>
        </p:grpSpPr>
        <p:grpSp>
          <p:nvGrpSpPr>
            <p:cNvPr id="15" name="Groupe 14">
              <a:extLst>
                <a:ext uri="{FF2B5EF4-FFF2-40B4-BE49-F238E27FC236}">
                  <a16:creationId xmlns:a16="http://schemas.microsoft.com/office/drawing/2014/main" id="{000AE2A3-C08F-DF9B-1376-2AA7F3CDD5C4}"/>
                </a:ext>
              </a:extLst>
            </p:cNvPr>
            <p:cNvGrpSpPr/>
            <p:nvPr/>
          </p:nvGrpSpPr>
          <p:grpSpPr>
            <a:xfrm>
              <a:off x="6140896" y="1301887"/>
              <a:ext cx="986209" cy="1402001"/>
              <a:chOff x="5120726" y="1638094"/>
              <a:chExt cx="2247704" cy="4146186"/>
            </a:xfrm>
            <a:noFill/>
          </p:grpSpPr>
          <p:sp>
            <p:nvSpPr>
              <p:cNvPr id="26" name="Rectangle 25">
                <a:extLst>
                  <a:ext uri="{FF2B5EF4-FFF2-40B4-BE49-F238E27FC236}">
                    <a16:creationId xmlns:a16="http://schemas.microsoft.com/office/drawing/2014/main" id="{13D78EFA-8D39-B560-5640-C5A2F4A364C7}"/>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a:extLst>
                  <a:ext uri="{FF2B5EF4-FFF2-40B4-BE49-F238E27FC236}">
                    <a16:creationId xmlns:a16="http://schemas.microsoft.com/office/drawing/2014/main" id="{5679C7AA-4B3B-11BA-EE70-40A6A2D0E047}"/>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0" name="Image 29" descr="Une image contenant clipart, symbole, Graphique, logo&#10;&#10;Description générée automatiquement">
              <a:extLst>
                <a:ext uri="{FF2B5EF4-FFF2-40B4-BE49-F238E27FC236}">
                  <a16:creationId xmlns:a16="http://schemas.microsoft.com/office/drawing/2014/main" id="{55017AD4-0F2B-D5F2-F964-02B57BE8C6A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81740" y="1616186"/>
              <a:ext cx="1128854" cy="862261"/>
            </a:xfrm>
            <a:prstGeom prst="rect">
              <a:avLst/>
            </a:prstGeom>
          </p:spPr>
        </p:pic>
      </p:grpSp>
      <p:grpSp>
        <p:nvGrpSpPr>
          <p:cNvPr id="1028" name="Groupe 1027">
            <a:extLst>
              <a:ext uri="{FF2B5EF4-FFF2-40B4-BE49-F238E27FC236}">
                <a16:creationId xmlns:a16="http://schemas.microsoft.com/office/drawing/2014/main" id="{BBEE7FC6-60AE-432B-894D-3264E6FDBFFC}"/>
              </a:ext>
            </a:extLst>
          </p:cNvPr>
          <p:cNvGrpSpPr/>
          <p:nvPr/>
        </p:nvGrpSpPr>
        <p:grpSpPr>
          <a:xfrm>
            <a:off x="6403116" y="3606190"/>
            <a:ext cx="3218234" cy="2036806"/>
            <a:chOff x="6435465" y="2061649"/>
            <a:chExt cx="3218234" cy="2036806"/>
          </a:xfrm>
        </p:grpSpPr>
        <p:cxnSp>
          <p:nvCxnSpPr>
            <p:cNvPr id="47" name="Connecteur droit 46">
              <a:extLst>
                <a:ext uri="{FF2B5EF4-FFF2-40B4-BE49-F238E27FC236}">
                  <a16:creationId xmlns:a16="http://schemas.microsoft.com/office/drawing/2014/main" id="{FCDDC599-A9B7-C34F-3A5C-D1F49CF9B996}"/>
                </a:ext>
              </a:extLst>
            </p:cNvPr>
            <p:cNvCxnSpPr>
              <a:cxnSpLocks/>
            </p:cNvCxnSpPr>
            <p:nvPr/>
          </p:nvCxnSpPr>
          <p:spPr>
            <a:xfrm flipV="1">
              <a:off x="6864429" y="2072759"/>
              <a:ext cx="1133039"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1" name="Connecteur droit 50">
              <a:extLst>
                <a:ext uri="{FF2B5EF4-FFF2-40B4-BE49-F238E27FC236}">
                  <a16:creationId xmlns:a16="http://schemas.microsoft.com/office/drawing/2014/main" id="{D4751B30-D7E7-08A5-82B7-E449580A40E0}"/>
                </a:ext>
              </a:extLst>
            </p:cNvPr>
            <p:cNvCxnSpPr>
              <a:cxnSpLocks/>
            </p:cNvCxnSpPr>
            <p:nvPr/>
          </p:nvCxnSpPr>
          <p:spPr>
            <a:xfrm flipH="1" flipV="1">
              <a:off x="8016620" y="2072759"/>
              <a:ext cx="18386"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1" name="Connecteur droit 60">
              <a:extLst>
                <a:ext uri="{FF2B5EF4-FFF2-40B4-BE49-F238E27FC236}">
                  <a16:creationId xmlns:a16="http://schemas.microsoft.com/office/drawing/2014/main" id="{65B6EB8C-BF53-B667-69D1-63CDBE9AB8C6}"/>
                </a:ext>
              </a:extLst>
            </p:cNvPr>
            <p:cNvCxnSpPr>
              <a:cxnSpLocks/>
            </p:cNvCxnSpPr>
            <p:nvPr/>
          </p:nvCxnSpPr>
          <p:spPr>
            <a:xfrm flipH="1" flipV="1">
              <a:off x="8044582" y="2061649"/>
              <a:ext cx="1167182" cy="15520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38" name="Image 37" descr="Une image contenant cercle, Graphique, art&#10;&#10;Description générée automatiquement">
              <a:extLst>
                <a:ext uri="{FF2B5EF4-FFF2-40B4-BE49-F238E27FC236}">
                  <a16:creationId xmlns:a16="http://schemas.microsoft.com/office/drawing/2014/main" id="{D31459EB-8BB6-B19C-B402-47B7D70CBEF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35465" y="3460915"/>
              <a:ext cx="637540" cy="637540"/>
            </a:xfrm>
            <a:prstGeom prst="rect">
              <a:avLst/>
            </a:prstGeom>
          </p:spPr>
        </p:pic>
        <p:pic>
          <p:nvPicPr>
            <p:cNvPr id="39" name="Image 38" descr="Une image contenant cercle, Graphique, art&#10;&#10;Description générée automatiquement">
              <a:extLst>
                <a:ext uri="{FF2B5EF4-FFF2-40B4-BE49-F238E27FC236}">
                  <a16:creationId xmlns:a16="http://schemas.microsoft.com/office/drawing/2014/main" id="{F9CFADA3-DC95-CA26-EBF3-3CF070446C7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25812" y="3431943"/>
              <a:ext cx="637540" cy="637540"/>
            </a:xfrm>
            <a:prstGeom prst="rect">
              <a:avLst/>
            </a:prstGeom>
          </p:spPr>
        </p:pic>
        <p:pic>
          <p:nvPicPr>
            <p:cNvPr id="40" name="Image 39" descr="Une image contenant cercle, Graphique, art&#10;&#10;Description générée automatiquement">
              <a:extLst>
                <a:ext uri="{FF2B5EF4-FFF2-40B4-BE49-F238E27FC236}">
                  <a16:creationId xmlns:a16="http://schemas.microsoft.com/office/drawing/2014/main" id="{DDA91954-E429-895D-FB68-1B498587B85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16159" y="3429000"/>
              <a:ext cx="637540" cy="637540"/>
            </a:xfrm>
            <a:prstGeom prst="rect">
              <a:avLst/>
            </a:prstGeom>
          </p:spPr>
        </p:pic>
      </p:grpSp>
      <p:sp>
        <p:nvSpPr>
          <p:cNvPr id="1035" name="ZoneTexte 1034">
            <a:extLst>
              <a:ext uri="{FF2B5EF4-FFF2-40B4-BE49-F238E27FC236}">
                <a16:creationId xmlns:a16="http://schemas.microsoft.com/office/drawing/2014/main" id="{9A3644D8-963A-A9E8-E452-4905DEBC268F}"/>
              </a:ext>
            </a:extLst>
          </p:cNvPr>
          <p:cNvSpPr txBox="1"/>
          <p:nvPr/>
        </p:nvSpPr>
        <p:spPr>
          <a:xfrm rot="18449634">
            <a:off x="6739644" y="4279787"/>
            <a:ext cx="894346" cy="315039"/>
          </a:xfrm>
          <a:prstGeom prst="rect">
            <a:avLst/>
          </a:prstGeom>
          <a:noFill/>
        </p:spPr>
        <p:txBody>
          <a:bodyPr wrap="square" rtlCol="0">
            <a:spAutoFit/>
          </a:bodyPr>
          <a:lstStyle/>
          <a:p>
            <a:r>
              <a:rPr lang="fr-FR" sz="1400" cap="small" dirty="0"/>
              <a:t>Lecture</a:t>
            </a:r>
          </a:p>
        </p:txBody>
      </p:sp>
      <p:sp>
        <p:nvSpPr>
          <p:cNvPr id="1036" name="ZoneTexte 1035">
            <a:extLst>
              <a:ext uri="{FF2B5EF4-FFF2-40B4-BE49-F238E27FC236}">
                <a16:creationId xmlns:a16="http://schemas.microsoft.com/office/drawing/2014/main" id="{D1AF2366-950A-C683-F412-3EDF5CC81CB3}"/>
              </a:ext>
            </a:extLst>
          </p:cNvPr>
          <p:cNvSpPr txBox="1"/>
          <p:nvPr/>
        </p:nvSpPr>
        <p:spPr>
          <a:xfrm rot="16200000">
            <a:off x="7416350" y="4257326"/>
            <a:ext cx="894346" cy="315039"/>
          </a:xfrm>
          <a:prstGeom prst="rect">
            <a:avLst/>
          </a:prstGeom>
          <a:noFill/>
        </p:spPr>
        <p:txBody>
          <a:bodyPr wrap="square" rtlCol="0">
            <a:spAutoFit/>
          </a:bodyPr>
          <a:lstStyle/>
          <a:p>
            <a:r>
              <a:rPr lang="fr-FR" sz="1400" cap="small" dirty="0"/>
              <a:t>Ecriture</a:t>
            </a:r>
          </a:p>
        </p:txBody>
      </p:sp>
      <p:sp>
        <p:nvSpPr>
          <p:cNvPr id="1037" name="ZoneTexte 1036">
            <a:extLst>
              <a:ext uri="{FF2B5EF4-FFF2-40B4-BE49-F238E27FC236}">
                <a16:creationId xmlns:a16="http://schemas.microsoft.com/office/drawing/2014/main" id="{8F794D38-EA85-3239-272F-15CB6E9C52AD}"/>
              </a:ext>
            </a:extLst>
          </p:cNvPr>
          <p:cNvSpPr txBox="1"/>
          <p:nvPr/>
        </p:nvSpPr>
        <p:spPr>
          <a:xfrm rot="13978450">
            <a:off x="7866643" y="4299921"/>
            <a:ext cx="1268240" cy="307777"/>
          </a:xfrm>
          <a:prstGeom prst="rect">
            <a:avLst/>
          </a:prstGeom>
          <a:noFill/>
        </p:spPr>
        <p:txBody>
          <a:bodyPr wrap="square" rtlCol="0">
            <a:spAutoFit/>
          </a:bodyPr>
          <a:lstStyle/>
          <a:p>
            <a:r>
              <a:rPr lang="fr-FR" sz="1400" cap="small" dirty="0"/>
              <a:t>Modification</a:t>
            </a:r>
          </a:p>
        </p:txBody>
      </p:sp>
      <p:grpSp>
        <p:nvGrpSpPr>
          <p:cNvPr id="1041" name="Groupe 1040">
            <a:extLst>
              <a:ext uri="{FF2B5EF4-FFF2-40B4-BE49-F238E27FC236}">
                <a16:creationId xmlns:a16="http://schemas.microsoft.com/office/drawing/2014/main" id="{68C5BCCA-5A53-0A10-897D-AAD202AEA623}"/>
              </a:ext>
            </a:extLst>
          </p:cNvPr>
          <p:cNvGrpSpPr/>
          <p:nvPr/>
        </p:nvGrpSpPr>
        <p:grpSpPr>
          <a:xfrm>
            <a:off x="8237806" y="1628525"/>
            <a:ext cx="2520950" cy="307777"/>
            <a:chOff x="8237806" y="1628525"/>
            <a:chExt cx="2520950" cy="307777"/>
          </a:xfrm>
        </p:grpSpPr>
        <p:sp>
          <p:nvSpPr>
            <p:cNvPr id="1038" name="ZoneTexte 1037">
              <a:extLst>
                <a:ext uri="{FF2B5EF4-FFF2-40B4-BE49-F238E27FC236}">
                  <a16:creationId xmlns:a16="http://schemas.microsoft.com/office/drawing/2014/main" id="{EB1950B7-B99E-DE58-842C-55EA1F220343}"/>
                </a:ext>
              </a:extLst>
            </p:cNvPr>
            <p:cNvSpPr txBox="1"/>
            <p:nvPr/>
          </p:nvSpPr>
          <p:spPr>
            <a:xfrm>
              <a:off x="8715863" y="1628525"/>
              <a:ext cx="2042893" cy="307777"/>
            </a:xfrm>
            <a:prstGeom prst="rect">
              <a:avLst/>
            </a:prstGeom>
            <a:noFill/>
          </p:spPr>
          <p:txBody>
            <a:bodyPr wrap="square" rtlCol="0">
              <a:spAutoFit/>
            </a:bodyPr>
            <a:lstStyle/>
            <a:p>
              <a:r>
                <a:rPr lang="fr-FR" sz="1400" cap="small" dirty="0"/>
                <a:t>Gestion des droits NTFS</a:t>
              </a:r>
            </a:p>
          </p:txBody>
        </p:sp>
        <p:cxnSp>
          <p:nvCxnSpPr>
            <p:cNvPr id="1040" name="Connecteur droit 1039">
              <a:extLst>
                <a:ext uri="{FF2B5EF4-FFF2-40B4-BE49-F238E27FC236}">
                  <a16:creationId xmlns:a16="http://schemas.microsoft.com/office/drawing/2014/main" id="{E99AD48E-E261-58FB-5775-2F6BE422896B}"/>
                </a:ext>
              </a:extLst>
            </p:cNvPr>
            <p:cNvCxnSpPr/>
            <p:nvPr/>
          </p:nvCxnSpPr>
          <p:spPr>
            <a:xfrm>
              <a:off x="8237806" y="1810955"/>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e 44">
            <a:extLst>
              <a:ext uri="{FF2B5EF4-FFF2-40B4-BE49-F238E27FC236}">
                <a16:creationId xmlns:a16="http://schemas.microsoft.com/office/drawing/2014/main" id="{0CC880F9-EE9E-D343-B5BF-A764879C0661}"/>
              </a:ext>
            </a:extLst>
          </p:cNvPr>
          <p:cNvGrpSpPr/>
          <p:nvPr/>
        </p:nvGrpSpPr>
        <p:grpSpPr>
          <a:xfrm>
            <a:off x="7135677" y="1328597"/>
            <a:ext cx="1318992" cy="914401"/>
            <a:chOff x="7135677" y="1328597"/>
            <a:chExt cx="1318992" cy="914401"/>
          </a:xfrm>
        </p:grpSpPr>
        <p:cxnSp>
          <p:nvCxnSpPr>
            <p:cNvPr id="42" name="Connecteur droit 41">
              <a:extLst>
                <a:ext uri="{FF2B5EF4-FFF2-40B4-BE49-F238E27FC236}">
                  <a16:creationId xmlns:a16="http://schemas.microsoft.com/office/drawing/2014/main" id="{EB3D4D56-8888-B1C6-06BE-8BA8EE3B8FDC}"/>
                </a:ext>
              </a:extLst>
            </p:cNvPr>
            <p:cNvCxnSpPr>
              <a:cxnSpLocks/>
            </p:cNvCxnSpPr>
            <p:nvPr/>
          </p:nvCxnSpPr>
          <p:spPr>
            <a:xfrm>
              <a:off x="7135677" y="1843828"/>
              <a:ext cx="5933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e 34">
              <a:extLst>
                <a:ext uri="{FF2B5EF4-FFF2-40B4-BE49-F238E27FC236}">
                  <a16:creationId xmlns:a16="http://schemas.microsoft.com/office/drawing/2014/main" id="{8FAD3823-3AE6-3271-7414-AEC678B13D7B}"/>
                </a:ext>
              </a:extLst>
            </p:cNvPr>
            <p:cNvGrpSpPr/>
            <p:nvPr/>
          </p:nvGrpSpPr>
          <p:grpSpPr>
            <a:xfrm>
              <a:off x="7540268" y="1328597"/>
              <a:ext cx="914401" cy="914401"/>
              <a:chOff x="8237806" y="3249990"/>
              <a:chExt cx="914401" cy="914401"/>
            </a:xfrm>
          </p:grpSpPr>
          <p:pic>
            <p:nvPicPr>
              <p:cNvPr id="33" name="Image 32" descr="Une image contenant capture d’écran, jaune, Rectangle, conception&#10;&#10;Description générée automatiquement">
                <a:extLst>
                  <a:ext uri="{FF2B5EF4-FFF2-40B4-BE49-F238E27FC236}">
                    <a16:creationId xmlns:a16="http://schemas.microsoft.com/office/drawing/2014/main" id="{568E6341-933C-49D0-92AC-A2E2D0BC752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237806" y="3249990"/>
                <a:ext cx="914401" cy="914401"/>
              </a:xfrm>
              <a:prstGeom prst="rect">
                <a:avLst/>
              </a:prstGeom>
            </p:spPr>
          </p:pic>
          <p:sp>
            <p:nvSpPr>
              <p:cNvPr id="34" name="ZoneTexte 33">
                <a:extLst>
                  <a:ext uri="{FF2B5EF4-FFF2-40B4-BE49-F238E27FC236}">
                    <a16:creationId xmlns:a16="http://schemas.microsoft.com/office/drawing/2014/main" id="{ACDB3F53-97E6-181D-D7FA-D09592A19736}"/>
                  </a:ext>
                </a:extLst>
              </p:cNvPr>
              <p:cNvSpPr txBox="1"/>
              <p:nvPr/>
            </p:nvSpPr>
            <p:spPr>
              <a:xfrm>
                <a:off x="8349651" y="3499699"/>
                <a:ext cx="802556" cy="461665"/>
              </a:xfrm>
              <a:prstGeom prst="rect">
                <a:avLst/>
              </a:prstGeom>
              <a:noFill/>
            </p:spPr>
            <p:txBody>
              <a:bodyPr wrap="square" rtlCol="0">
                <a:spAutoFit/>
              </a:bodyPr>
              <a:lstStyle/>
              <a:p>
                <a:r>
                  <a:rPr lang="fr-FR" sz="1200" b="1" cap="small" dirty="0"/>
                  <a:t>Dossier </a:t>
                </a:r>
              </a:p>
              <a:p>
                <a:r>
                  <a:rPr lang="fr-FR" sz="1200" b="1" cap="small" dirty="0"/>
                  <a:t>Commun</a:t>
                </a:r>
              </a:p>
            </p:txBody>
          </p:sp>
        </p:grpSp>
      </p:grpSp>
      <p:grpSp>
        <p:nvGrpSpPr>
          <p:cNvPr id="1049" name="Groupe 1048">
            <a:extLst>
              <a:ext uri="{FF2B5EF4-FFF2-40B4-BE49-F238E27FC236}">
                <a16:creationId xmlns:a16="http://schemas.microsoft.com/office/drawing/2014/main" id="{D6C45814-F3BE-859D-1A33-33BDAA795C90}"/>
              </a:ext>
            </a:extLst>
          </p:cNvPr>
          <p:cNvGrpSpPr/>
          <p:nvPr/>
        </p:nvGrpSpPr>
        <p:grpSpPr>
          <a:xfrm>
            <a:off x="6832080" y="2082695"/>
            <a:ext cx="3003906" cy="1497305"/>
            <a:chOff x="6832080" y="2082695"/>
            <a:chExt cx="3003906" cy="1497305"/>
          </a:xfrm>
        </p:grpSpPr>
        <p:sp>
          <p:nvSpPr>
            <p:cNvPr id="1045" name="ZoneTexte 1044">
              <a:extLst>
                <a:ext uri="{FF2B5EF4-FFF2-40B4-BE49-F238E27FC236}">
                  <a16:creationId xmlns:a16="http://schemas.microsoft.com/office/drawing/2014/main" id="{80FC1F46-3904-B4F7-2499-F803885EA20E}"/>
                </a:ext>
              </a:extLst>
            </p:cNvPr>
            <p:cNvSpPr txBox="1"/>
            <p:nvPr/>
          </p:nvSpPr>
          <p:spPr>
            <a:xfrm>
              <a:off x="6832080" y="3272223"/>
              <a:ext cx="3003906" cy="307777"/>
            </a:xfrm>
            <a:prstGeom prst="rect">
              <a:avLst/>
            </a:prstGeom>
            <a:noFill/>
          </p:spPr>
          <p:txBody>
            <a:bodyPr wrap="square" rtlCol="0">
              <a:spAutoFit/>
            </a:bodyPr>
            <a:lstStyle/>
            <a:p>
              <a:r>
                <a:rPr lang="fr-FR" sz="1400" cap="small" dirty="0">
                  <a:solidFill>
                    <a:srgbClr val="779AD0"/>
                  </a:solidFill>
                </a:rPr>
                <a:t>\\"</a:t>
              </a:r>
              <a:r>
                <a:rPr lang="fr-FR" sz="1400" cap="small" dirty="0" err="1">
                  <a:solidFill>
                    <a:srgbClr val="779AD0"/>
                  </a:solidFill>
                </a:rPr>
                <a:t>IPserveur</a:t>
              </a:r>
              <a:r>
                <a:rPr lang="fr-FR" sz="1400" cap="small" dirty="0">
                  <a:solidFill>
                    <a:srgbClr val="779AD0"/>
                  </a:solidFill>
                </a:rPr>
                <a:t>"\C:\Dossier Commun</a:t>
              </a:r>
            </a:p>
          </p:txBody>
        </p:sp>
        <p:cxnSp>
          <p:nvCxnSpPr>
            <p:cNvPr id="1048" name="Connecteur droit 1047">
              <a:extLst>
                <a:ext uri="{FF2B5EF4-FFF2-40B4-BE49-F238E27FC236}">
                  <a16:creationId xmlns:a16="http://schemas.microsoft.com/office/drawing/2014/main" id="{ACD8CF09-851C-9D99-2A7C-B931E76B9956}"/>
                </a:ext>
              </a:extLst>
            </p:cNvPr>
            <p:cNvCxnSpPr/>
            <p:nvPr/>
          </p:nvCxnSpPr>
          <p:spPr>
            <a:xfrm>
              <a:off x="7976428" y="2082695"/>
              <a:ext cx="0" cy="12059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5" name="Groupe 1054">
            <a:extLst>
              <a:ext uri="{FF2B5EF4-FFF2-40B4-BE49-F238E27FC236}">
                <a16:creationId xmlns:a16="http://schemas.microsoft.com/office/drawing/2014/main" id="{1167A0D2-001E-68E8-6698-0EE13C08102D}"/>
              </a:ext>
            </a:extLst>
          </p:cNvPr>
          <p:cNvGrpSpPr/>
          <p:nvPr/>
        </p:nvGrpSpPr>
        <p:grpSpPr>
          <a:xfrm>
            <a:off x="2626768" y="993101"/>
            <a:ext cx="4205312" cy="3389097"/>
            <a:chOff x="2626768" y="993101"/>
            <a:chExt cx="4205312" cy="3389097"/>
          </a:xfrm>
        </p:grpSpPr>
        <p:grpSp>
          <p:nvGrpSpPr>
            <p:cNvPr id="1052" name="Groupe 1051">
              <a:extLst>
                <a:ext uri="{FF2B5EF4-FFF2-40B4-BE49-F238E27FC236}">
                  <a16:creationId xmlns:a16="http://schemas.microsoft.com/office/drawing/2014/main" id="{2FF77A76-E399-F9A7-3E5A-83950D821E34}"/>
                </a:ext>
              </a:extLst>
            </p:cNvPr>
            <p:cNvGrpSpPr/>
            <p:nvPr/>
          </p:nvGrpSpPr>
          <p:grpSpPr>
            <a:xfrm>
              <a:off x="2626768" y="993101"/>
              <a:ext cx="3083721" cy="3389097"/>
              <a:chOff x="2626768" y="993101"/>
              <a:chExt cx="3083721" cy="3389097"/>
            </a:xfrm>
          </p:grpSpPr>
          <p:sp>
            <p:nvSpPr>
              <p:cNvPr id="1051" name="Rectangle 1050">
                <a:extLst>
                  <a:ext uri="{FF2B5EF4-FFF2-40B4-BE49-F238E27FC236}">
                    <a16:creationId xmlns:a16="http://schemas.microsoft.com/office/drawing/2014/main" id="{C3FBA90F-3C26-CA95-1D84-2FA6512EAE0C}"/>
                  </a:ext>
                </a:extLst>
              </p:cNvPr>
              <p:cNvSpPr/>
              <p:nvPr/>
            </p:nvSpPr>
            <p:spPr>
              <a:xfrm>
                <a:off x="2626768" y="993101"/>
                <a:ext cx="3083721" cy="3389097"/>
              </a:xfrm>
              <a:prstGeom prst="rect">
                <a:avLst/>
              </a:prstGeom>
              <a:solidFill>
                <a:srgbClr val="779AD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50" name="Image 1049">
                <a:extLst>
                  <a:ext uri="{FF2B5EF4-FFF2-40B4-BE49-F238E27FC236}">
                    <a16:creationId xmlns:a16="http://schemas.microsoft.com/office/drawing/2014/main" id="{4F980776-D155-202D-7D49-8AF5D06EFF97}"/>
                  </a:ext>
                </a:extLst>
              </p:cNvPr>
              <p:cNvPicPr>
                <a:picLocks noChangeAspect="1"/>
              </p:cNvPicPr>
              <p:nvPr/>
            </p:nvPicPr>
            <p:blipFill>
              <a:blip r:embed="rId17"/>
              <a:stretch>
                <a:fillRect/>
              </a:stretch>
            </p:blipFill>
            <p:spPr>
              <a:xfrm>
                <a:off x="2702797" y="1040028"/>
                <a:ext cx="2943707" cy="3271486"/>
              </a:xfrm>
              <a:prstGeom prst="rect">
                <a:avLst/>
              </a:prstGeom>
            </p:spPr>
          </p:pic>
        </p:grpSp>
        <p:cxnSp>
          <p:nvCxnSpPr>
            <p:cNvPr id="1054" name="Connecteur droit 1053">
              <a:extLst>
                <a:ext uri="{FF2B5EF4-FFF2-40B4-BE49-F238E27FC236}">
                  <a16:creationId xmlns:a16="http://schemas.microsoft.com/office/drawing/2014/main" id="{90C567C5-F454-9795-9822-DB3ED8A96A21}"/>
                </a:ext>
              </a:extLst>
            </p:cNvPr>
            <p:cNvCxnSpPr>
              <a:endCxn id="1045" idx="1"/>
            </p:cNvCxnSpPr>
            <p:nvPr/>
          </p:nvCxnSpPr>
          <p:spPr>
            <a:xfrm>
              <a:off x="5710489" y="2819400"/>
              <a:ext cx="1121591" cy="6067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Image 3" descr="Une image contenant dessin humoristique, capture d’écran, mammifère, Graphique&#10;&#10;Description générée automatiquement">
            <a:extLst>
              <a:ext uri="{FF2B5EF4-FFF2-40B4-BE49-F238E27FC236}">
                <a16:creationId xmlns:a16="http://schemas.microsoft.com/office/drawing/2014/main" id="{CF2935CA-FED1-E9A0-BE2D-CE01701839C8}"/>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grpSp>
        <p:nvGrpSpPr>
          <p:cNvPr id="14" name="Groupe 13">
            <a:extLst>
              <a:ext uri="{FF2B5EF4-FFF2-40B4-BE49-F238E27FC236}">
                <a16:creationId xmlns:a16="http://schemas.microsoft.com/office/drawing/2014/main" id="{3E23A05F-C8DE-C0AD-407E-30D90646EBFA}"/>
              </a:ext>
            </a:extLst>
          </p:cNvPr>
          <p:cNvGrpSpPr/>
          <p:nvPr/>
        </p:nvGrpSpPr>
        <p:grpSpPr>
          <a:xfrm>
            <a:off x="9249098" y="2787583"/>
            <a:ext cx="3718560" cy="534753"/>
            <a:chOff x="-1691640" y="-1891113"/>
            <a:chExt cx="3718560" cy="534753"/>
          </a:xfrm>
        </p:grpSpPr>
        <p:cxnSp>
          <p:nvCxnSpPr>
            <p:cNvPr id="6" name="Connecteur droit avec flèche 5">
              <a:extLst>
                <a:ext uri="{FF2B5EF4-FFF2-40B4-BE49-F238E27FC236}">
                  <a16:creationId xmlns:a16="http://schemas.microsoft.com/office/drawing/2014/main" id="{FC22C1A8-9903-75A6-2DE2-95511D9F9611}"/>
                </a:ext>
              </a:extLst>
            </p:cNvPr>
            <p:cNvCxnSpPr/>
            <p:nvPr/>
          </p:nvCxnSpPr>
          <p:spPr>
            <a:xfrm flipH="1">
              <a:off x="-1691640" y="-1676400"/>
              <a:ext cx="746760" cy="320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755FA6A4-5CF3-360D-BF38-EA59D24A11E8}"/>
                </a:ext>
              </a:extLst>
            </p:cNvPr>
            <p:cNvSpPr txBox="1"/>
            <p:nvPr/>
          </p:nvSpPr>
          <p:spPr>
            <a:xfrm>
              <a:off x="-946310" y="-1891113"/>
              <a:ext cx="2973230" cy="307777"/>
            </a:xfrm>
            <a:prstGeom prst="rect">
              <a:avLst/>
            </a:prstGeom>
            <a:noFill/>
          </p:spPr>
          <p:txBody>
            <a:bodyPr wrap="square" rtlCol="0">
              <a:spAutoFit/>
            </a:bodyPr>
            <a:lstStyle/>
            <a:p>
              <a:r>
                <a:rPr lang="fr-FR" sz="1400" cap="small" dirty="0"/>
                <a:t>Partage fichier par le réseau</a:t>
              </a:r>
            </a:p>
          </p:txBody>
        </p:sp>
      </p:grpSp>
      <p:grpSp>
        <p:nvGrpSpPr>
          <p:cNvPr id="1056" name="Groupe 1055">
            <a:extLst>
              <a:ext uri="{FF2B5EF4-FFF2-40B4-BE49-F238E27FC236}">
                <a16:creationId xmlns:a16="http://schemas.microsoft.com/office/drawing/2014/main" id="{B127CD31-49B9-0957-EE22-880BAFD067EE}"/>
              </a:ext>
            </a:extLst>
          </p:cNvPr>
          <p:cNvGrpSpPr/>
          <p:nvPr/>
        </p:nvGrpSpPr>
        <p:grpSpPr>
          <a:xfrm>
            <a:off x="4509069" y="1170484"/>
            <a:ext cx="6142261" cy="4754927"/>
            <a:chOff x="4509069" y="1170484"/>
            <a:chExt cx="6142261" cy="4754927"/>
          </a:xfrm>
        </p:grpSpPr>
        <p:sp>
          <p:nvSpPr>
            <p:cNvPr id="1057" name="Rectangle 1056">
              <a:extLst>
                <a:ext uri="{FF2B5EF4-FFF2-40B4-BE49-F238E27FC236}">
                  <a16:creationId xmlns:a16="http://schemas.microsoft.com/office/drawing/2014/main" id="{5CE912F8-B30C-32DA-ADD6-F9C0D6798F58}"/>
                </a:ext>
              </a:extLst>
            </p:cNvPr>
            <p:cNvSpPr/>
            <p:nvPr/>
          </p:nvSpPr>
          <p:spPr>
            <a:xfrm>
              <a:off x="4509069" y="1170484"/>
              <a:ext cx="6142261" cy="4754927"/>
            </a:xfrm>
            <a:prstGeom prst="rect">
              <a:avLst/>
            </a:prstGeom>
            <a:solidFill>
              <a:srgbClr val="779AD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58" name="Image 1057">
              <a:extLst>
                <a:ext uri="{FF2B5EF4-FFF2-40B4-BE49-F238E27FC236}">
                  <a16:creationId xmlns:a16="http://schemas.microsoft.com/office/drawing/2014/main" id="{970420E9-F9E8-5DC4-E2CE-A0F6478A2A9E}"/>
                </a:ext>
              </a:extLst>
            </p:cNvPr>
            <p:cNvPicPr>
              <a:picLocks noChangeAspect="1"/>
            </p:cNvPicPr>
            <p:nvPr/>
          </p:nvPicPr>
          <p:blipFill>
            <a:blip r:embed="rId19"/>
            <a:stretch>
              <a:fillRect/>
            </a:stretch>
          </p:blipFill>
          <p:spPr>
            <a:xfrm>
              <a:off x="4623140" y="1316390"/>
              <a:ext cx="5882944" cy="4440241"/>
            </a:xfrm>
            <a:prstGeom prst="rect">
              <a:avLst/>
            </a:prstGeom>
          </p:spPr>
        </p:pic>
      </p:grpSp>
    </p:spTree>
    <p:extLst>
      <p:ext uri="{BB962C8B-B14F-4D97-AF65-F5344CB8AC3E}">
        <p14:creationId xmlns:p14="http://schemas.microsoft.com/office/powerpoint/2010/main" val="1066392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animEffect transition="in" filter="fade">
                                      <p:cBhvr>
                                        <p:cTn id="7" dur="1000"/>
                                        <p:tgtEl>
                                          <p:spTgt spid="104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55"/>
                                        </p:tgtEl>
                                        <p:attrNameLst>
                                          <p:attrName>style.visibility</p:attrName>
                                        </p:attrNameLst>
                                      </p:cBhvr>
                                      <p:to>
                                        <p:strVal val="visible"/>
                                      </p:to>
                                    </p:set>
                                    <p:animEffect transition="in" filter="fade">
                                      <p:cBhvr>
                                        <p:cTn id="19" dur="1000"/>
                                        <p:tgtEl>
                                          <p:spTgt spid="1055"/>
                                        </p:tgtEl>
                                      </p:cBhvr>
                                    </p:animEffect>
                                    <p:anim calcmode="lin" valueType="num">
                                      <p:cBhvr>
                                        <p:cTn id="20" dur="1000" fill="hold"/>
                                        <p:tgtEl>
                                          <p:spTgt spid="1055"/>
                                        </p:tgtEl>
                                        <p:attrNameLst>
                                          <p:attrName>ppt_x</p:attrName>
                                        </p:attrNameLst>
                                      </p:cBhvr>
                                      <p:tavLst>
                                        <p:tav tm="0">
                                          <p:val>
                                            <p:strVal val="#ppt_x"/>
                                          </p:val>
                                        </p:tav>
                                        <p:tav tm="100000">
                                          <p:val>
                                            <p:strVal val="#ppt_x"/>
                                          </p:val>
                                        </p:tav>
                                      </p:tavLst>
                                    </p:anim>
                                    <p:anim calcmode="lin" valueType="num">
                                      <p:cBhvr>
                                        <p:cTn id="21" dur="1000" fill="hold"/>
                                        <p:tgtEl>
                                          <p:spTgt spid="105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xit" presetSubtype="0" fill="hold" nodeType="clickEffect">
                                  <p:stCondLst>
                                    <p:cond delay="0"/>
                                  </p:stCondLst>
                                  <p:childTnLst>
                                    <p:animEffect transition="out" filter="fade">
                                      <p:cBhvr>
                                        <p:cTn id="25" dur="1000"/>
                                        <p:tgtEl>
                                          <p:spTgt spid="1055"/>
                                        </p:tgtEl>
                                      </p:cBhvr>
                                    </p:animEffect>
                                    <p:anim calcmode="lin" valueType="num">
                                      <p:cBhvr>
                                        <p:cTn id="26" dur="1000"/>
                                        <p:tgtEl>
                                          <p:spTgt spid="1055"/>
                                        </p:tgtEl>
                                        <p:attrNameLst>
                                          <p:attrName>ppt_x</p:attrName>
                                        </p:attrNameLst>
                                      </p:cBhvr>
                                      <p:tavLst>
                                        <p:tav tm="0">
                                          <p:val>
                                            <p:strVal val="ppt_x"/>
                                          </p:val>
                                        </p:tav>
                                        <p:tav tm="100000">
                                          <p:val>
                                            <p:strVal val="ppt_x"/>
                                          </p:val>
                                        </p:tav>
                                      </p:tavLst>
                                    </p:anim>
                                    <p:anim calcmode="lin" valueType="num">
                                      <p:cBhvr>
                                        <p:cTn id="27" dur="1000"/>
                                        <p:tgtEl>
                                          <p:spTgt spid="1055"/>
                                        </p:tgtEl>
                                        <p:attrNameLst>
                                          <p:attrName>ppt_y</p:attrName>
                                        </p:attrNameLst>
                                      </p:cBhvr>
                                      <p:tavLst>
                                        <p:tav tm="0">
                                          <p:val>
                                            <p:strVal val="ppt_y"/>
                                          </p:val>
                                        </p:tav>
                                        <p:tav tm="100000">
                                          <p:val>
                                            <p:strVal val="ppt_y+.1"/>
                                          </p:val>
                                        </p:tav>
                                      </p:tavLst>
                                    </p:anim>
                                    <p:set>
                                      <p:cBhvr>
                                        <p:cTn id="28" dur="1" fill="hold">
                                          <p:stCondLst>
                                            <p:cond delay="999"/>
                                          </p:stCondLst>
                                        </p:cTn>
                                        <p:tgtEl>
                                          <p:spTgt spid="105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056"/>
                                        </p:tgtEl>
                                        <p:attrNameLst>
                                          <p:attrName>style.visibility</p:attrName>
                                        </p:attrNameLst>
                                      </p:cBhvr>
                                      <p:to>
                                        <p:strVal val="visible"/>
                                      </p:to>
                                    </p:set>
                                    <p:animEffect transition="in" filter="fade">
                                      <p:cBhvr>
                                        <p:cTn id="33" dur="1000"/>
                                        <p:tgtEl>
                                          <p:spTgt spid="1056"/>
                                        </p:tgtEl>
                                      </p:cBhvr>
                                    </p:animEffect>
                                    <p:anim calcmode="lin" valueType="num">
                                      <p:cBhvr>
                                        <p:cTn id="34" dur="1000" fill="hold"/>
                                        <p:tgtEl>
                                          <p:spTgt spid="1056"/>
                                        </p:tgtEl>
                                        <p:attrNameLst>
                                          <p:attrName>ppt_x</p:attrName>
                                        </p:attrNameLst>
                                      </p:cBhvr>
                                      <p:tavLst>
                                        <p:tav tm="0">
                                          <p:val>
                                            <p:strVal val="#ppt_x"/>
                                          </p:val>
                                        </p:tav>
                                        <p:tav tm="100000">
                                          <p:val>
                                            <p:strVal val="#ppt_x"/>
                                          </p:val>
                                        </p:tav>
                                      </p:tavLst>
                                    </p:anim>
                                    <p:anim calcmode="lin" valueType="num">
                                      <p:cBhvr>
                                        <p:cTn id="35" dur="1000" fill="hold"/>
                                        <p:tgtEl>
                                          <p:spTgt spid="105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xit" presetSubtype="0" fill="hold" nodeType="clickEffect">
                                  <p:stCondLst>
                                    <p:cond delay="0"/>
                                  </p:stCondLst>
                                  <p:childTnLst>
                                    <p:animEffect transition="out" filter="fade">
                                      <p:cBhvr>
                                        <p:cTn id="39" dur="1000"/>
                                        <p:tgtEl>
                                          <p:spTgt spid="1056"/>
                                        </p:tgtEl>
                                      </p:cBhvr>
                                    </p:animEffect>
                                    <p:anim calcmode="lin" valueType="num">
                                      <p:cBhvr>
                                        <p:cTn id="40" dur="1000"/>
                                        <p:tgtEl>
                                          <p:spTgt spid="1056"/>
                                        </p:tgtEl>
                                        <p:attrNameLst>
                                          <p:attrName>ppt_x</p:attrName>
                                        </p:attrNameLst>
                                      </p:cBhvr>
                                      <p:tavLst>
                                        <p:tav tm="0">
                                          <p:val>
                                            <p:strVal val="ppt_x"/>
                                          </p:val>
                                        </p:tav>
                                        <p:tav tm="100000">
                                          <p:val>
                                            <p:strVal val="ppt_x"/>
                                          </p:val>
                                        </p:tav>
                                      </p:tavLst>
                                    </p:anim>
                                    <p:anim calcmode="lin" valueType="num">
                                      <p:cBhvr>
                                        <p:cTn id="41" dur="1000"/>
                                        <p:tgtEl>
                                          <p:spTgt spid="1056"/>
                                        </p:tgtEl>
                                        <p:attrNameLst>
                                          <p:attrName>ppt_y</p:attrName>
                                        </p:attrNameLst>
                                      </p:cBhvr>
                                      <p:tavLst>
                                        <p:tav tm="0">
                                          <p:val>
                                            <p:strVal val="ppt_y"/>
                                          </p:val>
                                        </p:tav>
                                        <p:tav tm="100000">
                                          <p:val>
                                            <p:strVal val="ppt_y+.1"/>
                                          </p:val>
                                        </p:tav>
                                      </p:tavLst>
                                    </p:anim>
                                    <p:set>
                                      <p:cBhvr>
                                        <p:cTn id="42" dur="1" fill="hold">
                                          <p:stCondLst>
                                            <p:cond delay="999"/>
                                          </p:stCondLst>
                                        </p:cTn>
                                        <p:tgtEl>
                                          <p:spTgt spid="105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41"/>
                                        </p:tgtEl>
                                        <p:attrNameLst>
                                          <p:attrName>style.visibility</p:attrName>
                                        </p:attrNameLst>
                                      </p:cBhvr>
                                      <p:to>
                                        <p:strVal val="visible"/>
                                      </p:to>
                                    </p:set>
                                    <p:animEffect transition="in" filter="fade">
                                      <p:cBhvr>
                                        <p:cTn id="47" dur="500"/>
                                        <p:tgtEl>
                                          <p:spTgt spid="10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35"/>
                                        </p:tgtEl>
                                        <p:attrNameLst>
                                          <p:attrName>style.visibility</p:attrName>
                                        </p:attrNameLst>
                                      </p:cBhvr>
                                      <p:to>
                                        <p:strVal val="visible"/>
                                      </p:to>
                                    </p:set>
                                    <p:animEffect transition="in" filter="fade">
                                      <p:cBhvr>
                                        <p:cTn id="52" dur="1000"/>
                                        <p:tgtEl>
                                          <p:spTgt spid="103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36"/>
                                        </p:tgtEl>
                                        <p:attrNameLst>
                                          <p:attrName>style.visibility</p:attrName>
                                        </p:attrNameLst>
                                      </p:cBhvr>
                                      <p:to>
                                        <p:strVal val="visible"/>
                                      </p:to>
                                    </p:set>
                                    <p:animEffect transition="in" filter="fade">
                                      <p:cBhvr>
                                        <p:cTn id="55" dur="1000"/>
                                        <p:tgtEl>
                                          <p:spTgt spid="103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37"/>
                                        </p:tgtEl>
                                        <p:attrNameLst>
                                          <p:attrName>style.visibility</p:attrName>
                                        </p:attrNameLst>
                                      </p:cBhvr>
                                      <p:to>
                                        <p:strVal val="visible"/>
                                      </p:to>
                                    </p:set>
                                    <p:animEffect transition="in" filter="fade">
                                      <p:cBhvr>
                                        <p:cTn id="58" dur="1000"/>
                                        <p:tgtEl>
                                          <p:spTgt spid="1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 grpId="0"/>
      <p:bldP spid="1036" grpId="0"/>
      <p:bldP spid="103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5149C-3590-6554-6044-BFD751B945A6}"/>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1AF52AAE-8259-758A-2BC5-271DE72F8783}"/>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Graphique 1">
            <a:extLst>
              <a:ext uri="{FF2B5EF4-FFF2-40B4-BE49-F238E27FC236}">
                <a16:creationId xmlns:a16="http://schemas.microsoft.com/office/drawing/2014/main" id="{8B560002-DBDF-93CD-27AD-D6668C2AE1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7AF25DE6-3FCB-4770-5068-68C013D9B1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7EA4D6F2-E2E4-7DE4-8788-998F1E82A4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DF8BBDCE-646C-6B87-B083-FA7D823D619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600723" y="6881294"/>
            <a:ext cx="914401" cy="914401"/>
          </a:xfrm>
          <a:prstGeom prst="rect">
            <a:avLst/>
          </a:prstGeom>
        </p:spPr>
      </p:pic>
      <p:pic>
        <p:nvPicPr>
          <p:cNvPr id="19" name="Graphique 18">
            <a:extLst>
              <a:ext uri="{FF2B5EF4-FFF2-40B4-BE49-F238E27FC236}">
                <a16:creationId xmlns:a16="http://schemas.microsoft.com/office/drawing/2014/main" id="{A86EB80E-2C75-9690-7D01-6460AF5A84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24E38432-EEA4-D6AC-82E5-45A82AD7E890}"/>
              </a:ext>
            </a:extLst>
          </p:cNvPr>
          <p:cNvSpPr txBox="1"/>
          <p:nvPr/>
        </p:nvSpPr>
        <p:spPr>
          <a:xfrm>
            <a:off x="2442451" y="7759064"/>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A14D3123-69D9-11E4-40EB-CB71FF99FBFB}"/>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2D05286E-7DD0-8BBF-1EA5-7BDB8568F739}"/>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16EF2849-D93C-DFCF-DD8B-F320960D0B1E}"/>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320BAF80-6940-7F21-D05D-2AC1B83F815E}"/>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7" name="Rectangle 6">
            <a:extLst>
              <a:ext uri="{FF2B5EF4-FFF2-40B4-BE49-F238E27FC236}">
                <a16:creationId xmlns:a16="http://schemas.microsoft.com/office/drawing/2014/main" id="{E5B495CD-2E37-1037-ABC2-28021B8B947B}"/>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ADC9B2C4-AA27-0626-D18D-DD8D00A2B4B5}"/>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76FEA126-D028-71C4-639D-3C5F83F31708}"/>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9FE2EA2D-E1E8-CED4-FA58-40694D4DAD8E}"/>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92301501-00E9-48C9-C1C1-5A717E094816}"/>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42210D87-7DB5-9231-05DE-37C35F1172EC}"/>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FF56D368-210E-B59A-2DB1-EC88972A40B4}"/>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D5A51C74-8AEE-D8B9-F845-1006F05A1C4D}"/>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475803BB-EFD6-30CD-CBCE-B3E510F2B85F}"/>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E24568AF-8AAE-6CD7-A736-B9F613ED9672}"/>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28EAA84A-5050-3683-8631-F30223536D6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578346F9-28A6-CC22-5A71-8623BDFFADF3}"/>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76B6ADF3-4676-9AB3-0D22-DB893CA7521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FA84ECB0-E1C6-05C8-9D27-BF0B8988359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EFB063D1-9EC7-FB1A-6C6C-2075C6D960D1}"/>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31" name="Groupe 30">
            <a:extLst>
              <a:ext uri="{FF2B5EF4-FFF2-40B4-BE49-F238E27FC236}">
                <a16:creationId xmlns:a16="http://schemas.microsoft.com/office/drawing/2014/main" id="{FD69AC92-955F-F5DC-F6E6-3FBDEA7654BA}"/>
              </a:ext>
            </a:extLst>
          </p:cNvPr>
          <p:cNvGrpSpPr/>
          <p:nvPr/>
        </p:nvGrpSpPr>
        <p:grpSpPr>
          <a:xfrm>
            <a:off x="2136593" y="1115787"/>
            <a:ext cx="1128854" cy="1402001"/>
            <a:chOff x="6081740" y="1301887"/>
            <a:chExt cx="1128854" cy="1402001"/>
          </a:xfrm>
        </p:grpSpPr>
        <p:grpSp>
          <p:nvGrpSpPr>
            <p:cNvPr id="15" name="Groupe 14">
              <a:extLst>
                <a:ext uri="{FF2B5EF4-FFF2-40B4-BE49-F238E27FC236}">
                  <a16:creationId xmlns:a16="http://schemas.microsoft.com/office/drawing/2014/main" id="{785E9ABB-3B17-4F86-F1FF-C44310059F90}"/>
                </a:ext>
              </a:extLst>
            </p:cNvPr>
            <p:cNvGrpSpPr/>
            <p:nvPr/>
          </p:nvGrpSpPr>
          <p:grpSpPr>
            <a:xfrm>
              <a:off x="6140896" y="1301887"/>
              <a:ext cx="986209" cy="1402001"/>
              <a:chOff x="5120726" y="1638094"/>
              <a:chExt cx="2247704" cy="4146186"/>
            </a:xfrm>
            <a:noFill/>
          </p:grpSpPr>
          <p:sp>
            <p:nvSpPr>
              <p:cNvPr id="26" name="Rectangle 25">
                <a:extLst>
                  <a:ext uri="{FF2B5EF4-FFF2-40B4-BE49-F238E27FC236}">
                    <a16:creationId xmlns:a16="http://schemas.microsoft.com/office/drawing/2014/main" id="{14527884-46E7-6C3B-54BC-619B3732157D}"/>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a:extLst>
                  <a:ext uri="{FF2B5EF4-FFF2-40B4-BE49-F238E27FC236}">
                    <a16:creationId xmlns:a16="http://schemas.microsoft.com/office/drawing/2014/main" id="{09EBC1BB-0B8C-A43C-9870-2130B31A9D20}"/>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0" name="Image 29" descr="Une image contenant clipart, symbole, Graphique, logo&#10;&#10;Description générée automatiquement">
              <a:extLst>
                <a:ext uri="{FF2B5EF4-FFF2-40B4-BE49-F238E27FC236}">
                  <a16:creationId xmlns:a16="http://schemas.microsoft.com/office/drawing/2014/main" id="{B229EB16-CCCE-B732-3103-A20EA5342E6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81740" y="1616186"/>
              <a:ext cx="1128854" cy="862261"/>
            </a:xfrm>
            <a:prstGeom prst="rect">
              <a:avLst/>
            </a:prstGeom>
          </p:spPr>
        </p:pic>
      </p:grpSp>
      <p:grpSp>
        <p:nvGrpSpPr>
          <p:cNvPr id="32" name="Groupe 31">
            <a:extLst>
              <a:ext uri="{FF2B5EF4-FFF2-40B4-BE49-F238E27FC236}">
                <a16:creationId xmlns:a16="http://schemas.microsoft.com/office/drawing/2014/main" id="{075C76C6-3DAC-55B9-D3C9-2CB64A965692}"/>
              </a:ext>
            </a:extLst>
          </p:cNvPr>
          <p:cNvGrpSpPr/>
          <p:nvPr/>
        </p:nvGrpSpPr>
        <p:grpSpPr>
          <a:xfrm>
            <a:off x="3172479" y="1679442"/>
            <a:ext cx="2520950" cy="307777"/>
            <a:chOff x="8237806" y="1628525"/>
            <a:chExt cx="2520950" cy="307777"/>
          </a:xfrm>
        </p:grpSpPr>
        <p:sp>
          <p:nvSpPr>
            <p:cNvPr id="36" name="ZoneTexte 35">
              <a:extLst>
                <a:ext uri="{FF2B5EF4-FFF2-40B4-BE49-F238E27FC236}">
                  <a16:creationId xmlns:a16="http://schemas.microsoft.com/office/drawing/2014/main" id="{0F9490E8-5244-A6FA-40C8-6F4C476CD574}"/>
                </a:ext>
              </a:extLst>
            </p:cNvPr>
            <p:cNvSpPr txBox="1"/>
            <p:nvPr/>
          </p:nvSpPr>
          <p:spPr>
            <a:xfrm>
              <a:off x="8715863" y="1628525"/>
              <a:ext cx="2042893" cy="307777"/>
            </a:xfrm>
            <a:prstGeom prst="rect">
              <a:avLst/>
            </a:prstGeom>
            <a:noFill/>
          </p:spPr>
          <p:txBody>
            <a:bodyPr wrap="square" rtlCol="0">
              <a:spAutoFit/>
            </a:bodyPr>
            <a:lstStyle/>
            <a:p>
              <a:r>
                <a:rPr lang="fr-FR" sz="1400" cap="small" dirty="0"/>
                <a:t>Gestion des droits NTFS</a:t>
              </a:r>
            </a:p>
          </p:txBody>
        </p:sp>
        <p:cxnSp>
          <p:nvCxnSpPr>
            <p:cNvPr id="37" name="Connecteur droit 36">
              <a:extLst>
                <a:ext uri="{FF2B5EF4-FFF2-40B4-BE49-F238E27FC236}">
                  <a16:creationId xmlns:a16="http://schemas.microsoft.com/office/drawing/2014/main" id="{F5CE8FEF-1FD2-E67F-E340-11EE9615A770}"/>
                </a:ext>
              </a:extLst>
            </p:cNvPr>
            <p:cNvCxnSpPr/>
            <p:nvPr/>
          </p:nvCxnSpPr>
          <p:spPr>
            <a:xfrm>
              <a:off x="8237806" y="1810955"/>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Groupe 45">
            <a:extLst>
              <a:ext uri="{FF2B5EF4-FFF2-40B4-BE49-F238E27FC236}">
                <a16:creationId xmlns:a16="http://schemas.microsoft.com/office/drawing/2014/main" id="{63047DED-A82C-1F92-CE11-678F43745F38}"/>
              </a:ext>
            </a:extLst>
          </p:cNvPr>
          <p:cNvGrpSpPr/>
          <p:nvPr/>
        </p:nvGrpSpPr>
        <p:grpSpPr>
          <a:xfrm>
            <a:off x="4387274" y="2317296"/>
            <a:ext cx="4051876" cy="2075552"/>
            <a:chOff x="4387274" y="2317296"/>
            <a:chExt cx="4051876" cy="2075552"/>
          </a:xfrm>
        </p:grpSpPr>
        <p:sp>
          <p:nvSpPr>
            <p:cNvPr id="14" name="ZoneTexte 13">
              <a:extLst>
                <a:ext uri="{FF2B5EF4-FFF2-40B4-BE49-F238E27FC236}">
                  <a16:creationId xmlns:a16="http://schemas.microsoft.com/office/drawing/2014/main" id="{A4CB3D0C-571B-9586-237F-D5E47CC65B92}"/>
                </a:ext>
              </a:extLst>
            </p:cNvPr>
            <p:cNvSpPr txBox="1"/>
            <p:nvPr/>
          </p:nvSpPr>
          <p:spPr>
            <a:xfrm>
              <a:off x="4387274" y="2317296"/>
              <a:ext cx="2162065"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Lecture : RO</a:t>
              </a:r>
            </a:p>
          </p:txBody>
        </p:sp>
        <p:sp>
          <p:nvSpPr>
            <p:cNvPr id="41" name="ZoneTexte 40">
              <a:extLst>
                <a:ext uri="{FF2B5EF4-FFF2-40B4-BE49-F238E27FC236}">
                  <a16:creationId xmlns:a16="http://schemas.microsoft.com/office/drawing/2014/main" id="{79745996-B369-9ACD-C607-9F3252545E5F}"/>
                </a:ext>
              </a:extLst>
            </p:cNvPr>
            <p:cNvSpPr txBox="1"/>
            <p:nvPr/>
          </p:nvSpPr>
          <p:spPr>
            <a:xfrm>
              <a:off x="4387275" y="2872615"/>
              <a:ext cx="3156525"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Ecriture : RW</a:t>
              </a:r>
            </a:p>
          </p:txBody>
        </p:sp>
        <p:sp>
          <p:nvSpPr>
            <p:cNvPr id="43" name="ZoneTexte 42">
              <a:extLst>
                <a:ext uri="{FF2B5EF4-FFF2-40B4-BE49-F238E27FC236}">
                  <a16:creationId xmlns:a16="http://schemas.microsoft.com/office/drawing/2014/main" id="{5D0DA9BB-7A23-73A8-235B-AF01C8A6542B}"/>
                </a:ext>
              </a:extLst>
            </p:cNvPr>
            <p:cNvSpPr txBox="1"/>
            <p:nvPr/>
          </p:nvSpPr>
          <p:spPr>
            <a:xfrm>
              <a:off x="4387275" y="3427934"/>
              <a:ext cx="3156525"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Modification : RWM</a:t>
              </a:r>
            </a:p>
          </p:txBody>
        </p:sp>
        <p:sp>
          <p:nvSpPr>
            <p:cNvPr id="44" name="ZoneTexte 43">
              <a:extLst>
                <a:ext uri="{FF2B5EF4-FFF2-40B4-BE49-F238E27FC236}">
                  <a16:creationId xmlns:a16="http://schemas.microsoft.com/office/drawing/2014/main" id="{C34F9617-3AC4-C455-8C0A-0EF1D8E709EA}"/>
                </a:ext>
              </a:extLst>
            </p:cNvPr>
            <p:cNvSpPr txBox="1"/>
            <p:nvPr/>
          </p:nvSpPr>
          <p:spPr>
            <a:xfrm>
              <a:off x="4387274" y="3992738"/>
              <a:ext cx="4051876"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Control total : FC</a:t>
              </a:r>
            </a:p>
          </p:txBody>
        </p:sp>
      </p:grpSp>
      <p:pic>
        <p:nvPicPr>
          <p:cNvPr id="52" name="Image 51" descr="Une image contenant texte, capture d’écran, Police&#10;&#10;Description générée automatiquement">
            <a:extLst>
              <a:ext uri="{FF2B5EF4-FFF2-40B4-BE49-F238E27FC236}">
                <a16:creationId xmlns:a16="http://schemas.microsoft.com/office/drawing/2014/main" id="{7B9B36EE-755F-8EAC-77DA-DC625BE6976C}"/>
              </a:ext>
            </a:extLst>
          </p:cNvPr>
          <p:cNvPicPr>
            <a:picLocks noChangeAspect="1"/>
          </p:cNvPicPr>
          <p:nvPr/>
        </p:nvPicPr>
        <p:blipFill>
          <a:blip r:embed="rId15"/>
          <a:stretch>
            <a:fillRect/>
          </a:stretch>
        </p:blipFill>
        <p:spPr>
          <a:xfrm>
            <a:off x="-8333585" y="4739653"/>
            <a:ext cx="7856010" cy="1988966"/>
          </a:xfrm>
          <a:prstGeom prst="rect">
            <a:avLst/>
          </a:prstGeom>
        </p:spPr>
      </p:pic>
      <p:pic>
        <p:nvPicPr>
          <p:cNvPr id="4" name="Image 3" descr="Une image contenant dessin humoristique, capture d’écran, mammifère, Graphique&#10;&#10;Description générée automatiquement">
            <a:extLst>
              <a:ext uri="{FF2B5EF4-FFF2-40B4-BE49-F238E27FC236}">
                <a16:creationId xmlns:a16="http://schemas.microsoft.com/office/drawing/2014/main" id="{BEA9A969-AD4A-F8B2-A415-43E9AEDD2FA9}"/>
              </a:ext>
            </a:extLst>
          </p:cNvPr>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4124429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0FEE1-D5C0-4B92-1085-9FA5B675BD3C}"/>
            </a:ext>
          </a:extLst>
        </p:cNvPr>
        <p:cNvGrpSpPr/>
        <p:nvPr/>
      </p:nvGrpSpPr>
      <p:grpSpPr>
        <a:xfrm>
          <a:off x="0" y="0"/>
          <a:ext cx="0" cy="0"/>
          <a:chOff x="0" y="0"/>
          <a:chExt cx="0" cy="0"/>
        </a:xfrm>
      </p:grpSpPr>
      <p:pic>
        <p:nvPicPr>
          <p:cNvPr id="4" name="Graphique 3" descr="Ordinateur contour">
            <a:extLst>
              <a:ext uri="{FF2B5EF4-FFF2-40B4-BE49-F238E27FC236}">
                <a16:creationId xmlns:a16="http://schemas.microsoft.com/office/drawing/2014/main" id="{AC55472A-CB92-2F35-BFB4-CBB996F7C3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255" y="3302000"/>
            <a:ext cx="1444726" cy="1444726"/>
          </a:xfrm>
          <a:prstGeom prst="rect">
            <a:avLst/>
          </a:prstGeom>
        </p:spPr>
      </p:pic>
      <p:pic>
        <p:nvPicPr>
          <p:cNvPr id="6" name="Graphique 5" descr="Routeur sans fil contour">
            <a:extLst>
              <a:ext uri="{FF2B5EF4-FFF2-40B4-BE49-F238E27FC236}">
                <a16:creationId xmlns:a16="http://schemas.microsoft.com/office/drawing/2014/main" id="{95F15108-73CA-9141-3C98-DF2DE35C6F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213639" y="3302000"/>
            <a:ext cx="1444726" cy="1444726"/>
          </a:xfrm>
          <a:prstGeom prst="rect">
            <a:avLst/>
          </a:prstGeom>
        </p:spPr>
      </p:pic>
      <p:pic>
        <p:nvPicPr>
          <p:cNvPr id="7" name="Graphique 6" descr="Serveur contour">
            <a:extLst>
              <a:ext uri="{FF2B5EF4-FFF2-40B4-BE49-F238E27FC236}">
                <a16:creationId xmlns:a16="http://schemas.microsoft.com/office/drawing/2014/main" id="{05426B9D-7C1F-E1E7-83E0-C90595289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098575" y="3302000"/>
            <a:ext cx="1444726" cy="1444726"/>
          </a:xfrm>
          <a:prstGeom prst="rect">
            <a:avLst/>
          </a:prstGeom>
        </p:spPr>
      </p:pic>
      <p:cxnSp>
        <p:nvCxnSpPr>
          <p:cNvPr id="10" name="Connecteur droit 9">
            <a:extLst>
              <a:ext uri="{FF2B5EF4-FFF2-40B4-BE49-F238E27FC236}">
                <a16:creationId xmlns:a16="http://schemas.microsoft.com/office/drawing/2014/main" id="{0A5E2E22-C70D-0FCD-6847-6FD14F9D8975}"/>
              </a:ext>
            </a:extLst>
          </p:cNvPr>
          <p:cNvCxnSpPr/>
          <p:nvPr/>
        </p:nvCxnSpPr>
        <p:spPr>
          <a:xfrm>
            <a:off x="1257808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0618C29D-EA7D-7E27-2DD4-37865AF0E5FB}"/>
              </a:ext>
            </a:extLst>
          </p:cNvPr>
          <p:cNvSpPr txBox="1"/>
          <p:nvPr/>
        </p:nvSpPr>
        <p:spPr>
          <a:xfrm>
            <a:off x="1881110" y="213360"/>
            <a:ext cx="8429780" cy="707886"/>
          </a:xfrm>
          <a:prstGeom prst="rect">
            <a:avLst/>
          </a:prstGeom>
          <a:noFill/>
        </p:spPr>
        <p:txBody>
          <a:bodyPr wrap="square" rtlCol="0">
            <a:spAutoFit/>
          </a:bodyPr>
          <a:lstStyle/>
          <a:p>
            <a:pPr algn="ctr"/>
            <a:r>
              <a:rPr lang="fr-FR" sz="4000" cap="small" dirty="0"/>
              <a:t>Besoins du client</a:t>
            </a:r>
          </a:p>
        </p:txBody>
      </p:sp>
      <p:sp>
        <p:nvSpPr>
          <p:cNvPr id="13" name="ZoneTexte 12">
            <a:extLst>
              <a:ext uri="{FF2B5EF4-FFF2-40B4-BE49-F238E27FC236}">
                <a16:creationId xmlns:a16="http://schemas.microsoft.com/office/drawing/2014/main" id="{AAE13772-DCD8-9D7A-0B2D-39C04BCFB9BD}"/>
              </a:ext>
            </a:extLst>
          </p:cNvPr>
          <p:cNvSpPr txBox="1"/>
          <p:nvPr/>
        </p:nvSpPr>
        <p:spPr>
          <a:xfrm>
            <a:off x="-2970771" y="4562060"/>
            <a:ext cx="2397758" cy="369332"/>
          </a:xfrm>
          <a:prstGeom prst="rect">
            <a:avLst/>
          </a:prstGeom>
          <a:noFill/>
        </p:spPr>
        <p:txBody>
          <a:bodyPr wrap="square" rtlCol="0">
            <a:spAutoFit/>
          </a:bodyPr>
          <a:lstStyle/>
          <a:p>
            <a:pPr algn="ctr"/>
            <a:r>
              <a:rPr lang="fr-FR" dirty="0"/>
              <a:t>Poste de travail</a:t>
            </a:r>
          </a:p>
        </p:txBody>
      </p:sp>
      <p:sp>
        <p:nvSpPr>
          <p:cNvPr id="14" name="ZoneTexte 13">
            <a:extLst>
              <a:ext uri="{FF2B5EF4-FFF2-40B4-BE49-F238E27FC236}">
                <a16:creationId xmlns:a16="http://schemas.microsoft.com/office/drawing/2014/main" id="{01BA7C0F-D075-7336-B875-3D447786951C}"/>
              </a:ext>
            </a:extLst>
          </p:cNvPr>
          <p:cNvSpPr txBox="1"/>
          <p:nvPr/>
        </p:nvSpPr>
        <p:spPr>
          <a:xfrm>
            <a:off x="4917441" y="2978834"/>
            <a:ext cx="2397758" cy="646331"/>
          </a:xfrm>
          <a:prstGeom prst="rect">
            <a:avLst/>
          </a:prstGeom>
          <a:noFill/>
        </p:spPr>
        <p:txBody>
          <a:bodyPr wrap="square" rtlCol="0">
            <a:spAutoFit/>
          </a:bodyPr>
          <a:lstStyle/>
          <a:p>
            <a:pPr algn="ctr"/>
            <a:r>
              <a:rPr lang="fr-FR" dirty="0"/>
              <a:t>Conception du réseau</a:t>
            </a:r>
          </a:p>
          <a:p>
            <a:pPr algn="ctr"/>
            <a:r>
              <a:rPr lang="fr-FR" dirty="0"/>
              <a:t>Et sécurité</a:t>
            </a:r>
          </a:p>
        </p:txBody>
      </p:sp>
      <p:sp>
        <p:nvSpPr>
          <p:cNvPr id="15" name="ZoneTexte 14">
            <a:extLst>
              <a:ext uri="{FF2B5EF4-FFF2-40B4-BE49-F238E27FC236}">
                <a16:creationId xmlns:a16="http://schemas.microsoft.com/office/drawing/2014/main" id="{A6993BCB-D194-D8DD-D627-F2F2252C3654}"/>
              </a:ext>
            </a:extLst>
          </p:cNvPr>
          <p:cNvSpPr txBox="1"/>
          <p:nvPr/>
        </p:nvSpPr>
        <p:spPr>
          <a:xfrm>
            <a:off x="12819412" y="4673600"/>
            <a:ext cx="2397758" cy="369332"/>
          </a:xfrm>
          <a:prstGeom prst="rect">
            <a:avLst/>
          </a:prstGeom>
          <a:noFill/>
        </p:spPr>
        <p:txBody>
          <a:bodyPr wrap="square" rtlCol="0">
            <a:spAutoFit/>
          </a:bodyPr>
          <a:lstStyle/>
          <a:p>
            <a:pPr algn="ctr"/>
            <a:r>
              <a:rPr lang="fr-FR" dirty="0"/>
              <a:t>Equipements réseaux</a:t>
            </a:r>
          </a:p>
        </p:txBody>
      </p:sp>
      <p:sp>
        <p:nvSpPr>
          <p:cNvPr id="16" name="ZoneTexte 15">
            <a:extLst>
              <a:ext uri="{FF2B5EF4-FFF2-40B4-BE49-F238E27FC236}">
                <a16:creationId xmlns:a16="http://schemas.microsoft.com/office/drawing/2014/main" id="{46905EF9-9099-39C3-7DA4-AAD6B59E24E5}"/>
              </a:ext>
            </a:extLst>
          </p:cNvPr>
          <p:cNvSpPr txBox="1"/>
          <p:nvPr/>
        </p:nvSpPr>
        <p:spPr>
          <a:xfrm>
            <a:off x="15567631" y="4673600"/>
            <a:ext cx="2397758" cy="369332"/>
          </a:xfrm>
          <a:prstGeom prst="rect">
            <a:avLst/>
          </a:prstGeom>
          <a:noFill/>
        </p:spPr>
        <p:txBody>
          <a:bodyPr wrap="square" rtlCol="0">
            <a:spAutoFit/>
          </a:bodyPr>
          <a:lstStyle/>
          <a:p>
            <a:pPr algn="ctr"/>
            <a:r>
              <a:rPr lang="fr-FR" dirty="0"/>
              <a:t>Infrastructure serveurs</a:t>
            </a:r>
          </a:p>
        </p:txBody>
      </p:sp>
      <p:pic>
        <p:nvPicPr>
          <p:cNvPr id="2" name="Graphique 1">
            <a:extLst>
              <a:ext uri="{FF2B5EF4-FFF2-40B4-BE49-F238E27FC236}">
                <a16:creationId xmlns:a16="http://schemas.microsoft.com/office/drawing/2014/main" id="{12886E71-4A64-249E-CDC5-2970220086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373637" y="1799608"/>
            <a:ext cx="1444726" cy="1444726"/>
          </a:xfrm>
          <a:prstGeom prst="rect">
            <a:avLst/>
          </a:prstGeom>
        </p:spPr>
      </p:pic>
      <p:sp>
        <p:nvSpPr>
          <p:cNvPr id="3" name="ZoneTexte 2">
            <a:extLst>
              <a:ext uri="{FF2B5EF4-FFF2-40B4-BE49-F238E27FC236}">
                <a16:creationId xmlns:a16="http://schemas.microsoft.com/office/drawing/2014/main" id="{D205D886-DC50-4959-8186-118DDF0247C9}"/>
              </a:ext>
            </a:extLst>
          </p:cNvPr>
          <p:cNvSpPr txBox="1"/>
          <p:nvPr/>
        </p:nvSpPr>
        <p:spPr>
          <a:xfrm>
            <a:off x="2100112" y="3961895"/>
            <a:ext cx="7991775" cy="830997"/>
          </a:xfrm>
          <a:prstGeom prst="rect">
            <a:avLst/>
          </a:prstGeom>
          <a:noFill/>
        </p:spPr>
        <p:txBody>
          <a:bodyPr wrap="square" rtlCol="0">
            <a:spAutoFit/>
          </a:bodyPr>
          <a:lstStyle/>
          <a:p>
            <a:pPr algn="ctr"/>
            <a:r>
              <a:rPr lang="fr-FR" sz="2400" dirty="0"/>
              <a:t>Intégrer une sécurité optimale tout en gardant une grande efficacité.</a:t>
            </a:r>
          </a:p>
        </p:txBody>
      </p:sp>
      <p:sp>
        <p:nvSpPr>
          <p:cNvPr id="17" name="Hexagone 16">
            <a:extLst>
              <a:ext uri="{FF2B5EF4-FFF2-40B4-BE49-F238E27FC236}">
                <a16:creationId xmlns:a16="http://schemas.microsoft.com/office/drawing/2014/main" id="{6DB2834F-44D7-A153-DE7A-59F19102153E}"/>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descr="Une image contenant dessin humoristique, capture d’écran, mammifère, Graphique&#10;&#10;Description générée automatiquement">
            <a:extLst>
              <a:ext uri="{FF2B5EF4-FFF2-40B4-BE49-F238E27FC236}">
                <a16:creationId xmlns:a16="http://schemas.microsoft.com/office/drawing/2014/main" id="{6AB4F5F3-1E52-B03D-85FE-BD91CA34AF6F}"/>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grpSp>
        <p:nvGrpSpPr>
          <p:cNvPr id="5" name="Groupe 4">
            <a:extLst>
              <a:ext uri="{FF2B5EF4-FFF2-40B4-BE49-F238E27FC236}">
                <a16:creationId xmlns:a16="http://schemas.microsoft.com/office/drawing/2014/main" id="{80D4FCF3-98AA-5440-1C46-981CB01C8D4A}"/>
              </a:ext>
            </a:extLst>
          </p:cNvPr>
          <p:cNvGrpSpPr/>
          <p:nvPr/>
        </p:nvGrpSpPr>
        <p:grpSpPr>
          <a:xfrm>
            <a:off x="-1814094" y="-701040"/>
            <a:ext cx="1498600" cy="5374640"/>
            <a:chOff x="1630680" y="-701040"/>
            <a:chExt cx="1498600" cy="5374640"/>
          </a:xfrm>
        </p:grpSpPr>
        <p:cxnSp>
          <p:nvCxnSpPr>
            <p:cNvPr id="8" name="Connecteur droit 7">
              <a:extLst>
                <a:ext uri="{FF2B5EF4-FFF2-40B4-BE49-F238E27FC236}">
                  <a16:creationId xmlns:a16="http://schemas.microsoft.com/office/drawing/2014/main" id="{E69E3C18-A379-24E3-714D-7A120022F040}"/>
                </a:ext>
              </a:extLst>
            </p:cNvPr>
            <p:cNvCxnSpPr/>
            <p:nvPr/>
          </p:nvCxnSpPr>
          <p:spPr>
            <a:xfrm>
              <a:off x="312928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Ellipse 17">
              <a:extLst>
                <a:ext uri="{FF2B5EF4-FFF2-40B4-BE49-F238E27FC236}">
                  <a16:creationId xmlns:a16="http://schemas.microsoft.com/office/drawing/2014/main" id="{CB295FAF-CECF-A1B9-A3C0-CABBF87B37CE}"/>
                </a:ext>
              </a:extLst>
            </p:cNvPr>
            <p:cNvSpPr/>
            <p:nvPr/>
          </p:nvSpPr>
          <p:spPr>
            <a:xfrm>
              <a:off x="1630680" y="-701040"/>
              <a:ext cx="929640" cy="9144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0" name="Groupe 19">
            <a:extLst>
              <a:ext uri="{FF2B5EF4-FFF2-40B4-BE49-F238E27FC236}">
                <a16:creationId xmlns:a16="http://schemas.microsoft.com/office/drawing/2014/main" id="{A3E288BD-0392-1400-7769-BE0736B3F6B7}"/>
              </a:ext>
            </a:extLst>
          </p:cNvPr>
          <p:cNvGrpSpPr/>
          <p:nvPr/>
        </p:nvGrpSpPr>
        <p:grpSpPr>
          <a:xfrm>
            <a:off x="13355320" y="-1225180"/>
            <a:ext cx="2037080" cy="5892800"/>
            <a:chOff x="6873240" y="-1219200"/>
            <a:chExt cx="2037080" cy="5892800"/>
          </a:xfrm>
        </p:grpSpPr>
        <p:cxnSp>
          <p:nvCxnSpPr>
            <p:cNvPr id="21" name="Connecteur droit 20">
              <a:extLst>
                <a:ext uri="{FF2B5EF4-FFF2-40B4-BE49-F238E27FC236}">
                  <a16:creationId xmlns:a16="http://schemas.microsoft.com/office/drawing/2014/main" id="{27253EA2-2051-E466-B306-39FF5FC21186}"/>
                </a:ext>
              </a:extLst>
            </p:cNvPr>
            <p:cNvCxnSpPr/>
            <p:nvPr/>
          </p:nvCxnSpPr>
          <p:spPr>
            <a:xfrm>
              <a:off x="891032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41141A0-781A-D94F-35CF-34F8027D9F0F}"/>
                </a:ext>
              </a:extLst>
            </p:cNvPr>
            <p:cNvSpPr/>
            <p:nvPr/>
          </p:nvSpPr>
          <p:spPr>
            <a:xfrm>
              <a:off x="6873240" y="-1219200"/>
              <a:ext cx="731520" cy="2590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52728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DE7C7-B94E-5A52-496F-C5A66D3F9682}"/>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8CE4FD24-37C6-02E5-C16E-9770D25CEFD0}"/>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Graphique 1">
            <a:extLst>
              <a:ext uri="{FF2B5EF4-FFF2-40B4-BE49-F238E27FC236}">
                <a16:creationId xmlns:a16="http://schemas.microsoft.com/office/drawing/2014/main" id="{10878D94-A19D-DD31-2BFD-2F80DBA322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82F3F327-FB4D-CFA8-2752-4B98551D34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FD2D76DB-42D0-4F0F-E254-F324396EA8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4D9BB641-72F3-518A-CDEF-992C207C67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600723" y="6881294"/>
            <a:ext cx="914401" cy="914401"/>
          </a:xfrm>
          <a:prstGeom prst="rect">
            <a:avLst/>
          </a:prstGeom>
        </p:spPr>
      </p:pic>
      <p:pic>
        <p:nvPicPr>
          <p:cNvPr id="19" name="Graphique 18">
            <a:extLst>
              <a:ext uri="{FF2B5EF4-FFF2-40B4-BE49-F238E27FC236}">
                <a16:creationId xmlns:a16="http://schemas.microsoft.com/office/drawing/2014/main" id="{AC7F245C-C3C5-C17A-7DCC-317CEBCA60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B0685F6C-156A-8784-E88D-1C96A94232D3}"/>
              </a:ext>
            </a:extLst>
          </p:cNvPr>
          <p:cNvSpPr txBox="1"/>
          <p:nvPr/>
        </p:nvSpPr>
        <p:spPr>
          <a:xfrm>
            <a:off x="2442451" y="7759064"/>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E3DDCD9B-BDE2-8BD8-94A0-3ED5E66AB581}"/>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E1F710E6-5392-2ABD-7FD8-11C9B627A180}"/>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DC5486E4-B355-95A1-C252-F74C2CA0DFA6}"/>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F8219508-BD95-2396-2A3A-9321F614AFEF}"/>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7" name="Rectangle 6">
            <a:extLst>
              <a:ext uri="{FF2B5EF4-FFF2-40B4-BE49-F238E27FC236}">
                <a16:creationId xmlns:a16="http://schemas.microsoft.com/office/drawing/2014/main" id="{D7B08B62-5A80-B985-2DAE-3D1B4F898F1D}"/>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AB13F897-13A6-6842-2F08-478E74FA134C}"/>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7FF59E65-215A-7815-24B7-8C0F21CCA7E2}"/>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0795106C-8B1D-A5C7-8945-17A9DC861B17}"/>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FF083586-9F88-6CD5-78B4-35965572E51B}"/>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4625E58A-1C3C-9DC6-5A2B-DC5B9EBE6EDE}"/>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0B2ACC35-2C45-BC58-A995-56F8289E5D21}"/>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71B9B42B-A8F6-9DC9-05E3-74B9CC0D7F46}"/>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4B94A7E1-29C5-963F-99CD-5C7E55B25D82}"/>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1CB75EFF-F42D-5375-C199-C8B1A4F13C83}"/>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357B9251-5818-DE2A-E180-46C23BFCE4B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4BD26B30-5CD3-EE34-8D96-0B885C174DE2}"/>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8C0295A6-C1D3-07E6-9C14-734A8E200FB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40327D29-957A-FDDB-8ED6-574A3F2773D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5EFD10F5-9866-DA4A-A4A5-0910CED55A9B}"/>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31" name="Groupe 30">
            <a:extLst>
              <a:ext uri="{FF2B5EF4-FFF2-40B4-BE49-F238E27FC236}">
                <a16:creationId xmlns:a16="http://schemas.microsoft.com/office/drawing/2014/main" id="{0D6CF070-CE98-020F-6649-C64C34A090C2}"/>
              </a:ext>
            </a:extLst>
          </p:cNvPr>
          <p:cNvGrpSpPr/>
          <p:nvPr/>
        </p:nvGrpSpPr>
        <p:grpSpPr>
          <a:xfrm>
            <a:off x="2136593" y="1115787"/>
            <a:ext cx="1128854" cy="1402001"/>
            <a:chOff x="6081740" y="1301887"/>
            <a:chExt cx="1128854" cy="1402001"/>
          </a:xfrm>
        </p:grpSpPr>
        <p:grpSp>
          <p:nvGrpSpPr>
            <p:cNvPr id="15" name="Groupe 14">
              <a:extLst>
                <a:ext uri="{FF2B5EF4-FFF2-40B4-BE49-F238E27FC236}">
                  <a16:creationId xmlns:a16="http://schemas.microsoft.com/office/drawing/2014/main" id="{FEC3654E-EDBF-FE1E-194C-BD0A8274751B}"/>
                </a:ext>
              </a:extLst>
            </p:cNvPr>
            <p:cNvGrpSpPr/>
            <p:nvPr/>
          </p:nvGrpSpPr>
          <p:grpSpPr>
            <a:xfrm>
              <a:off x="6140896" y="1301887"/>
              <a:ext cx="986209" cy="1402001"/>
              <a:chOff x="5120726" y="1638094"/>
              <a:chExt cx="2247704" cy="4146186"/>
            </a:xfrm>
            <a:noFill/>
          </p:grpSpPr>
          <p:sp>
            <p:nvSpPr>
              <p:cNvPr id="26" name="Rectangle 25">
                <a:extLst>
                  <a:ext uri="{FF2B5EF4-FFF2-40B4-BE49-F238E27FC236}">
                    <a16:creationId xmlns:a16="http://schemas.microsoft.com/office/drawing/2014/main" id="{035FAC55-6819-4BAB-10C4-6D06ADFE6ABE}"/>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a:extLst>
                  <a:ext uri="{FF2B5EF4-FFF2-40B4-BE49-F238E27FC236}">
                    <a16:creationId xmlns:a16="http://schemas.microsoft.com/office/drawing/2014/main" id="{9BD8878C-5DDB-7DCB-5F53-CADE5A066596}"/>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0" name="Image 29" descr="Une image contenant clipart, symbole, Graphique, logo&#10;&#10;Description générée automatiquement">
              <a:extLst>
                <a:ext uri="{FF2B5EF4-FFF2-40B4-BE49-F238E27FC236}">
                  <a16:creationId xmlns:a16="http://schemas.microsoft.com/office/drawing/2014/main" id="{85FEEAE3-6C21-C605-FD38-109155D0D95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81740" y="1616186"/>
              <a:ext cx="1128854" cy="862261"/>
            </a:xfrm>
            <a:prstGeom prst="rect">
              <a:avLst/>
            </a:prstGeom>
          </p:spPr>
        </p:pic>
      </p:grpSp>
      <p:grpSp>
        <p:nvGrpSpPr>
          <p:cNvPr id="32" name="Groupe 31">
            <a:extLst>
              <a:ext uri="{FF2B5EF4-FFF2-40B4-BE49-F238E27FC236}">
                <a16:creationId xmlns:a16="http://schemas.microsoft.com/office/drawing/2014/main" id="{83D3FFBD-BE57-F4D3-2DDE-B9F3F9C5D66D}"/>
              </a:ext>
            </a:extLst>
          </p:cNvPr>
          <p:cNvGrpSpPr/>
          <p:nvPr/>
        </p:nvGrpSpPr>
        <p:grpSpPr>
          <a:xfrm>
            <a:off x="3172479" y="1679442"/>
            <a:ext cx="2520950" cy="307777"/>
            <a:chOff x="8237806" y="1628525"/>
            <a:chExt cx="2520950" cy="307777"/>
          </a:xfrm>
        </p:grpSpPr>
        <p:sp>
          <p:nvSpPr>
            <p:cNvPr id="36" name="ZoneTexte 35">
              <a:extLst>
                <a:ext uri="{FF2B5EF4-FFF2-40B4-BE49-F238E27FC236}">
                  <a16:creationId xmlns:a16="http://schemas.microsoft.com/office/drawing/2014/main" id="{02A4FA07-DBB1-1698-9162-D82E51CA2814}"/>
                </a:ext>
              </a:extLst>
            </p:cNvPr>
            <p:cNvSpPr txBox="1"/>
            <p:nvPr/>
          </p:nvSpPr>
          <p:spPr>
            <a:xfrm>
              <a:off x="8715863" y="1628525"/>
              <a:ext cx="2042893" cy="307777"/>
            </a:xfrm>
            <a:prstGeom prst="rect">
              <a:avLst/>
            </a:prstGeom>
            <a:noFill/>
          </p:spPr>
          <p:txBody>
            <a:bodyPr wrap="square" rtlCol="0">
              <a:spAutoFit/>
            </a:bodyPr>
            <a:lstStyle/>
            <a:p>
              <a:r>
                <a:rPr lang="fr-FR" sz="1400" cap="small" dirty="0"/>
                <a:t>Gestion des droits NTFS</a:t>
              </a:r>
            </a:p>
          </p:txBody>
        </p:sp>
        <p:cxnSp>
          <p:nvCxnSpPr>
            <p:cNvPr id="37" name="Connecteur droit 36">
              <a:extLst>
                <a:ext uri="{FF2B5EF4-FFF2-40B4-BE49-F238E27FC236}">
                  <a16:creationId xmlns:a16="http://schemas.microsoft.com/office/drawing/2014/main" id="{925E8164-513E-B192-B2EE-91BA94445D9B}"/>
                </a:ext>
              </a:extLst>
            </p:cNvPr>
            <p:cNvCxnSpPr/>
            <p:nvPr/>
          </p:nvCxnSpPr>
          <p:spPr>
            <a:xfrm>
              <a:off x="8237806" y="1810955"/>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Groupe 45">
            <a:extLst>
              <a:ext uri="{FF2B5EF4-FFF2-40B4-BE49-F238E27FC236}">
                <a16:creationId xmlns:a16="http://schemas.microsoft.com/office/drawing/2014/main" id="{C9E1A9FD-92BD-DCC7-B710-713BBA53E2FE}"/>
              </a:ext>
            </a:extLst>
          </p:cNvPr>
          <p:cNvGrpSpPr/>
          <p:nvPr/>
        </p:nvGrpSpPr>
        <p:grpSpPr>
          <a:xfrm>
            <a:off x="4387274" y="2317296"/>
            <a:ext cx="4051876" cy="2075552"/>
            <a:chOff x="4387274" y="2317296"/>
            <a:chExt cx="4051876" cy="2075552"/>
          </a:xfrm>
        </p:grpSpPr>
        <p:sp>
          <p:nvSpPr>
            <p:cNvPr id="14" name="ZoneTexte 13">
              <a:extLst>
                <a:ext uri="{FF2B5EF4-FFF2-40B4-BE49-F238E27FC236}">
                  <a16:creationId xmlns:a16="http://schemas.microsoft.com/office/drawing/2014/main" id="{57C41435-429B-7D2E-94F7-428FA409CD08}"/>
                </a:ext>
              </a:extLst>
            </p:cNvPr>
            <p:cNvSpPr txBox="1"/>
            <p:nvPr/>
          </p:nvSpPr>
          <p:spPr>
            <a:xfrm>
              <a:off x="4387274" y="2317296"/>
              <a:ext cx="2162065" cy="400110"/>
            </a:xfrm>
            <a:prstGeom prst="rect">
              <a:avLst/>
            </a:prstGeom>
            <a:noFill/>
          </p:spPr>
          <p:txBody>
            <a:bodyPr wrap="square" rtlCol="0">
              <a:spAutoFit/>
            </a:bodyPr>
            <a:lstStyle/>
            <a:p>
              <a:pPr marL="342900" indent="-342900">
                <a:buFont typeface="Arial" panose="020B0604020202020204" pitchFamily="34" charset="0"/>
                <a:buChar char="•"/>
              </a:pPr>
              <a:r>
                <a:rPr lang="fr-FR" sz="2000" b="1" cap="small" dirty="0">
                  <a:solidFill>
                    <a:srgbClr val="779AD0"/>
                  </a:solidFill>
                </a:rPr>
                <a:t>Lecture : RO</a:t>
              </a:r>
            </a:p>
          </p:txBody>
        </p:sp>
        <p:sp>
          <p:nvSpPr>
            <p:cNvPr id="41" name="ZoneTexte 40">
              <a:extLst>
                <a:ext uri="{FF2B5EF4-FFF2-40B4-BE49-F238E27FC236}">
                  <a16:creationId xmlns:a16="http://schemas.microsoft.com/office/drawing/2014/main" id="{8698FDF9-EB70-1AFF-A53A-C65DE3D24B46}"/>
                </a:ext>
              </a:extLst>
            </p:cNvPr>
            <p:cNvSpPr txBox="1"/>
            <p:nvPr/>
          </p:nvSpPr>
          <p:spPr>
            <a:xfrm>
              <a:off x="4387275" y="2872615"/>
              <a:ext cx="3156525"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Ecriture : RW</a:t>
              </a:r>
            </a:p>
          </p:txBody>
        </p:sp>
        <p:sp>
          <p:nvSpPr>
            <p:cNvPr id="43" name="ZoneTexte 42">
              <a:extLst>
                <a:ext uri="{FF2B5EF4-FFF2-40B4-BE49-F238E27FC236}">
                  <a16:creationId xmlns:a16="http://schemas.microsoft.com/office/drawing/2014/main" id="{0327F69A-F2B7-37A5-6BA0-2B86FAD4034B}"/>
                </a:ext>
              </a:extLst>
            </p:cNvPr>
            <p:cNvSpPr txBox="1"/>
            <p:nvPr/>
          </p:nvSpPr>
          <p:spPr>
            <a:xfrm>
              <a:off x="4387275" y="3427934"/>
              <a:ext cx="3156525"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Modification : RWM</a:t>
              </a:r>
            </a:p>
          </p:txBody>
        </p:sp>
        <p:sp>
          <p:nvSpPr>
            <p:cNvPr id="44" name="ZoneTexte 43">
              <a:extLst>
                <a:ext uri="{FF2B5EF4-FFF2-40B4-BE49-F238E27FC236}">
                  <a16:creationId xmlns:a16="http://schemas.microsoft.com/office/drawing/2014/main" id="{085F2A22-9913-67C8-C832-03F4C722E919}"/>
                </a:ext>
              </a:extLst>
            </p:cNvPr>
            <p:cNvSpPr txBox="1"/>
            <p:nvPr/>
          </p:nvSpPr>
          <p:spPr>
            <a:xfrm>
              <a:off x="4387274" y="3992738"/>
              <a:ext cx="4051876"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Control total : FC</a:t>
              </a:r>
            </a:p>
          </p:txBody>
        </p:sp>
      </p:grpSp>
      <p:pic>
        <p:nvPicPr>
          <p:cNvPr id="4" name="Image 3" descr="Une image contenant texte, capture d’écran, Police&#10;&#10;Description générée automatiquement">
            <a:extLst>
              <a:ext uri="{FF2B5EF4-FFF2-40B4-BE49-F238E27FC236}">
                <a16:creationId xmlns:a16="http://schemas.microsoft.com/office/drawing/2014/main" id="{64D50B2A-EF50-539C-0B30-BD7454215721}"/>
              </a:ext>
            </a:extLst>
          </p:cNvPr>
          <p:cNvPicPr>
            <a:picLocks noChangeAspect="1"/>
          </p:cNvPicPr>
          <p:nvPr/>
        </p:nvPicPr>
        <p:blipFill>
          <a:blip r:embed="rId15"/>
          <a:stretch>
            <a:fillRect/>
          </a:stretch>
        </p:blipFill>
        <p:spPr>
          <a:xfrm>
            <a:off x="3908408" y="4602329"/>
            <a:ext cx="7856010" cy="1988966"/>
          </a:xfrm>
          <a:prstGeom prst="rect">
            <a:avLst/>
          </a:prstGeom>
        </p:spPr>
      </p:pic>
      <p:pic>
        <p:nvPicPr>
          <p:cNvPr id="9" name="Image 8">
            <a:extLst>
              <a:ext uri="{FF2B5EF4-FFF2-40B4-BE49-F238E27FC236}">
                <a16:creationId xmlns:a16="http://schemas.microsoft.com/office/drawing/2014/main" id="{1D28F467-AE83-94BD-2216-78C4FB4393F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8777555" y="4700965"/>
            <a:ext cx="7808688" cy="1999414"/>
          </a:xfrm>
          <a:prstGeom prst="rect">
            <a:avLst/>
          </a:prstGeom>
        </p:spPr>
      </p:pic>
      <p:pic>
        <p:nvPicPr>
          <p:cNvPr id="5" name="Image 4" descr="Une image contenant dessin humoristique, capture d’écran, mammifère, Graphique&#10;&#10;Description générée automatiquement">
            <a:extLst>
              <a:ext uri="{FF2B5EF4-FFF2-40B4-BE49-F238E27FC236}">
                <a16:creationId xmlns:a16="http://schemas.microsoft.com/office/drawing/2014/main" id="{9A5938E4-F3F3-2A83-747E-55D53841FC86}"/>
              </a:ext>
            </a:extLst>
          </p:cNvPr>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425891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96989-D8D0-E0F3-A70B-826DBF2A8936}"/>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98B59BF3-1644-9933-4271-0B9899451C09}"/>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Graphique 1">
            <a:extLst>
              <a:ext uri="{FF2B5EF4-FFF2-40B4-BE49-F238E27FC236}">
                <a16:creationId xmlns:a16="http://schemas.microsoft.com/office/drawing/2014/main" id="{30F8DA63-3FB8-E8B3-7B41-BBA7727D5C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A0FDB83F-C1F6-5BDC-99A1-06D7D8E5D5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468F10B1-12B2-8691-C92E-3395485890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D2436CB6-32FF-797C-ADBD-14056284733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600723" y="6881294"/>
            <a:ext cx="914401" cy="914401"/>
          </a:xfrm>
          <a:prstGeom prst="rect">
            <a:avLst/>
          </a:prstGeom>
        </p:spPr>
      </p:pic>
      <p:pic>
        <p:nvPicPr>
          <p:cNvPr id="19" name="Graphique 18">
            <a:extLst>
              <a:ext uri="{FF2B5EF4-FFF2-40B4-BE49-F238E27FC236}">
                <a16:creationId xmlns:a16="http://schemas.microsoft.com/office/drawing/2014/main" id="{D1050207-AE67-221C-5B90-E4D7464BE1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559BAE7D-97D8-8777-68C0-31C4AB324066}"/>
              </a:ext>
            </a:extLst>
          </p:cNvPr>
          <p:cNvSpPr txBox="1"/>
          <p:nvPr/>
        </p:nvSpPr>
        <p:spPr>
          <a:xfrm>
            <a:off x="2442451" y="7759064"/>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077AC030-C7ED-0320-C87D-6FE0DCD62DA9}"/>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08EA7C5B-2B08-13FB-F1E7-3EE20EEB034E}"/>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5782D148-197C-3BC0-F154-AACB6B1D2561}"/>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A391A662-A00E-B66B-1F46-8F588C976A46}"/>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7" name="Rectangle 6">
            <a:extLst>
              <a:ext uri="{FF2B5EF4-FFF2-40B4-BE49-F238E27FC236}">
                <a16:creationId xmlns:a16="http://schemas.microsoft.com/office/drawing/2014/main" id="{9C72C93A-39AD-3122-AFFE-5092C48E23D0}"/>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E22D61C1-E538-18F8-7764-362129CAE4E4}"/>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44BD08AF-2A51-D379-B39B-16A5C112C2E3}"/>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E57B3B3B-5C3C-0D5C-2401-7DF06D21F670}"/>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204A8C57-CE30-EA4C-6C0C-40A2352CB6A9}"/>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6DF22B25-DDCE-8723-7AEE-BB1A7C346FB8}"/>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6FF39E7F-EA81-DFDF-7DAD-03DA091F9AE2}"/>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7FC6F7BA-AD1E-0FFF-45C7-1E60A01C2CEA}"/>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3D2F09C3-05E0-2D29-2B72-81ACA7A0C686}"/>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A5634195-A7BE-A0D2-DE9B-BC9566D5D1FB}"/>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EC58B8F3-90BA-DA73-022B-35B061B43E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1E61DB07-FDEB-F8FC-34F3-F0D78DD03687}"/>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3118D05F-005D-2222-0A60-5E1986CAC88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90C2238C-36E0-00EA-9501-C12AB20C3F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88210850-F343-72E5-C44D-46098B794E77}"/>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31" name="Groupe 30">
            <a:extLst>
              <a:ext uri="{FF2B5EF4-FFF2-40B4-BE49-F238E27FC236}">
                <a16:creationId xmlns:a16="http://schemas.microsoft.com/office/drawing/2014/main" id="{DBBC9C51-1003-DAF4-3899-3F300139FED2}"/>
              </a:ext>
            </a:extLst>
          </p:cNvPr>
          <p:cNvGrpSpPr/>
          <p:nvPr/>
        </p:nvGrpSpPr>
        <p:grpSpPr>
          <a:xfrm>
            <a:off x="2136593" y="1115787"/>
            <a:ext cx="1128854" cy="1402001"/>
            <a:chOff x="6081740" y="1301887"/>
            <a:chExt cx="1128854" cy="1402001"/>
          </a:xfrm>
        </p:grpSpPr>
        <p:grpSp>
          <p:nvGrpSpPr>
            <p:cNvPr id="15" name="Groupe 14">
              <a:extLst>
                <a:ext uri="{FF2B5EF4-FFF2-40B4-BE49-F238E27FC236}">
                  <a16:creationId xmlns:a16="http://schemas.microsoft.com/office/drawing/2014/main" id="{A89F9D7F-DFAA-BE68-7A51-A4E5DB75B67C}"/>
                </a:ext>
              </a:extLst>
            </p:cNvPr>
            <p:cNvGrpSpPr/>
            <p:nvPr/>
          </p:nvGrpSpPr>
          <p:grpSpPr>
            <a:xfrm>
              <a:off x="6140896" y="1301887"/>
              <a:ext cx="986209" cy="1402001"/>
              <a:chOff x="5120726" y="1638094"/>
              <a:chExt cx="2247704" cy="4146186"/>
            </a:xfrm>
            <a:noFill/>
          </p:grpSpPr>
          <p:sp>
            <p:nvSpPr>
              <p:cNvPr id="26" name="Rectangle 25">
                <a:extLst>
                  <a:ext uri="{FF2B5EF4-FFF2-40B4-BE49-F238E27FC236}">
                    <a16:creationId xmlns:a16="http://schemas.microsoft.com/office/drawing/2014/main" id="{B5F8AF4E-9607-52EE-EA04-CD30A87AB933}"/>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a:extLst>
                  <a:ext uri="{FF2B5EF4-FFF2-40B4-BE49-F238E27FC236}">
                    <a16:creationId xmlns:a16="http://schemas.microsoft.com/office/drawing/2014/main" id="{2B96BB7B-9F9C-1456-D051-39F9579CAA84}"/>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0" name="Image 29" descr="Une image contenant clipart, symbole, Graphique, logo&#10;&#10;Description générée automatiquement">
              <a:extLst>
                <a:ext uri="{FF2B5EF4-FFF2-40B4-BE49-F238E27FC236}">
                  <a16:creationId xmlns:a16="http://schemas.microsoft.com/office/drawing/2014/main" id="{B70B140C-3BB9-1945-A084-FFC815D5845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81740" y="1616186"/>
              <a:ext cx="1128854" cy="862261"/>
            </a:xfrm>
            <a:prstGeom prst="rect">
              <a:avLst/>
            </a:prstGeom>
          </p:spPr>
        </p:pic>
      </p:grpSp>
      <p:grpSp>
        <p:nvGrpSpPr>
          <p:cNvPr id="32" name="Groupe 31">
            <a:extLst>
              <a:ext uri="{FF2B5EF4-FFF2-40B4-BE49-F238E27FC236}">
                <a16:creationId xmlns:a16="http://schemas.microsoft.com/office/drawing/2014/main" id="{54F47E52-8593-5B4A-15C8-ED8AA3913F76}"/>
              </a:ext>
            </a:extLst>
          </p:cNvPr>
          <p:cNvGrpSpPr/>
          <p:nvPr/>
        </p:nvGrpSpPr>
        <p:grpSpPr>
          <a:xfrm>
            <a:off x="3172479" y="1679442"/>
            <a:ext cx="2520950" cy="307777"/>
            <a:chOff x="8237806" y="1628525"/>
            <a:chExt cx="2520950" cy="307777"/>
          </a:xfrm>
        </p:grpSpPr>
        <p:sp>
          <p:nvSpPr>
            <p:cNvPr id="36" name="ZoneTexte 35">
              <a:extLst>
                <a:ext uri="{FF2B5EF4-FFF2-40B4-BE49-F238E27FC236}">
                  <a16:creationId xmlns:a16="http://schemas.microsoft.com/office/drawing/2014/main" id="{51F4DE4B-24FC-B771-5E52-11EE0AC0F48A}"/>
                </a:ext>
              </a:extLst>
            </p:cNvPr>
            <p:cNvSpPr txBox="1"/>
            <p:nvPr/>
          </p:nvSpPr>
          <p:spPr>
            <a:xfrm>
              <a:off x="8715863" y="1628525"/>
              <a:ext cx="2042893" cy="307777"/>
            </a:xfrm>
            <a:prstGeom prst="rect">
              <a:avLst/>
            </a:prstGeom>
            <a:noFill/>
          </p:spPr>
          <p:txBody>
            <a:bodyPr wrap="square" rtlCol="0">
              <a:spAutoFit/>
            </a:bodyPr>
            <a:lstStyle/>
            <a:p>
              <a:r>
                <a:rPr lang="fr-FR" sz="1400" cap="small" dirty="0"/>
                <a:t>Gestion des droits NTFS</a:t>
              </a:r>
            </a:p>
          </p:txBody>
        </p:sp>
        <p:cxnSp>
          <p:nvCxnSpPr>
            <p:cNvPr id="37" name="Connecteur droit 36">
              <a:extLst>
                <a:ext uri="{FF2B5EF4-FFF2-40B4-BE49-F238E27FC236}">
                  <a16:creationId xmlns:a16="http://schemas.microsoft.com/office/drawing/2014/main" id="{697DD1CF-68B2-231D-4ACF-EEDBBCAEF526}"/>
                </a:ext>
              </a:extLst>
            </p:cNvPr>
            <p:cNvCxnSpPr/>
            <p:nvPr/>
          </p:nvCxnSpPr>
          <p:spPr>
            <a:xfrm>
              <a:off x="8237806" y="1810955"/>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Groupe 45">
            <a:extLst>
              <a:ext uri="{FF2B5EF4-FFF2-40B4-BE49-F238E27FC236}">
                <a16:creationId xmlns:a16="http://schemas.microsoft.com/office/drawing/2014/main" id="{6F82E90C-C0C0-D6CF-0E03-6152B3998664}"/>
              </a:ext>
            </a:extLst>
          </p:cNvPr>
          <p:cNvGrpSpPr/>
          <p:nvPr/>
        </p:nvGrpSpPr>
        <p:grpSpPr>
          <a:xfrm>
            <a:off x="4387274" y="2317296"/>
            <a:ext cx="4051876" cy="2075552"/>
            <a:chOff x="4387274" y="2317296"/>
            <a:chExt cx="4051876" cy="2075552"/>
          </a:xfrm>
        </p:grpSpPr>
        <p:sp>
          <p:nvSpPr>
            <p:cNvPr id="14" name="ZoneTexte 13">
              <a:extLst>
                <a:ext uri="{FF2B5EF4-FFF2-40B4-BE49-F238E27FC236}">
                  <a16:creationId xmlns:a16="http://schemas.microsoft.com/office/drawing/2014/main" id="{21AA1DD3-3871-F4C0-23C2-574F4EAA6567}"/>
                </a:ext>
              </a:extLst>
            </p:cNvPr>
            <p:cNvSpPr txBox="1"/>
            <p:nvPr/>
          </p:nvSpPr>
          <p:spPr>
            <a:xfrm>
              <a:off x="4387274" y="2317296"/>
              <a:ext cx="2162065"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Lecture : RO</a:t>
              </a:r>
            </a:p>
          </p:txBody>
        </p:sp>
        <p:sp>
          <p:nvSpPr>
            <p:cNvPr id="41" name="ZoneTexte 40">
              <a:extLst>
                <a:ext uri="{FF2B5EF4-FFF2-40B4-BE49-F238E27FC236}">
                  <a16:creationId xmlns:a16="http://schemas.microsoft.com/office/drawing/2014/main" id="{22BD6C8F-D034-29F0-FB80-AE6146A36019}"/>
                </a:ext>
              </a:extLst>
            </p:cNvPr>
            <p:cNvSpPr txBox="1"/>
            <p:nvPr/>
          </p:nvSpPr>
          <p:spPr>
            <a:xfrm>
              <a:off x="4387275" y="2872615"/>
              <a:ext cx="3156525" cy="400110"/>
            </a:xfrm>
            <a:prstGeom prst="rect">
              <a:avLst/>
            </a:prstGeom>
            <a:noFill/>
          </p:spPr>
          <p:txBody>
            <a:bodyPr wrap="square" rtlCol="0">
              <a:spAutoFit/>
            </a:bodyPr>
            <a:lstStyle/>
            <a:p>
              <a:pPr marL="342900" indent="-342900">
                <a:buFont typeface="Arial" panose="020B0604020202020204" pitchFamily="34" charset="0"/>
                <a:buChar char="•"/>
              </a:pPr>
              <a:r>
                <a:rPr lang="fr-FR" sz="2000" b="1" cap="small" dirty="0">
                  <a:solidFill>
                    <a:srgbClr val="779AD0"/>
                  </a:solidFill>
                </a:rPr>
                <a:t>Ecriture : RW</a:t>
              </a:r>
            </a:p>
          </p:txBody>
        </p:sp>
        <p:sp>
          <p:nvSpPr>
            <p:cNvPr id="43" name="ZoneTexte 42">
              <a:extLst>
                <a:ext uri="{FF2B5EF4-FFF2-40B4-BE49-F238E27FC236}">
                  <a16:creationId xmlns:a16="http://schemas.microsoft.com/office/drawing/2014/main" id="{BB8A3188-0CBB-56E8-B5D1-DA1F5A6AC835}"/>
                </a:ext>
              </a:extLst>
            </p:cNvPr>
            <p:cNvSpPr txBox="1"/>
            <p:nvPr/>
          </p:nvSpPr>
          <p:spPr>
            <a:xfrm>
              <a:off x="4387275" y="3427934"/>
              <a:ext cx="3156525"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Modification : RWM</a:t>
              </a:r>
            </a:p>
          </p:txBody>
        </p:sp>
        <p:sp>
          <p:nvSpPr>
            <p:cNvPr id="44" name="ZoneTexte 43">
              <a:extLst>
                <a:ext uri="{FF2B5EF4-FFF2-40B4-BE49-F238E27FC236}">
                  <a16:creationId xmlns:a16="http://schemas.microsoft.com/office/drawing/2014/main" id="{44A8FCB8-2801-D5C5-6E88-9B5CED9D69F9}"/>
                </a:ext>
              </a:extLst>
            </p:cNvPr>
            <p:cNvSpPr txBox="1"/>
            <p:nvPr/>
          </p:nvSpPr>
          <p:spPr>
            <a:xfrm>
              <a:off x="4387274" y="3992738"/>
              <a:ext cx="4051876"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Control total : FC</a:t>
              </a:r>
            </a:p>
          </p:txBody>
        </p:sp>
      </p:grpSp>
      <p:pic>
        <p:nvPicPr>
          <p:cNvPr id="5" name="Image 4" descr="Une image contenant texte, capture d’écran, Police&#10;&#10;Description générée automatiquement">
            <a:extLst>
              <a:ext uri="{FF2B5EF4-FFF2-40B4-BE49-F238E27FC236}">
                <a16:creationId xmlns:a16="http://schemas.microsoft.com/office/drawing/2014/main" id="{84A80207-FC60-4563-D83F-827878AEFA61}"/>
              </a:ext>
            </a:extLst>
          </p:cNvPr>
          <p:cNvPicPr>
            <a:picLocks noChangeAspect="1"/>
          </p:cNvPicPr>
          <p:nvPr/>
        </p:nvPicPr>
        <p:blipFill>
          <a:blip r:embed="rId15"/>
          <a:stretch>
            <a:fillRect/>
          </a:stretch>
        </p:blipFill>
        <p:spPr>
          <a:xfrm>
            <a:off x="3905305" y="4652052"/>
            <a:ext cx="7808926" cy="1999414"/>
          </a:xfrm>
          <a:prstGeom prst="rect">
            <a:avLst/>
          </a:prstGeom>
        </p:spPr>
      </p:pic>
      <p:pic>
        <p:nvPicPr>
          <p:cNvPr id="11" name="Image 10">
            <a:extLst>
              <a:ext uri="{FF2B5EF4-FFF2-40B4-BE49-F238E27FC236}">
                <a16:creationId xmlns:a16="http://schemas.microsoft.com/office/drawing/2014/main" id="{EBB1C1B2-8D0E-B022-21FA-16638E6EA9C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2442808" y="4740707"/>
            <a:ext cx="7856010" cy="1986857"/>
          </a:xfrm>
          <a:prstGeom prst="rect">
            <a:avLst/>
          </a:prstGeom>
        </p:spPr>
      </p:pic>
      <p:pic>
        <p:nvPicPr>
          <p:cNvPr id="12" name="Image 11">
            <a:extLst>
              <a:ext uri="{FF2B5EF4-FFF2-40B4-BE49-F238E27FC236}">
                <a16:creationId xmlns:a16="http://schemas.microsoft.com/office/drawing/2014/main" id="{FBB52AE9-B7AC-E4BD-1099-5CFFDA791FFA}"/>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8621849" y="4739653"/>
            <a:ext cx="7759922" cy="1999414"/>
          </a:xfrm>
          <a:prstGeom prst="rect">
            <a:avLst/>
          </a:prstGeom>
        </p:spPr>
      </p:pic>
      <p:pic>
        <p:nvPicPr>
          <p:cNvPr id="4" name="Image 3" descr="Une image contenant dessin humoristique, capture d’écran, mammifère, Graphique&#10;&#10;Description générée automatiquement">
            <a:extLst>
              <a:ext uri="{FF2B5EF4-FFF2-40B4-BE49-F238E27FC236}">
                <a16:creationId xmlns:a16="http://schemas.microsoft.com/office/drawing/2014/main" id="{F0AEC599-8915-A24A-5C91-A80A2E06B8D1}"/>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2545193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9BEF9-5BE1-4A26-126E-6778AAA51F34}"/>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CA8DF4F3-D09C-6AD0-99DA-EF619663EA12}"/>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Graphique 1">
            <a:extLst>
              <a:ext uri="{FF2B5EF4-FFF2-40B4-BE49-F238E27FC236}">
                <a16:creationId xmlns:a16="http://schemas.microsoft.com/office/drawing/2014/main" id="{27A09DD2-67C2-C309-D4F8-E38108D3E3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DA146651-32DD-DB4E-A282-44299DF7AC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4ED22927-57D2-F431-AE47-37D93992E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60E6DC47-5B92-57D8-DD3C-C156F50E5B6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600723" y="6881294"/>
            <a:ext cx="914401" cy="914401"/>
          </a:xfrm>
          <a:prstGeom prst="rect">
            <a:avLst/>
          </a:prstGeom>
        </p:spPr>
      </p:pic>
      <p:pic>
        <p:nvPicPr>
          <p:cNvPr id="19" name="Graphique 18">
            <a:extLst>
              <a:ext uri="{FF2B5EF4-FFF2-40B4-BE49-F238E27FC236}">
                <a16:creationId xmlns:a16="http://schemas.microsoft.com/office/drawing/2014/main" id="{2EB3A05F-4F6F-507D-632B-5844AF3C14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A26E1178-F441-5701-DED6-4CAAF337CDBB}"/>
              </a:ext>
            </a:extLst>
          </p:cNvPr>
          <p:cNvSpPr txBox="1"/>
          <p:nvPr/>
        </p:nvSpPr>
        <p:spPr>
          <a:xfrm>
            <a:off x="2442451" y="7759064"/>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124FDE0B-56EA-9C1A-3EAF-B5D436A521F9}"/>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F4845622-2FB4-B1FF-4022-34D4C6172D57}"/>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809E4873-4B9A-893D-5B8C-04BEE6078F05}"/>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05D672FF-4524-44A1-E42C-9E8F8A236E42}"/>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7" name="Rectangle 6">
            <a:extLst>
              <a:ext uri="{FF2B5EF4-FFF2-40B4-BE49-F238E27FC236}">
                <a16:creationId xmlns:a16="http://schemas.microsoft.com/office/drawing/2014/main" id="{2B9ED3F8-C3C9-3307-8F05-BD4AD30E24BB}"/>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1FEFF087-2A0F-5394-2AA8-5AF8F5752115}"/>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47CA77C9-A610-B973-5ED8-52E68C7F7730}"/>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43AA9092-4BDA-08FE-0CCC-DB150A5DDC03}"/>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F72F5A1C-28B7-573C-1D8F-03414A931F1E}"/>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53D112AA-C399-7CD7-74B6-03EF11B09A09}"/>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3D4747C7-5A5B-3A06-0973-D9F4AD68E78A}"/>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4F8C6ECE-0120-D72B-3373-A248A403CE71}"/>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394ACD4F-1CB2-4ABA-F0F3-B699B3B44FC0}"/>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24DB87A1-90B3-794D-880F-37A050A68DCB}"/>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851866BB-9E64-5F16-24F6-7F22DEE3EC0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C5BAEDA8-24C6-25ED-9501-4876FEB99E13}"/>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A2198165-B63F-54CC-8567-591613C16FD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8FD08976-29E9-861D-F384-43F5AC53C82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8981AB1E-93CA-E5A5-49DD-B90491357DF9}"/>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31" name="Groupe 30">
            <a:extLst>
              <a:ext uri="{FF2B5EF4-FFF2-40B4-BE49-F238E27FC236}">
                <a16:creationId xmlns:a16="http://schemas.microsoft.com/office/drawing/2014/main" id="{C47F3C06-7093-5E32-898C-05207DECBEB3}"/>
              </a:ext>
            </a:extLst>
          </p:cNvPr>
          <p:cNvGrpSpPr/>
          <p:nvPr/>
        </p:nvGrpSpPr>
        <p:grpSpPr>
          <a:xfrm>
            <a:off x="2136593" y="1115787"/>
            <a:ext cx="1128854" cy="1402001"/>
            <a:chOff x="6081740" y="1301887"/>
            <a:chExt cx="1128854" cy="1402001"/>
          </a:xfrm>
        </p:grpSpPr>
        <p:grpSp>
          <p:nvGrpSpPr>
            <p:cNvPr id="15" name="Groupe 14">
              <a:extLst>
                <a:ext uri="{FF2B5EF4-FFF2-40B4-BE49-F238E27FC236}">
                  <a16:creationId xmlns:a16="http://schemas.microsoft.com/office/drawing/2014/main" id="{151B9423-E423-C4ED-BF34-893701385BB1}"/>
                </a:ext>
              </a:extLst>
            </p:cNvPr>
            <p:cNvGrpSpPr/>
            <p:nvPr/>
          </p:nvGrpSpPr>
          <p:grpSpPr>
            <a:xfrm>
              <a:off x="6140896" y="1301887"/>
              <a:ext cx="986209" cy="1402001"/>
              <a:chOff x="5120726" y="1638094"/>
              <a:chExt cx="2247704" cy="4146186"/>
            </a:xfrm>
            <a:noFill/>
          </p:grpSpPr>
          <p:sp>
            <p:nvSpPr>
              <p:cNvPr id="26" name="Rectangle 25">
                <a:extLst>
                  <a:ext uri="{FF2B5EF4-FFF2-40B4-BE49-F238E27FC236}">
                    <a16:creationId xmlns:a16="http://schemas.microsoft.com/office/drawing/2014/main" id="{5A6D6F41-D26B-83B3-CE5C-A5118FBB0815}"/>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a:extLst>
                  <a:ext uri="{FF2B5EF4-FFF2-40B4-BE49-F238E27FC236}">
                    <a16:creationId xmlns:a16="http://schemas.microsoft.com/office/drawing/2014/main" id="{825A3945-94DC-8139-4813-0C5BDF20E228}"/>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0" name="Image 29" descr="Une image contenant clipart, symbole, Graphique, logo&#10;&#10;Description générée automatiquement">
              <a:extLst>
                <a:ext uri="{FF2B5EF4-FFF2-40B4-BE49-F238E27FC236}">
                  <a16:creationId xmlns:a16="http://schemas.microsoft.com/office/drawing/2014/main" id="{C96C4DC6-24B8-18EB-4A16-C636CED1BF5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81740" y="1616186"/>
              <a:ext cx="1128854" cy="862261"/>
            </a:xfrm>
            <a:prstGeom prst="rect">
              <a:avLst/>
            </a:prstGeom>
          </p:spPr>
        </p:pic>
      </p:grpSp>
      <p:grpSp>
        <p:nvGrpSpPr>
          <p:cNvPr id="32" name="Groupe 31">
            <a:extLst>
              <a:ext uri="{FF2B5EF4-FFF2-40B4-BE49-F238E27FC236}">
                <a16:creationId xmlns:a16="http://schemas.microsoft.com/office/drawing/2014/main" id="{F3E84F1A-951B-5E28-A8DA-45B5B966F889}"/>
              </a:ext>
            </a:extLst>
          </p:cNvPr>
          <p:cNvGrpSpPr/>
          <p:nvPr/>
        </p:nvGrpSpPr>
        <p:grpSpPr>
          <a:xfrm>
            <a:off x="3172479" y="1679442"/>
            <a:ext cx="2520950" cy="307777"/>
            <a:chOff x="8237806" y="1628525"/>
            <a:chExt cx="2520950" cy="307777"/>
          </a:xfrm>
        </p:grpSpPr>
        <p:sp>
          <p:nvSpPr>
            <p:cNvPr id="36" name="ZoneTexte 35">
              <a:extLst>
                <a:ext uri="{FF2B5EF4-FFF2-40B4-BE49-F238E27FC236}">
                  <a16:creationId xmlns:a16="http://schemas.microsoft.com/office/drawing/2014/main" id="{B3DD5717-5917-EEDC-DC31-FC3E476D78F8}"/>
                </a:ext>
              </a:extLst>
            </p:cNvPr>
            <p:cNvSpPr txBox="1"/>
            <p:nvPr/>
          </p:nvSpPr>
          <p:spPr>
            <a:xfrm>
              <a:off x="8715863" y="1628525"/>
              <a:ext cx="2042893" cy="307777"/>
            </a:xfrm>
            <a:prstGeom prst="rect">
              <a:avLst/>
            </a:prstGeom>
            <a:noFill/>
          </p:spPr>
          <p:txBody>
            <a:bodyPr wrap="square" rtlCol="0">
              <a:spAutoFit/>
            </a:bodyPr>
            <a:lstStyle/>
            <a:p>
              <a:r>
                <a:rPr lang="fr-FR" sz="1400" cap="small" dirty="0"/>
                <a:t>Gestion des droits NTFS</a:t>
              </a:r>
            </a:p>
          </p:txBody>
        </p:sp>
        <p:cxnSp>
          <p:nvCxnSpPr>
            <p:cNvPr id="37" name="Connecteur droit 36">
              <a:extLst>
                <a:ext uri="{FF2B5EF4-FFF2-40B4-BE49-F238E27FC236}">
                  <a16:creationId xmlns:a16="http://schemas.microsoft.com/office/drawing/2014/main" id="{5C0B86D6-9510-2BAA-7714-8D7782B039E7}"/>
                </a:ext>
              </a:extLst>
            </p:cNvPr>
            <p:cNvCxnSpPr/>
            <p:nvPr/>
          </p:nvCxnSpPr>
          <p:spPr>
            <a:xfrm>
              <a:off x="8237806" y="1810955"/>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Groupe 45">
            <a:extLst>
              <a:ext uri="{FF2B5EF4-FFF2-40B4-BE49-F238E27FC236}">
                <a16:creationId xmlns:a16="http://schemas.microsoft.com/office/drawing/2014/main" id="{FB371B24-CEDB-6F57-A53A-8F489ECB5FEB}"/>
              </a:ext>
            </a:extLst>
          </p:cNvPr>
          <p:cNvGrpSpPr/>
          <p:nvPr/>
        </p:nvGrpSpPr>
        <p:grpSpPr>
          <a:xfrm>
            <a:off x="4387274" y="2317296"/>
            <a:ext cx="4051876" cy="2075552"/>
            <a:chOff x="4387274" y="2317296"/>
            <a:chExt cx="4051876" cy="2075552"/>
          </a:xfrm>
        </p:grpSpPr>
        <p:sp>
          <p:nvSpPr>
            <p:cNvPr id="14" name="ZoneTexte 13">
              <a:extLst>
                <a:ext uri="{FF2B5EF4-FFF2-40B4-BE49-F238E27FC236}">
                  <a16:creationId xmlns:a16="http://schemas.microsoft.com/office/drawing/2014/main" id="{DEDA737A-3300-4EDD-B993-4BE63818AB7F}"/>
                </a:ext>
              </a:extLst>
            </p:cNvPr>
            <p:cNvSpPr txBox="1"/>
            <p:nvPr/>
          </p:nvSpPr>
          <p:spPr>
            <a:xfrm>
              <a:off x="4387274" y="2317296"/>
              <a:ext cx="2162065"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Lecture : RO</a:t>
              </a:r>
            </a:p>
          </p:txBody>
        </p:sp>
        <p:sp>
          <p:nvSpPr>
            <p:cNvPr id="41" name="ZoneTexte 40">
              <a:extLst>
                <a:ext uri="{FF2B5EF4-FFF2-40B4-BE49-F238E27FC236}">
                  <a16:creationId xmlns:a16="http://schemas.microsoft.com/office/drawing/2014/main" id="{54C536C6-DCB8-5AE3-7868-0C81C1F89405}"/>
                </a:ext>
              </a:extLst>
            </p:cNvPr>
            <p:cNvSpPr txBox="1"/>
            <p:nvPr/>
          </p:nvSpPr>
          <p:spPr>
            <a:xfrm>
              <a:off x="4387275" y="2872615"/>
              <a:ext cx="3156525"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Ecriture : RW</a:t>
              </a:r>
            </a:p>
          </p:txBody>
        </p:sp>
        <p:sp>
          <p:nvSpPr>
            <p:cNvPr id="43" name="ZoneTexte 42">
              <a:extLst>
                <a:ext uri="{FF2B5EF4-FFF2-40B4-BE49-F238E27FC236}">
                  <a16:creationId xmlns:a16="http://schemas.microsoft.com/office/drawing/2014/main" id="{A102BDFE-CCDA-D901-62C7-CB3158E9735E}"/>
                </a:ext>
              </a:extLst>
            </p:cNvPr>
            <p:cNvSpPr txBox="1"/>
            <p:nvPr/>
          </p:nvSpPr>
          <p:spPr>
            <a:xfrm>
              <a:off x="4387275" y="3427934"/>
              <a:ext cx="3156525" cy="400110"/>
            </a:xfrm>
            <a:prstGeom prst="rect">
              <a:avLst/>
            </a:prstGeom>
            <a:noFill/>
          </p:spPr>
          <p:txBody>
            <a:bodyPr wrap="square" rtlCol="0">
              <a:spAutoFit/>
            </a:bodyPr>
            <a:lstStyle/>
            <a:p>
              <a:pPr marL="342900" indent="-342900">
                <a:buFont typeface="Arial" panose="020B0604020202020204" pitchFamily="34" charset="0"/>
                <a:buChar char="•"/>
              </a:pPr>
              <a:r>
                <a:rPr lang="fr-FR" sz="2000" b="1" cap="small" dirty="0">
                  <a:solidFill>
                    <a:srgbClr val="779AD0"/>
                  </a:solidFill>
                </a:rPr>
                <a:t>Modification : RWM</a:t>
              </a:r>
            </a:p>
          </p:txBody>
        </p:sp>
        <p:sp>
          <p:nvSpPr>
            <p:cNvPr id="44" name="ZoneTexte 43">
              <a:extLst>
                <a:ext uri="{FF2B5EF4-FFF2-40B4-BE49-F238E27FC236}">
                  <a16:creationId xmlns:a16="http://schemas.microsoft.com/office/drawing/2014/main" id="{4A9A9433-1769-24CE-67A9-8E3E2E909773}"/>
                </a:ext>
              </a:extLst>
            </p:cNvPr>
            <p:cNvSpPr txBox="1"/>
            <p:nvPr/>
          </p:nvSpPr>
          <p:spPr>
            <a:xfrm>
              <a:off x="4387274" y="3992738"/>
              <a:ext cx="4051876"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Control total : FC</a:t>
              </a:r>
            </a:p>
          </p:txBody>
        </p:sp>
      </p:grpSp>
      <p:pic>
        <p:nvPicPr>
          <p:cNvPr id="5" name="Image 4" descr="Une image contenant texte, capture d’écran, Police&#10;&#10;Description générée automatiquement">
            <a:extLst>
              <a:ext uri="{FF2B5EF4-FFF2-40B4-BE49-F238E27FC236}">
                <a16:creationId xmlns:a16="http://schemas.microsoft.com/office/drawing/2014/main" id="{A03712D6-ADB0-AE5B-AAEE-5AE4E0DEBAC1}"/>
              </a:ext>
            </a:extLst>
          </p:cNvPr>
          <p:cNvPicPr>
            <a:picLocks noChangeAspect="1"/>
          </p:cNvPicPr>
          <p:nvPr/>
        </p:nvPicPr>
        <p:blipFill>
          <a:blip r:embed="rId15"/>
          <a:stretch>
            <a:fillRect/>
          </a:stretch>
        </p:blipFill>
        <p:spPr>
          <a:xfrm>
            <a:off x="3905305" y="4633136"/>
            <a:ext cx="7762689" cy="1999414"/>
          </a:xfrm>
          <a:prstGeom prst="rect">
            <a:avLst/>
          </a:prstGeom>
        </p:spPr>
      </p:pic>
      <p:pic>
        <p:nvPicPr>
          <p:cNvPr id="9" name="Image 8">
            <a:extLst>
              <a:ext uri="{FF2B5EF4-FFF2-40B4-BE49-F238E27FC236}">
                <a16:creationId xmlns:a16="http://schemas.microsoft.com/office/drawing/2014/main" id="{393C1395-3D6F-A0D9-FE49-7B3FDB1D339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2668424" y="4633136"/>
            <a:ext cx="7808688" cy="1999414"/>
          </a:xfrm>
          <a:prstGeom prst="rect">
            <a:avLst/>
          </a:prstGeom>
        </p:spPr>
      </p:pic>
      <p:pic>
        <p:nvPicPr>
          <p:cNvPr id="11" name="Image 10" descr="Une image contenant texte, capture d’écran, Police&#10;&#10;Description générée automatiquement">
            <a:extLst>
              <a:ext uri="{FF2B5EF4-FFF2-40B4-BE49-F238E27FC236}">
                <a16:creationId xmlns:a16="http://schemas.microsoft.com/office/drawing/2014/main" id="{C695990D-A500-782F-25F5-81A9FC5DD3E7}"/>
              </a:ext>
            </a:extLst>
          </p:cNvPr>
          <p:cNvPicPr>
            <a:picLocks noChangeAspect="1"/>
          </p:cNvPicPr>
          <p:nvPr/>
        </p:nvPicPr>
        <p:blipFill>
          <a:blip r:embed="rId17"/>
          <a:stretch>
            <a:fillRect/>
          </a:stretch>
        </p:blipFill>
        <p:spPr>
          <a:xfrm>
            <a:off x="-8399615" y="4633136"/>
            <a:ext cx="7725817" cy="1999414"/>
          </a:xfrm>
          <a:prstGeom prst="rect">
            <a:avLst/>
          </a:prstGeom>
        </p:spPr>
      </p:pic>
      <p:pic>
        <p:nvPicPr>
          <p:cNvPr id="4" name="Image 3" descr="Une image contenant dessin humoristique, capture d’écran, mammifère, Graphique&#10;&#10;Description générée automatiquement">
            <a:extLst>
              <a:ext uri="{FF2B5EF4-FFF2-40B4-BE49-F238E27FC236}">
                <a16:creationId xmlns:a16="http://schemas.microsoft.com/office/drawing/2014/main" id="{529C7B00-7EB8-6E52-D465-F99873EF9DC3}"/>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3759013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956E0-B2AA-D5B9-E8BD-7A19179DADB6}"/>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0DCFA916-EA5A-92EB-CA83-8F3B28930D2E}"/>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Graphique 1">
            <a:extLst>
              <a:ext uri="{FF2B5EF4-FFF2-40B4-BE49-F238E27FC236}">
                <a16:creationId xmlns:a16="http://schemas.microsoft.com/office/drawing/2014/main" id="{7C278969-BF0D-C0C7-47A0-F3D3F5EC1E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19166" y="6850501"/>
            <a:ext cx="914402" cy="914402"/>
          </a:xfrm>
          <a:prstGeom prst="rect">
            <a:avLst/>
          </a:prstGeom>
        </p:spPr>
      </p:pic>
      <p:pic>
        <p:nvPicPr>
          <p:cNvPr id="3" name="Graphique 2">
            <a:extLst>
              <a:ext uri="{FF2B5EF4-FFF2-40B4-BE49-F238E27FC236}">
                <a16:creationId xmlns:a16="http://schemas.microsoft.com/office/drawing/2014/main" id="{7D06379C-1AE5-B78A-712E-669E64D4EF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54563" y="6850499"/>
            <a:ext cx="914403" cy="914403"/>
          </a:xfrm>
          <a:prstGeom prst="rect">
            <a:avLst/>
          </a:prstGeom>
        </p:spPr>
      </p:pic>
      <p:pic>
        <p:nvPicPr>
          <p:cNvPr id="8" name="Graphique 7">
            <a:extLst>
              <a:ext uri="{FF2B5EF4-FFF2-40B4-BE49-F238E27FC236}">
                <a16:creationId xmlns:a16="http://schemas.microsoft.com/office/drawing/2014/main" id="{FA588FD2-A4FF-987E-AF56-7E911D8494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38799" y="6900223"/>
            <a:ext cx="914402" cy="914402"/>
          </a:xfrm>
          <a:prstGeom prst="rect">
            <a:avLst/>
          </a:prstGeom>
        </p:spPr>
      </p:pic>
      <p:pic>
        <p:nvPicPr>
          <p:cNvPr id="18" name="Graphique 17">
            <a:extLst>
              <a:ext uri="{FF2B5EF4-FFF2-40B4-BE49-F238E27FC236}">
                <a16:creationId xmlns:a16="http://schemas.microsoft.com/office/drawing/2014/main" id="{21FDFEAC-8185-77FB-D13F-FCC5C9917B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600723" y="6881294"/>
            <a:ext cx="914401" cy="914401"/>
          </a:xfrm>
          <a:prstGeom prst="rect">
            <a:avLst/>
          </a:prstGeom>
        </p:spPr>
      </p:pic>
      <p:pic>
        <p:nvPicPr>
          <p:cNvPr id="19" name="Graphique 18">
            <a:extLst>
              <a:ext uri="{FF2B5EF4-FFF2-40B4-BE49-F238E27FC236}">
                <a16:creationId xmlns:a16="http://schemas.microsoft.com/office/drawing/2014/main" id="{626F256D-5E75-042B-AE1A-B484710DB83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209936" y="6891754"/>
            <a:ext cx="914401" cy="914401"/>
          </a:xfrm>
          <a:prstGeom prst="rect">
            <a:avLst/>
          </a:prstGeom>
        </p:spPr>
      </p:pic>
      <p:sp>
        <p:nvSpPr>
          <p:cNvPr id="20" name="ZoneTexte 19">
            <a:extLst>
              <a:ext uri="{FF2B5EF4-FFF2-40B4-BE49-F238E27FC236}">
                <a16:creationId xmlns:a16="http://schemas.microsoft.com/office/drawing/2014/main" id="{42F30618-18ED-C06E-3FA0-5E8632879D45}"/>
              </a:ext>
            </a:extLst>
          </p:cNvPr>
          <p:cNvSpPr txBox="1"/>
          <p:nvPr/>
        </p:nvSpPr>
        <p:spPr>
          <a:xfrm>
            <a:off x="2442451" y="7759064"/>
            <a:ext cx="1128853" cy="646331"/>
          </a:xfrm>
          <a:prstGeom prst="rect">
            <a:avLst/>
          </a:prstGeom>
          <a:noFill/>
        </p:spPr>
        <p:txBody>
          <a:bodyPr wrap="square" rtlCol="0">
            <a:spAutoFit/>
          </a:bodyPr>
          <a:lstStyle/>
          <a:p>
            <a:pPr algn="ctr"/>
            <a:r>
              <a:rPr lang="fr-FR" dirty="0"/>
              <a:t>Active Directory</a:t>
            </a:r>
          </a:p>
        </p:txBody>
      </p:sp>
      <p:sp>
        <p:nvSpPr>
          <p:cNvPr id="21" name="ZoneTexte 20">
            <a:extLst>
              <a:ext uri="{FF2B5EF4-FFF2-40B4-BE49-F238E27FC236}">
                <a16:creationId xmlns:a16="http://schemas.microsoft.com/office/drawing/2014/main" id="{511107FD-852C-02DB-FD26-1CA3A0A4999B}"/>
              </a:ext>
            </a:extLst>
          </p:cNvPr>
          <p:cNvSpPr txBox="1"/>
          <p:nvPr/>
        </p:nvSpPr>
        <p:spPr>
          <a:xfrm>
            <a:off x="4065384" y="7759064"/>
            <a:ext cx="1128853" cy="646331"/>
          </a:xfrm>
          <a:prstGeom prst="rect">
            <a:avLst/>
          </a:prstGeom>
          <a:noFill/>
        </p:spPr>
        <p:txBody>
          <a:bodyPr wrap="square" rtlCol="0">
            <a:spAutoFit/>
          </a:bodyPr>
          <a:lstStyle/>
          <a:p>
            <a:pPr algn="ctr"/>
            <a:r>
              <a:rPr lang="fr-FR" dirty="0"/>
              <a:t>Serveur DHCP</a:t>
            </a:r>
          </a:p>
        </p:txBody>
      </p:sp>
      <p:sp>
        <p:nvSpPr>
          <p:cNvPr id="22" name="ZoneTexte 21">
            <a:extLst>
              <a:ext uri="{FF2B5EF4-FFF2-40B4-BE49-F238E27FC236}">
                <a16:creationId xmlns:a16="http://schemas.microsoft.com/office/drawing/2014/main" id="{1C8B56F4-F688-F3B2-6F20-D57646224EBE}"/>
              </a:ext>
            </a:extLst>
          </p:cNvPr>
          <p:cNvSpPr txBox="1"/>
          <p:nvPr/>
        </p:nvSpPr>
        <p:spPr>
          <a:xfrm>
            <a:off x="5505148" y="7759064"/>
            <a:ext cx="1128853" cy="646331"/>
          </a:xfrm>
          <a:prstGeom prst="rect">
            <a:avLst/>
          </a:prstGeom>
          <a:noFill/>
        </p:spPr>
        <p:txBody>
          <a:bodyPr wrap="square" rtlCol="0">
            <a:spAutoFit/>
          </a:bodyPr>
          <a:lstStyle/>
          <a:p>
            <a:pPr algn="ctr"/>
            <a:r>
              <a:rPr lang="fr-FR" dirty="0"/>
              <a:t>Serveur de fichier</a:t>
            </a:r>
          </a:p>
        </p:txBody>
      </p:sp>
      <p:sp>
        <p:nvSpPr>
          <p:cNvPr id="23" name="ZoneTexte 22">
            <a:extLst>
              <a:ext uri="{FF2B5EF4-FFF2-40B4-BE49-F238E27FC236}">
                <a16:creationId xmlns:a16="http://schemas.microsoft.com/office/drawing/2014/main" id="{D3DF7FF1-AA81-6B51-2854-B6E9E4169342}"/>
              </a:ext>
            </a:extLst>
          </p:cNvPr>
          <p:cNvSpPr txBox="1"/>
          <p:nvPr/>
        </p:nvSpPr>
        <p:spPr>
          <a:xfrm>
            <a:off x="7108953" y="7767710"/>
            <a:ext cx="1128853" cy="646331"/>
          </a:xfrm>
          <a:prstGeom prst="rect">
            <a:avLst/>
          </a:prstGeom>
          <a:noFill/>
        </p:spPr>
        <p:txBody>
          <a:bodyPr wrap="square" rtlCol="0">
            <a:spAutoFit/>
          </a:bodyPr>
          <a:lstStyle/>
          <a:p>
            <a:pPr algn="ctr"/>
            <a:r>
              <a:rPr lang="fr-FR" dirty="0"/>
              <a:t>Serveur web</a:t>
            </a:r>
          </a:p>
        </p:txBody>
      </p:sp>
      <p:sp>
        <p:nvSpPr>
          <p:cNvPr id="24" name="ZoneTexte 23">
            <a:extLst>
              <a:ext uri="{FF2B5EF4-FFF2-40B4-BE49-F238E27FC236}">
                <a16:creationId xmlns:a16="http://schemas.microsoft.com/office/drawing/2014/main" id="{D45DA3E5-E970-887B-F8FB-40F874383197}"/>
              </a:ext>
            </a:extLst>
          </p:cNvPr>
          <p:cNvSpPr txBox="1"/>
          <p:nvPr/>
        </p:nvSpPr>
        <p:spPr>
          <a:xfrm>
            <a:off x="8647340" y="7793233"/>
            <a:ext cx="1128853" cy="646331"/>
          </a:xfrm>
          <a:prstGeom prst="rect">
            <a:avLst/>
          </a:prstGeom>
          <a:noFill/>
        </p:spPr>
        <p:txBody>
          <a:bodyPr wrap="square" rtlCol="0">
            <a:spAutoFit/>
          </a:bodyPr>
          <a:lstStyle/>
          <a:p>
            <a:pPr algn="ctr"/>
            <a:r>
              <a:rPr lang="fr-FR" dirty="0"/>
              <a:t>Serveur mail</a:t>
            </a:r>
          </a:p>
        </p:txBody>
      </p:sp>
      <p:sp>
        <p:nvSpPr>
          <p:cNvPr id="7" name="Rectangle 6">
            <a:extLst>
              <a:ext uri="{FF2B5EF4-FFF2-40B4-BE49-F238E27FC236}">
                <a16:creationId xmlns:a16="http://schemas.microsoft.com/office/drawing/2014/main" id="{970BB459-E16E-883E-41F6-6939947B10CF}"/>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87AE5CF9-D4C2-4928-E3D8-508402778B2F}"/>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E53A8B18-6A29-4B18-2263-274DF34C1E8A}"/>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06695A02-2AA5-8454-2D5E-550A84E759E8}"/>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D0E3C810-B275-8948-8E2F-365244A3B395}"/>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9AF963AA-D62D-5651-7F3A-24BB8B7C886E}"/>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7B55B4FB-07E2-B907-965A-91ED300CAC60}"/>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BE537853-136A-EC24-88BA-34D880678E35}"/>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D53DC7DE-6AEE-6F73-9833-70796B79893F}"/>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9332BD40-1EE2-E2D6-2D61-8D96BAC91A2C}"/>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ECC532EA-F822-DE50-314C-99A9D6110E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5B4D7AC3-6B43-84D3-11B2-1A126714AEAB}"/>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69753E62-E53D-5305-60C9-B575988FB1F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6B7188EB-BA6E-1133-C003-6C05D236CB1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2BA2EF06-FDBD-A92E-9B9C-C0032D643847}"/>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31" name="Groupe 30">
            <a:extLst>
              <a:ext uri="{FF2B5EF4-FFF2-40B4-BE49-F238E27FC236}">
                <a16:creationId xmlns:a16="http://schemas.microsoft.com/office/drawing/2014/main" id="{C2D64DA7-628B-33A0-6613-42D7814864C4}"/>
              </a:ext>
            </a:extLst>
          </p:cNvPr>
          <p:cNvGrpSpPr/>
          <p:nvPr/>
        </p:nvGrpSpPr>
        <p:grpSpPr>
          <a:xfrm>
            <a:off x="2136593" y="1115787"/>
            <a:ext cx="1128854" cy="1402001"/>
            <a:chOff x="6081740" y="1301887"/>
            <a:chExt cx="1128854" cy="1402001"/>
          </a:xfrm>
        </p:grpSpPr>
        <p:grpSp>
          <p:nvGrpSpPr>
            <p:cNvPr id="15" name="Groupe 14">
              <a:extLst>
                <a:ext uri="{FF2B5EF4-FFF2-40B4-BE49-F238E27FC236}">
                  <a16:creationId xmlns:a16="http://schemas.microsoft.com/office/drawing/2014/main" id="{0B47AB0F-5A4F-487F-B673-E800C512E467}"/>
                </a:ext>
              </a:extLst>
            </p:cNvPr>
            <p:cNvGrpSpPr/>
            <p:nvPr/>
          </p:nvGrpSpPr>
          <p:grpSpPr>
            <a:xfrm>
              <a:off x="6140896" y="1301887"/>
              <a:ext cx="986209" cy="1402001"/>
              <a:chOff x="5120726" y="1638094"/>
              <a:chExt cx="2247704" cy="4146186"/>
            </a:xfrm>
            <a:noFill/>
          </p:grpSpPr>
          <p:sp>
            <p:nvSpPr>
              <p:cNvPr id="26" name="Rectangle 25">
                <a:extLst>
                  <a:ext uri="{FF2B5EF4-FFF2-40B4-BE49-F238E27FC236}">
                    <a16:creationId xmlns:a16="http://schemas.microsoft.com/office/drawing/2014/main" id="{BBFA9BDD-4C67-6FD4-8D3A-1164B079BCB4}"/>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a:extLst>
                  <a:ext uri="{FF2B5EF4-FFF2-40B4-BE49-F238E27FC236}">
                    <a16:creationId xmlns:a16="http://schemas.microsoft.com/office/drawing/2014/main" id="{79B10D1E-017D-8CD0-F1C7-8F8BB8E84642}"/>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0" name="Image 29" descr="Une image contenant clipart, symbole, Graphique, logo&#10;&#10;Description générée automatiquement">
              <a:extLst>
                <a:ext uri="{FF2B5EF4-FFF2-40B4-BE49-F238E27FC236}">
                  <a16:creationId xmlns:a16="http://schemas.microsoft.com/office/drawing/2014/main" id="{DE4C79B4-8217-BEFC-51A1-FE41EAA658F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81740" y="1616186"/>
              <a:ext cx="1128854" cy="862261"/>
            </a:xfrm>
            <a:prstGeom prst="rect">
              <a:avLst/>
            </a:prstGeom>
          </p:spPr>
        </p:pic>
      </p:grpSp>
      <p:grpSp>
        <p:nvGrpSpPr>
          <p:cNvPr id="32" name="Groupe 31">
            <a:extLst>
              <a:ext uri="{FF2B5EF4-FFF2-40B4-BE49-F238E27FC236}">
                <a16:creationId xmlns:a16="http://schemas.microsoft.com/office/drawing/2014/main" id="{8B22F7E9-8160-3CB9-A84D-5CEEB0CFE039}"/>
              </a:ext>
            </a:extLst>
          </p:cNvPr>
          <p:cNvGrpSpPr/>
          <p:nvPr/>
        </p:nvGrpSpPr>
        <p:grpSpPr>
          <a:xfrm>
            <a:off x="3172479" y="1679442"/>
            <a:ext cx="2520950" cy="307777"/>
            <a:chOff x="8237806" y="1628525"/>
            <a:chExt cx="2520950" cy="307777"/>
          </a:xfrm>
        </p:grpSpPr>
        <p:sp>
          <p:nvSpPr>
            <p:cNvPr id="36" name="ZoneTexte 35">
              <a:extLst>
                <a:ext uri="{FF2B5EF4-FFF2-40B4-BE49-F238E27FC236}">
                  <a16:creationId xmlns:a16="http://schemas.microsoft.com/office/drawing/2014/main" id="{62DD51DC-37BC-43EC-79E9-0EE192950B8A}"/>
                </a:ext>
              </a:extLst>
            </p:cNvPr>
            <p:cNvSpPr txBox="1"/>
            <p:nvPr/>
          </p:nvSpPr>
          <p:spPr>
            <a:xfrm>
              <a:off x="8715863" y="1628525"/>
              <a:ext cx="2042893" cy="307777"/>
            </a:xfrm>
            <a:prstGeom prst="rect">
              <a:avLst/>
            </a:prstGeom>
            <a:noFill/>
          </p:spPr>
          <p:txBody>
            <a:bodyPr wrap="square" rtlCol="0">
              <a:spAutoFit/>
            </a:bodyPr>
            <a:lstStyle/>
            <a:p>
              <a:r>
                <a:rPr lang="fr-FR" sz="1400" cap="small" dirty="0"/>
                <a:t>Gestion des droits NTFS</a:t>
              </a:r>
            </a:p>
          </p:txBody>
        </p:sp>
        <p:cxnSp>
          <p:nvCxnSpPr>
            <p:cNvPr id="37" name="Connecteur droit 36">
              <a:extLst>
                <a:ext uri="{FF2B5EF4-FFF2-40B4-BE49-F238E27FC236}">
                  <a16:creationId xmlns:a16="http://schemas.microsoft.com/office/drawing/2014/main" id="{DEB7D89C-EFCD-A3B8-DE1D-936596C688D5}"/>
                </a:ext>
              </a:extLst>
            </p:cNvPr>
            <p:cNvCxnSpPr/>
            <p:nvPr/>
          </p:nvCxnSpPr>
          <p:spPr>
            <a:xfrm>
              <a:off x="8237806" y="1810955"/>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Groupe 45">
            <a:extLst>
              <a:ext uri="{FF2B5EF4-FFF2-40B4-BE49-F238E27FC236}">
                <a16:creationId xmlns:a16="http://schemas.microsoft.com/office/drawing/2014/main" id="{448AF45F-49CF-CEC5-C365-4C6AF8BCD796}"/>
              </a:ext>
            </a:extLst>
          </p:cNvPr>
          <p:cNvGrpSpPr/>
          <p:nvPr/>
        </p:nvGrpSpPr>
        <p:grpSpPr>
          <a:xfrm>
            <a:off x="4387274" y="2317296"/>
            <a:ext cx="4051876" cy="2075552"/>
            <a:chOff x="4387274" y="2317296"/>
            <a:chExt cx="4051876" cy="2075552"/>
          </a:xfrm>
        </p:grpSpPr>
        <p:sp>
          <p:nvSpPr>
            <p:cNvPr id="14" name="ZoneTexte 13">
              <a:extLst>
                <a:ext uri="{FF2B5EF4-FFF2-40B4-BE49-F238E27FC236}">
                  <a16:creationId xmlns:a16="http://schemas.microsoft.com/office/drawing/2014/main" id="{1C32EAE9-DC8D-1DE9-BBAF-B758E20ADB9B}"/>
                </a:ext>
              </a:extLst>
            </p:cNvPr>
            <p:cNvSpPr txBox="1"/>
            <p:nvPr/>
          </p:nvSpPr>
          <p:spPr>
            <a:xfrm>
              <a:off x="4387274" y="2317296"/>
              <a:ext cx="2162065"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Lecture : RO</a:t>
              </a:r>
            </a:p>
          </p:txBody>
        </p:sp>
        <p:sp>
          <p:nvSpPr>
            <p:cNvPr id="41" name="ZoneTexte 40">
              <a:extLst>
                <a:ext uri="{FF2B5EF4-FFF2-40B4-BE49-F238E27FC236}">
                  <a16:creationId xmlns:a16="http://schemas.microsoft.com/office/drawing/2014/main" id="{4672D95A-3740-6C77-4098-F1EBB7E901B3}"/>
                </a:ext>
              </a:extLst>
            </p:cNvPr>
            <p:cNvSpPr txBox="1"/>
            <p:nvPr/>
          </p:nvSpPr>
          <p:spPr>
            <a:xfrm>
              <a:off x="4387275" y="2872615"/>
              <a:ext cx="3156525"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Ecriture : RW</a:t>
              </a:r>
            </a:p>
          </p:txBody>
        </p:sp>
        <p:sp>
          <p:nvSpPr>
            <p:cNvPr id="43" name="ZoneTexte 42">
              <a:extLst>
                <a:ext uri="{FF2B5EF4-FFF2-40B4-BE49-F238E27FC236}">
                  <a16:creationId xmlns:a16="http://schemas.microsoft.com/office/drawing/2014/main" id="{AE43BB85-D058-6D60-734D-D1A55BE4D778}"/>
                </a:ext>
              </a:extLst>
            </p:cNvPr>
            <p:cNvSpPr txBox="1"/>
            <p:nvPr/>
          </p:nvSpPr>
          <p:spPr>
            <a:xfrm>
              <a:off x="4387275" y="3427934"/>
              <a:ext cx="3156525"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Modification : RWM</a:t>
              </a:r>
            </a:p>
          </p:txBody>
        </p:sp>
        <p:sp>
          <p:nvSpPr>
            <p:cNvPr id="44" name="ZoneTexte 43">
              <a:extLst>
                <a:ext uri="{FF2B5EF4-FFF2-40B4-BE49-F238E27FC236}">
                  <a16:creationId xmlns:a16="http://schemas.microsoft.com/office/drawing/2014/main" id="{BFEBF25C-AF8E-63DE-2661-6610283C133B}"/>
                </a:ext>
              </a:extLst>
            </p:cNvPr>
            <p:cNvSpPr txBox="1"/>
            <p:nvPr/>
          </p:nvSpPr>
          <p:spPr>
            <a:xfrm>
              <a:off x="4387274" y="3992738"/>
              <a:ext cx="4051876" cy="400110"/>
            </a:xfrm>
            <a:prstGeom prst="rect">
              <a:avLst/>
            </a:prstGeom>
            <a:noFill/>
          </p:spPr>
          <p:txBody>
            <a:bodyPr wrap="square" rtlCol="0">
              <a:spAutoFit/>
            </a:bodyPr>
            <a:lstStyle/>
            <a:p>
              <a:pPr marL="342900" indent="-342900">
                <a:buFont typeface="Arial" panose="020B0604020202020204" pitchFamily="34" charset="0"/>
                <a:buChar char="•"/>
              </a:pPr>
              <a:r>
                <a:rPr lang="fr-FR" sz="2000" b="1" cap="small" dirty="0">
                  <a:solidFill>
                    <a:srgbClr val="779AD0"/>
                  </a:solidFill>
                </a:rPr>
                <a:t>Control total : FC</a:t>
              </a:r>
            </a:p>
          </p:txBody>
        </p:sp>
      </p:grpSp>
      <p:pic>
        <p:nvPicPr>
          <p:cNvPr id="5" name="Image 4" descr="Une image contenant texte, capture d’écran, Police&#10;&#10;Description générée automatiquement">
            <a:extLst>
              <a:ext uri="{FF2B5EF4-FFF2-40B4-BE49-F238E27FC236}">
                <a16:creationId xmlns:a16="http://schemas.microsoft.com/office/drawing/2014/main" id="{EB71CCED-FAAB-B282-E237-FB2334534EA3}"/>
              </a:ext>
            </a:extLst>
          </p:cNvPr>
          <p:cNvPicPr>
            <a:picLocks noChangeAspect="1"/>
          </p:cNvPicPr>
          <p:nvPr/>
        </p:nvPicPr>
        <p:blipFill>
          <a:blip r:embed="rId15"/>
          <a:stretch>
            <a:fillRect/>
          </a:stretch>
        </p:blipFill>
        <p:spPr>
          <a:xfrm>
            <a:off x="3905305" y="4607172"/>
            <a:ext cx="7725817" cy="1999414"/>
          </a:xfrm>
          <a:prstGeom prst="rect">
            <a:avLst/>
          </a:prstGeom>
        </p:spPr>
      </p:pic>
      <p:pic>
        <p:nvPicPr>
          <p:cNvPr id="6" name="Image 5">
            <a:extLst>
              <a:ext uri="{FF2B5EF4-FFF2-40B4-BE49-F238E27FC236}">
                <a16:creationId xmlns:a16="http://schemas.microsoft.com/office/drawing/2014/main" id="{77A63141-1152-5FB6-89AA-223C7A776C3F}"/>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3142128" y="4607172"/>
            <a:ext cx="7759922" cy="1999414"/>
          </a:xfrm>
          <a:prstGeom prst="rect">
            <a:avLst/>
          </a:prstGeom>
        </p:spPr>
      </p:pic>
      <p:pic>
        <p:nvPicPr>
          <p:cNvPr id="4" name="Image 3" descr="Une image contenant dessin humoristique, capture d’écran, mammifère, Graphique&#10;&#10;Description générée automatiquement">
            <a:extLst>
              <a:ext uri="{FF2B5EF4-FFF2-40B4-BE49-F238E27FC236}">
                <a16:creationId xmlns:a16="http://schemas.microsoft.com/office/drawing/2014/main" id="{0B85998B-39EA-8A89-1364-9CE2DD798718}"/>
              </a:ext>
            </a:extLst>
          </p:cNvPr>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2009399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0D9BA-C50A-C4EE-134F-57F82807B498}"/>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0B7FB784-883B-26AB-AC64-9F9D7FDC2A0F}"/>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03EC467B-5187-83B3-ADDD-3395561895CF}"/>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B7C4A675-7049-B851-EC10-9C41583BC86C}"/>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C12992CA-0E36-168F-C84F-C52809ABB673}"/>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F1367A79-B17B-27B0-48F0-40FDB8674EDA}"/>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DEF91AA2-8CAD-0796-7263-24C553699584}"/>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1AA0C147-7BDF-C088-8BB7-3BA85667B749}"/>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D98C4233-7906-D347-9175-2D71B5CF1FED}"/>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6C32D6FB-D775-3EBE-C84A-F9470C961678}"/>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E2BD6DE2-46D1-80E5-6E3B-FDE3839E5B9F}"/>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2215554B-3686-733E-9070-FEF6503F64B8}"/>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BD73512E-5C5D-4712-4B5E-E3D5CB09CC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E4333D69-5AFE-9186-ADD0-6FC4C551CEC6}"/>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0B56731E-1C03-3621-E9F6-65B856C4EE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4A25D819-1C37-91A1-45F4-5D87E5381B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E3A2F35D-C18B-2F10-F7DC-8D3C026CC779}"/>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31" name="Groupe 30">
            <a:extLst>
              <a:ext uri="{FF2B5EF4-FFF2-40B4-BE49-F238E27FC236}">
                <a16:creationId xmlns:a16="http://schemas.microsoft.com/office/drawing/2014/main" id="{62964EDB-F4AA-B75C-0E24-3080937DC326}"/>
              </a:ext>
            </a:extLst>
          </p:cNvPr>
          <p:cNvGrpSpPr/>
          <p:nvPr/>
        </p:nvGrpSpPr>
        <p:grpSpPr>
          <a:xfrm>
            <a:off x="2136593" y="1115787"/>
            <a:ext cx="1128854" cy="1402001"/>
            <a:chOff x="6081740" y="1301887"/>
            <a:chExt cx="1128854" cy="1402001"/>
          </a:xfrm>
        </p:grpSpPr>
        <p:grpSp>
          <p:nvGrpSpPr>
            <p:cNvPr id="15" name="Groupe 14">
              <a:extLst>
                <a:ext uri="{FF2B5EF4-FFF2-40B4-BE49-F238E27FC236}">
                  <a16:creationId xmlns:a16="http://schemas.microsoft.com/office/drawing/2014/main" id="{A283FB75-E3B4-DCD0-C9AF-DB5C511063DA}"/>
                </a:ext>
              </a:extLst>
            </p:cNvPr>
            <p:cNvGrpSpPr/>
            <p:nvPr/>
          </p:nvGrpSpPr>
          <p:grpSpPr>
            <a:xfrm>
              <a:off x="6140896" y="1301887"/>
              <a:ext cx="986209" cy="1402001"/>
              <a:chOff x="5120726" y="1638094"/>
              <a:chExt cx="2247704" cy="4146186"/>
            </a:xfrm>
            <a:noFill/>
          </p:grpSpPr>
          <p:sp>
            <p:nvSpPr>
              <p:cNvPr id="26" name="Rectangle 25">
                <a:extLst>
                  <a:ext uri="{FF2B5EF4-FFF2-40B4-BE49-F238E27FC236}">
                    <a16:creationId xmlns:a16="http://schemas.microsoft.com/office/drawing/2014/main" id="{CB0FEF92-6781-F96B-1CC8-CC55CCD14733}"/>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a:extLst>
                  <a:ext uri="{FF2B5EF4-FFF2-40B4-BE49-F238E27FC236}">
                    <a16:creationId xmlns:a16="http://schemas.microsoft.com/office/drawing/2014/main" id="{282BF468-2D53-7005-9018-C8093DC38B91}"/>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0" name="Image 29" descr="Une image contenant clipart, symbole, Graphique, logo&#10;&#10;Description générée automatiquement">
              <a:extLst>
                <a:ext uri="{FF2B5EF4-FFF2-40B4-BE49-F238E27FC236}">
                  <a16:creationId xmlns:a16="http://schemas.microsoft.com/office/drawing/2014/main" id="{9183AE4C-6E86-807E-968D-147C596A7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1740" y="1616186"/>
              <a:ext cx="1128854" cy="862261"/>
            </a:xfrm>
            <a:prstGeom prst="rect">
              <a:avLst/>
            </a:prstGeom>
          </p:spPr>
        </p:pic>
      </p:grpSp>
      <p:sp>
        <p:nvSpPr>
          <p:cNvPr id="36" name="ZoneTexte 35">
            <a:extLst>
              <a:ext uri="{FF2B5EF4-FFF2-40B4-BE49-F238E27FC236}">
                <a16:creationId xmlns:a16="http://schemas.microsoft.com/office/drawing/2014/main" id="{62A19DF1-B6DC-4CFD-2E23-3265161A3652}"/>
              </a:ext>
            </a:extLst>
          </p:cNvPr>
          <p:cNvSpPr txBox="1"/>
          <p:nvPr/>
        </p:nvSpPr>
        <p:spPr>
          <a:xfrm>
            <a:off x="3650536" y="1679442"/>
            <a:ext cx="2042893" cy="307777"/>
          </a:xfrm>
          <a:prstGeom prst="rect">
            <a:avLst/>
          </a:prstGeom>
          <a:noFill/>
        </p:spPr>
        <p:txBody>
          <a:bodyPr wrap="square" rtlCol="0">
            <a:spAutoFit/>
          </a:bodyPr>
          <a:lstStyle/>
          <a:p>
            <a:r>
              <a:rPr lang="fr-FR" sz="1400" cap="small" dirty="0"/>
              <a:t>Rôle FSRM</a:t>
            </a:r>
          </a:p>
        </p:txBody>
      </p:sp>
      <p:cxnSp>
        <p:nvCxnSpPr>
          <p:cNvPr id="37" name="Connecteur droit 36">
            <a:extLst>
              <a:ext uri="{FF2B5EF4-FFF2-40B4-BE49-F238E27FC236}">
                <a16:creationId xmlns:a16="http://schemas.microsoft.com/office/drawing/2014/main" id="{F63F9B71-7DE1-3A38-ADD1-50CF5EFA7EB4}"/>
              </a:ext>
            </a:extLst>
          </p:cNvPr>
          <p:cNvCxnSpPr/>
          <p:nvPr/>
        </p:nvCxnSpPr>
        <p:spPr>
          <a:xfrm>
            <a:off x="3172479" y="1861872"/>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BB6C3F32-9113-5B74-4B52-A11330E449E0}"/>
              </a:ext>
            </a:extLst>
          </p:cNvPr>
          <p:cNvCxnSpPr/>
          <p:nvPr/>
        </p:nvCxnSpPr>
        <p:spPr>
          <a:xfrm>
            <a:off x="4600575" y="1837704"/>
            <a:ext cx="7715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337551ED-97C6-7BFC-A1BD-6CC75D215299}"/>
              </a:ext>
            </a:extLst>
          </p:cNvPr>
          <p:cNvSpPr txBox="1"/>
          <p:nvPr/>
        </p:nvSpPr>
        <p:spPr>
          <a:xfrm>
            <a:off x="5372100" y="1679442"/>
            <a:ext cx="3201186" cy="307777"/>
          </a:xfrm>
          <a:prstGeom prst="rect">
            <a:avLst/>
          </a:prstGeom>
          <a:noFill/>
        </p:spPr>
        <p:txBody>
          <a:bodyPr wrap="square" rtlCol="0">
            <a:spAutoFit/>
          </a:bodyPr>
          <a:lstStyle/>
          <a:p>
            <a:r>
              <a:rPr lang="fr-FR" sz="1400" cap="small" dirty="0"/>
              <a:t>Gestion avancée du partage de fichier </a:t>
            </a:r>
          </a:p>
        </p:txBody>
      </p:sp>
      <p:cxnSp>
        <p:nvCxnSpPr>
          <p:cNvPr id="34" name="Connecteur droit 33">
            <a:extLst>
              <a:ext uri="{FF2B5EF4-FFF2-40B4-BE49-F238E27FC236}">
                <a16:creationId xmlns:a16="http://schemas.microsoft.com/office/drawing/2014/main" id="{355CEBDB-621B-D39D-754B-2C05517FFA11}"/>
              </a:ext>
            </a:extLst>
          </p:cNvPr>
          <p:cNvCxnSpPr>
            <a:cxnSpLocks/>
          </p:cNvCxnSpPr>
          <p:nvPr/>
        </p:nvCxnSpPr>
        <p:spPr>
          <a:xfrm>
            <a:off x="6716189" y="1972666"/>
            <a:ext cx="1120224" cy="3077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90F5C595-3795-CEF7-848B-82BC0403BEA3}"/>
              </a:ext>
            </a:extLst>
          </p:cNvPr>
          <p:cNvCxnSpPr>
            <a:cxnSpLocks/>
          </p:cNvCxnSpPr>
          <p:nvPr/>
        </p:nvCxnSpPr>
        <p:spPr>
          <a:xfrm flipH="1">
            <a:off x="5674831" y="1972666"/>
            <a:ext cx="1041358" cy="3363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029C6A94-FD35-778E-9F5B-B7674DA3AA96}"/>
              </a:ext>
            </a:extLst>
          </p:cNvPr>
          <p:cNvSpPr txBox="1"/>
          <p:nvPr/>
        </p:nvSpPr>
        <p:spPr>
          <a:xfrm>
            <a:off x="4635227" y="2280443"/>
            <a:ext cx="3201186" cy="307777"/>
          </a:xfrm>
          <a:prstGeom prst="rect">
            <a:avLst/>
          </a:prstGeom>
          <a:noFill/>
        </p:spPr>
        <p:txBody>
          <a:bodyPr wrap="square" rtlCol="0">
            <a:spAutoFit/>
          </a:bodyPr>
          <a:lstStyle/>
          <a:p>
            <a:r>
              <a:rPr lang="fr-FR" sz="1400" cap="small" dirty="0"/>
              <a:t>Filtrage de fichier</a:t>
            </a:r>
          </a:p>
        </p:txBody>
      </p:sp>
      <p:sp>
        <p:nvSpPr>
          <p:cNvPr id="47" name="ZoneTexte 46">
            <a:extLst>
              <a:ext uri="{FF2B5EF4-FFF2-40B4-BE49-F238E27FC236}">
                <a16:creationId xmlns:a16="http://schemas.microsoft.com/office/drawing/2014/main" id="{287A2D47-E4EA-E365-E433-F01E1418E6CF}"/>
              </a:ext>
            </a:extLst>
          </p:cNvPr>
          <p:cNvSpPr txBox="1"/>
          <p:nvPr/>
        </p:nvSpPr>
        <p:spPr>
          <a:xfrm>
            <a:off x="7275424" y="2280443"/>
            <a:ext cx="3201186" cy="307777"/>
          </a:xfrm>
          <a:prstGeom prst="rect">
            <a:avLst/>
          </a:prstGeom>
          <a:noFill/>
        </p:spPr>
        <p:txBody>
          <a:bodyPr wrap="square" rtlCol="0">
            <a:spAutoFit/>
          </a:bodyPr>
          <a:lstStyle/>
          <a:p>
            <a:r>
              <a:rPr lang="fr-FR" sz="1400" cap="small" dirty="0"/>
              <a:t>Gestion des quotas</a:t>
            </a:r>
          </a:p>
        </p:txBody>
      </p:sp>
      <p:pic>
        <p:nvPicPr>
          <p:cNvPr id="2" name="Image 1" descr="Une image contenant dessin humoristique, capture d’écran, mammifère, Graphique&#10;&#10;Description générée automatiquement">
            <a:extLst>
              <a:ext uri="{FF2B5EF4-FFF2-40B4-BE49-F238E27FC236}">
                <a16:creationId xmlns:a16="http://schemas.microsoft.com/office/drawing/2014/main" id="{34C35BC9-DE98-C4E4-1D9C-EF9A091DB18B}"/>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3546614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10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1000"/>
                                        <p:tgtEl>
                                          <p:spTgt spid="34"/>
                                        </p:tgtEl>
                                      </p:cBhvr>
                                    </p:animEffect>
                                    <p:anim calcmode="lin" valueType="num">
                                      <p:cBhvr>
                                        <p:cTn id="24" dur="1000" fill="hold"/>
                                        <p:tgtEl>
                                          <p:spTgt spid="34"/>
                                        </p:tgtEl>
                                        <p:attrNameLst>
                                          <p:attrName>ppt_x</p:attrName>
                                        </p:attrNameLst>
                                      </p:cBhvr>
                                      <p:tavLst>
                                        <p:tav tm="0">
                                          <p:val>
                                            <p:strVal val="#ppt_x"/>
                                          </p:val>
                                        </p:tav>
                                        <p:tav tm="100000">
                                          <p:val>
                                            <p:strVal val="#ppt_x"/>
                                          </p:val>
                                        </p:tav>
                                      </p:tavLst>
                                    </p:anim>
                                    <p:anim calcmode="lin" valueType="num">
                                      <p:cBhvr>
                                        <p:cTn id="25" dur="1000" fill="hold"/>
                                        <p:tgtEl>
                                          <p:spTgt spid="34"/>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1000"/>
                                        <p:tgtEl>
                                          <p:spTgt spid="38"/>
                                        </p:tgtEl>
                                      </p:cBhvr>
                                    </p:animEffect>
                                    <p:anim calcmode="lin" valueType="num">
                                      <p:cBhvr>
                                        <p:cTn id="29" dur="1000" fill="hold"/>
                                        <p:tgtEl>
                                          <p:spTgt spid="38"/>
                                        </p:tgtEl>
                                        <p:attrNameLst>
                                          <p:attrName>ppt_x</p:attrName>
                                        </p:attrNameLst>
                                      </p:cBhvr>
                                      <p:tavLst>
                                        <p:tav tm="0">
                                          <p:val>
                                            <p:strVal val="#ppt_x"/>
                                          </p:val>
                                        </p:tav>
                                        <p:tav tm="100000">
                                          <p:val>
                                            <p:strVal val="#ppt_x"/>
                                          </p:val>
                                        </p:tav>
                                      </p:tavLst>
                                    </p:anim>
                                    <p:anim calcmode="lin" valueType="num">
                                      <p:cBhvr>
                                        <p:cTn id="30" dur="1000" fill="hold"/>
                                        <p:tgtEl>
                                          <p:spTgt spid="38"/>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1000"/>
                                        <p:tgtEl>
                                          <p:spTgt spid="45"/>
                                        </p:tgtEl>
                                      </p:cBhvr>
                                    </p:animEffect>
                                    <p:anim calcmode="lin" valueType="num">
                                      <p:cBhvr>
                                        <p:cTn id="34" dur="1000" fill="hold"/>
                                        <p:tgtEl>
                                          <p:spTgt spid="45"/>
                                        </p:tgtEl>
                                        <p:attrNameLst>
                                          <p:attrName>ppt_x</p:attrName>
                                        </p:attrNameLst>
                                      </p:cBhvr>
                                      <p:tavLst>
                                        <p:tav tm="0">
                                          <p:val>
                                            <p:strVal val="#ppt_x"/>
                                          </p:val>
                                        </p:tav>
                                        <p:tav tm="100000">
                                          <p:val>
                                            <p:strVal val="#ppt_x"/>
                                          </p:val>
                                        </p:tav>
                                      </p:tavLst>
                                    </p:anim>
                                    <p:anim calcmode="lin" valueType="num">
                                      <p:cBhvr>
                                        <p:cTn id="35" dur="1000" fill="hold"/>
                                        <p:tgtEl>
                                          <p:spTgt spid="45"/>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1000"/>
                                        <p:tgtEl>
                                          <p:spTgt spid="47"/>
                                        </p:tgtEl>
                                      </p:cBhvr>
                                    </p:animEffect>
                                    <p:anim calcmode="lin" valueType="num">
                                      <p:cBhvr>
                                        <p:cTn id="39" dur="1000" fill="hold"/>
                                        <p:tgtEl>
                                          <p:spTgt spid="47"/>
                                        </p:tgtEl>
                                        <p:attrNameLst>
                                          <p:attrName>ppt_x</p:attrName>
                                        </p:attrNameLst>
                                      </p:cBhvr>
                                      <p:tavLst>
                                        <p:tav tm="0">
                                          <p:val>
                                            <p:strVal val="#ppt_x"/>
                                          </p:val>
                                        </p:tav>
                                        <p:tav tm="100000">
                                          <p:val>
                                            <p:strVal val="#ppt_x"/>
                                          </p:val>
                                        </p:tav>
                                      </p:tavLst>
                                    </p:anim>
                                    <p:anim calcmode="lin" valueType="num">
                                      <p:cBhvr>
                                        <p:cTn id="4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1" grpId="0"/>
      <p:bldP spid="45" grpId="0"/>
      <p:bldP spid="4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A00B7-6964-4A64-EBF1-39EE95B569F2}"/>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40824F16-085D-BF6C-9200-204FC4BC205F}"/>
              </a:ext>
            </a:extLst>
          </p:cNvPr>
          <p:cNvSpPr/>
          <p:nvPr/>
        </p:nvSpPr>
        <p:spPr>
          <a:xfrm rot="18802443">
            <a:off x="10482276" y="-6267505"/>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B86FA439-93E5-2B3B-D198-055707F26815}"/>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85FAF59E-3DB3-8C3D-6FBD-7B20125EDE10}"/>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521D8E7F-46F4-5146-B18D-DA50A30E11C0}"/>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F07084EB-35A2-EF49-A149-E5A7A90BF429}"/>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905C5C3A-9132-B5EE-1533-2E42FA0ED354}"/>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A18A4C1E-EEFF-FD24-C3D5-3EF1D74DF6D5}"/>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1690FDD5-6142-991A-1DBC-A4B817A83108}"/>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E159378F-DB57-1119-51A2-C713023FF46F}"/>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B7745559-3D8A-AFE0-2732-556176B4FE34}"/>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1B161595-8912-F777-B40D-4B25C4E97313}"/>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D56AB0BE-AADA-1607-9F56-17D6104B7A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EF684DC2-0BE3-E802-8936-05D210DC2849}"/>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BF93CE64-AF6F-457D-F524-E24783B40E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81FA7DFC-67F6-0E07-D65A-D60B36D95B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F7A80E4A-007D-C8E2-0F96-365C1B0AFE73}"/>
              </a:ext>
            </a:extLst>
          </p:cNvPr>
          <p:cNvSpPr txBox="1"/>
          <p:nvPr/>
        </p:nvSpPr>
        <p:spPr>
          <a:xfrm>
            <a:off x="3393279" y="-2602933"/>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31" name="Groupe 30">
            <a:extLst>
              <a:ext uri="{FF2B5EF4-FFF2-40B4-BE49-F238E27FC236}">
                <a16:creationId xmlns:a16="http://schemas.microsoft.com/office/drawing/2014/main" id="{78855238-24FA-E23F-FBA2-380B1C264C62}"/>
              </a:ext>
            </a:extLst>
          </p:cNvPr>
          <p:cNvGrpSpPr/>
          <p:nvPr/>
        </p:nvGrpSpPr>
        <p:grpSpPr>
          <a:xfrm>
            <a:off x="4040648" y="-1691175"/>
            <a:ext cx="1128854" cy="1402001"/>
            <a:chOff x="6081740" y="1301887"/>
            <a:chExt cx="1128854" cy="1402001"/>
          </a:xfrm>
        </p:grpSpPr>
        <p:grpSp>
          <p:nvGrpSpPr>
            <p:cNvPr id="15" name="Groupe 14">
              <a:extLst>
                <a:ext uri="{FF2B5EF4-FFF2-40B4-BE49-F238E27FC236}">
                  <a16:creationId xmlns:a16="http://schemas.microsoft.com/office/drawing/2014/main" id="{F4FD49EA-E854-91D0-9B86-6AFB5742FBC0}"/>
                </a:ext>
              </a:extLst>
            </p:cNvPr>
            <p:cNvGrpSpPr/>
            <p:nvPr/>
          </p:nvGrpSpPr>
          <p:grpSpPr>
            <a:xfrm>
              <a:off x="6140896" y="1301887"/>
              <a:ext cx="986209" cy="1402001"/>
              <a:chOff x="5120726" y="1638094"/>
              <a:chExt cx="2247704" cy="4146186"/>
            </a:xfrm>
            <a:noFill/>
          </p:grpSpPr>
          <p:sp>
            <p:nvSpPr>
              <p:cNvPr id="26" name="Rectangle 25">
                <a:extLst>
                  <a:ext uri="{FF2B5EF4-FFF2-40B4-BE49-F238E27FC236}">
                    <a16:creationId xmlns:a16="http://schemas.microsoft.com/office/drawing/2014/main" id="{86A81140-11BA-1FE1-F662-8A9FD41439FA}"/>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a:extLst>
                  <a:ext uri="{FF2B5EF4-FFF2-40B4-BE49-F238E27FC236}">
                    <a16:creationId xmlns:a16="http://schemas.microsoft.com/office/drawing/2014/main" id="{2E6C8FC0-C685-BC01-7936-004A717AC8B5}"/>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0" name="Image 29" descr="Une image contenant clipart, symbole, Graphique, logo&#10;&#10;Description générée automatiquement">
              <a:extLst>
                <a:ext uri="{FF2B5EF4-FFF2-40B4-BE49-F238E27FC236}">
                  <a16:creationId xmlns:a16="http://schemas.microsoft.com/office/drawing/2014/main" id="{5563E60B-2E19-16D5-1581-19963D844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1740" y="1616186"/>
              <a:ext cx="1128854" cy="862261"/>
            </a:xfrm>
            <a:prstGeom prst="rect">
              <a:avLst/>
            </a:prstGeom>
          </p:spPr>
        </p:pic>
      </p:grpSp>
      <p:sp>
        <p:nvSpPr>
          <p:cNvPr id="36" name="ZoneTexte 35">
            <a:extLst>
              <a:ext uri="{FF2B5EF4-FFF2-40B4-BE49-F238E27FC236}">
                <a16:creationId xmlns:a16="http://schemas.microsoft.com/office/drawing/2014/main" id="{D2755884-5908-BE27-A872-0B57A15A67D5}"/>
              </a:ext>
            </a:extLst>
          </p:cNvPr>
          <p:cNvSpPr txBox="1"/>
          <p:nvPr/>
        </p:nvSpPr>
        <p:spPr>
          <a:xfrm>
            <a:off x="5554591" y="-1127520"/>
            <a:ext cx="2042893" cy="307777"/>
          </a:xfrm>
          <a:prstGeom prst="rect">
            <a:avLst/>
          </a:prstGeom>
          <a:noFill/>
        </p:spPr>
        <p:txBody>
          <a:bodyPr wrap="square" rtlCol="0">
            <a:spAutoFit/>
          </a:bodyPr>
          <a:lstStyle/>
          <a:p>
            <a:r>
              <a:rPr lang="fr-FR" sz="1400" cap="small" dirty="0"/>
              <a:t>Rôle FSRM</a:t>
            </a:r>
          </a:p>
        </p:txBody>
      </p:sp>
      <p:cxnSp>
        <p:nvCxnSpPr>
          <p:cNvPr id="37" name="Connecteur droit 36">
            <a:extLst>
              <a:ext uri="{FF2B5EF4-FFF2-40B4-BE49-F238E27FC236}">
                <a16:creationId xmlns:a16="http://schemas.microsoft.com/office/drawing/2014/main" id="{48B16A56-F5BC-4C8C-CB06-9B259ED4D829}"/>
              </a:ext>
            </a:extLst>
          </p:cNvPr>
          <p:cNvCxnSpPr/>
          <p:nvPr/>
        </p:nvCxnSpPr>
        <p:spPr>
          <a:xfrm>
            <a:off x="5076534" y="-945090"/>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D660CDB0-2E21-7779-0CEE-E230E0E844E6}"/>
              </a:ext>
            </a:extLst>
          </p:cNvPr>
          <p:cNvCxnSpPr/>
          <p:nvPr/>
        </p:nvCxnSpPr>
        <p:spPr>
          <a:xfrm>
            <a:off x="6504630" y="-969258"/>
            <a:ext cx="7715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EF58AFE9-206A-D162-C7E0-02E66955A6BC}"/>
              </a:ext>
            </a:extLst>
          </p:cNvPr>
          <p:cNvSpPr txBox="1"/>
          <p:nvPr/>
        </p:nvSpPr>
        <p:spPr>
          <a:xfrm>
            <a:off x="7276155" y="-1127520"/>
            <a:ext cx="3201186" cy="307777"/>
          </a:xfrm>
          <a:prstGeom prst="rect">
            <a:avLst/>
          </a:prstGeom>
          <a:noFill/>
        </p:spPr>
        <p:txBody>
          <a:bodyPr wrap="square" rtlCol="0">
            <a:spAutoFit/>
          </a:bodyPr>
          <a:lstStyle/>
          <a:p>
            <a:r>
              <a:rPr lang="fr-FR" sz="1400" cap="small" dirty="0"/>
              <a:t>Gestion avancée du partage de fichier </a:t>
            </a:r>
          </a:p>
        </p:txBody>
      </p:sp>
      <p:cxnSp>
        <p:nvCxnSpPr>
          <p:cNvPr id="34" name="Connecteur droit 33">
            <a:extLst>
              <a:ext uri="{FF2B5EF4-FFF2-40B4-BE49-F238E27FC236}">
                <a16:creationId xmlns:a16="http://schemas.microsoft.com/office/drawing/2014/main" id="{8348772B-4D5E-54B4-B0D3-5FBB04DC82BA}"/>
              </a:ext>
            </a:extLst>
          </p:cNvPr>
          <p:cNvCxnSpPr>
            <a:cxnSpLocks/>
          </p:cNvCxnSpPr>
          <p:nvPr/>
        </p:nvCxnSpPr>
        <p:spPr>
          <a:xfrm>
            <a:off x="8620244" y="-834296"/>
            <a:ext cx="1120224" cy="3077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0B5FBFA2-D840-25CD-A1A3-E5B027BDA72A}"/>
              </a:ext>
            </a:extLst>
          </p:cNvPr>
          <p:cNvCxnSpPr>
            <a:cxnSpLocks/>
          </p:cNvCxnSpPr>
          <p:nvPr/>
        </p:nvCxnSpPr>
        <p:spPr>
          <a:xfrm flipH="1">
            <a:off x="6806100" y="-834296"/>
            <a:ext cx="1814144" cy="10697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8ED78BF3-CD0B-20A4-7264-CEE1BE73A85E}"/>
              </a:ext>
            </a:extLst>
          </p:cNvPr>
          <p:cNvSpPr txBox="1"/>
          <p:nvPr/>
        </p:nvSpPr>
        <p:spPr>
          <a:xfrm>
            <a:off x="5289799" y="177450"/>
            <a:ext cx="3201186" cy="584775"/>
          </a:xfrm>
          <a:prstGeom prst="rect">
            <a:avLst/>
          </a:prstGeom>
          <a:noFill/>
        </p:spPr>
        <p:txBody>
          <a:bodyPr wrap="square" rtlCol="0">
            <a:spAutoFit/>
          </a:bodyPr>
          <a:lstStyle/>
          <a:p>
            <a:r>
              <a:rPr lang="fr-FR" sz="3200" cap="small" dirty="0"/>
              <a:t>Filtrage de fichier</a:t>
            </a:r>
          </a:p>
        </p:txBody>
      </p:sp>
      <p:sp>
        <p:nvSpPr>
          <p:cNvPr id="47" name="ZoneTexte 46">
            <a:extLst>
              <a:ext uri="{FF2B5EF4-FFF2-40B4-BE49-F238E27FC236}">
                <a16:creationId xmlns:a16="http://schemas.microsoft.com/office/drawing/2014/main" id="{43BF3651-BB05-4FA0-F53B-78B0FF1033BF}"/>
              </a:ext>
            </a:extLst>
          </p:cNvPr>
          <p:cNvSpPr txBox="1"/>
          <p:nvPr/>
        </p:nvSpPr>
        <p:spPr>
          <a:xfrm>
            <a:off x="9179479" y="-526519"/>
            <a:ext cx="3201186" cy="307777"/>
          </a:xfrm>
          <a:prstGeom prst="rect">
            <a:avLst/>
          </a:prstGeom>
          <a:noFill/>
        </p:spPr>
        <p:txBody>
          <a:bodyPr wrap="square" rtlCol="0">
            <a:spAutoFit/>
          </a:bodyPr>
          <a:lstStyle/>
          <a:p>
            <a:r>
              <a:rPr lang="fr-FR" sz="1400" cap="small" dirty="0"/>
              <a:t>Gestion des quotas</a:t>
            </a:r>
          </a:p>
        </p:txBody>
      </p:sp>
      <p:grpSp>
        <p:nvGrpSpPr>
          <p:cNvPr id="3" name="Groupe 2">
            <a:extLst>
              <a:ext uri="{FF2B5EF4-FFF2-40B4-BE49-F238E27FC236}">
                <a16:creationId xmlns:a16="http://schemas.microsoft.com/office/drawing/2014/main" id="{73286A3C-D714-0C7C-78BE-99FE443A17B4}"/>
              </a:ext>
            </a:extLst>
          </p:cNvPr>
          <p:cNvGrpSpPr/>
          <p:nvPr/>
        </p:nvGrpSpPr>
        <p:grpSpPr>
          <a:xfrm>
            <a:off x="5086013" y="1799016"/>
            <a:ext cx="3218234" cy="2036806"/>
            <a:chOff x="6435465" y="2061649"/>
            <a:chExt cx="3218234" cy="2036806"/>
          </a:xfrm>
        </p:grpSpPr>
        <p:cxnSp>
          <p:nvCxnSpPr>
            <p:cNvPr id="4" name="Connecteur droit 3">
              <a:extLst>
                <a:ext uri="{FF2B5EF4-FFF2-40B4-BE49-F238E27FC236}">
                  <a16:creationId xmlns:a16="http://schemas.microsoft.com/office/drawing/2014/main" id="{C62162A2-BFC8-2540-3DFF-E54C58B440F5}"/>
                </a:ext>
              </a:extLst>
            </p:cNvPr>
            <p:cNvCxnSpPr>
              <a:cxnSpLocks/>
            </p:cNvCxnSpPr>
            <p:nvPr/>
          </p:nvCxnSpPr>
          <p:spPr>
            <a:xfrm flipV="1">
              <a:off x="6864429" y="2072759"/>
              <a:ext cx="1133039"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 name="Connecteur droit 4">
              <a:extLst>
                <a:ext uri="{FF2B5EF4-FFF2-40B4-BE49-F238E27FC236}">
                  <a16:creationId xmlns:a16="http://schemas.microsoft.com/office/drawing/2014/main" id="{016B79F4-9F63-CE58-2FDB-4CC58F11E1E4}"/>
                </a:ext>
              </a:extLst>
            </p:cNvPr>
            <p:cNvCxnSpPr>
              <a:cxnSpLocks/>
            </p:cNvCxnSpPr>
            <p:nvPr/>
          </p:nvCxnSpPr>
          <p:spPr>
            <a:xfrm flipH="1" flipV="1">
              <a:off x="8016620" y="2072759"/>
              <a:ext cx="18386"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 name="Connecteur droit 5">
              <a:extLst>
                <a:ext uri="{FF2B5EF4-FFF2-40B4-BE49-F238E27FC236}">
                  <a16:creationId xmlns:a16="http://schemas.microsoft.com/office/drawing/2014/main" id="{22DD0609-4AD8-AAD5-B4B1-8B23DE5408F0}"/>
                </a:ext>
              </a:extLst>
            </p:cNvPr>
            <p:cNvCxnSpPr>
              <a:cxnSpLocks/>
            </p:cNvCxnSpPr>
            <p:nvPr/>
          </p:nvCxnSpPr>
          <p:spPr>
            <a:xfrm flipH="1" flipV="1">
              <a:off x="8044582" y="2061649"/>
              <a:ext cx="1167182" cy="15520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8" name="Image 7" descr="Une image contenant cercle, Graphique, art&#10;&#10;Description générée automatiquement">
              <a:extLst>
                <a:ext uri="{FF2B5EF4-FFF2-40B4-BE49-F238E27FC236}">
                  <a16:creationId xmlns:a16="http://schemas.microsoft.com/office/drawing/2014/main" id="{6E62BE5E-68FD-7328-8247-B6C93755B8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465" y="3460915"/>
              <a:ext cx="637540" cy="637540"/>
            </a:xfrm>
            <a:prstGeom prst="rect">
              <a:avLst/>
            </a:prstGeom>
          </p:spPr>
        </p:pic>
        <p:pic>
          <p:nvPicPr>
            <p:cNvPr id="12" name="Image 11" descr="Une image contenant cercle, Graphique, art&#10;&#10;Description générée automatiquement">
              <a:extLst>
                <a:ext uri="{FF2B5EF4-FFF2-40B4-BE49-F238E27FC236}">
                  <a16:creationId xmlns:a16="http://schemas.microsoft.com/office/drawing/2014/main" id="{76053F18-2AD5-7481-BC1D-8FDA953DF8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5812" y="3431943"/>
              <a:ext cx="637540" cy="637540"/>
            </a:xfrm>
            <a:prstGeom prst="rect">
              <a:avLst/>
            </a:prstGeom>
          </p:spPr>
        </p:pic>
        <p:pic>
          <p:nvPicPr>
            <p:cNvPr id="14" name="Image 13" descr="Une image contenant cercle, Graphique, art&#10;&#10;Description générée automatiquement">
              <a:extLst>
                <a:ext uri="{FF2B5EF4-FFF2-40B4-BE49-F238E27FC236}">
                  <a16:creationId xmlns:a16="http://schemas.microsoft.com/office/drawing/2014/main" id="{10FFAB19-D051-DAED-2F61-D24B059099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6159" y="3429000"/>
              <a:ext cx="637540" cy="637540"/>
            </a:xfrm>
            <a:prstGeom prst="rect">
              <a:avLst/>
            </a:prstGeom>
          </p:spPr>
        </p:pic>
      </p:grpSp>
      <p:grpSp>
        <p:nvGrpSpPr>
          <p:cNvPr id="20" name="Groupe 19">
            <a:extLst>
              <a:ext uri="{FF2B5EF4-FFF2-40B4-BE49-F238E27FC236}">
                <a16:creationId xmlns:a16="http://schemas.microsoft.com/office/drawing/2014/main" id="{8B6D132C-0022-0E6C-B3BC-60074EC16F63}"/>
              </a:ext>
            </a:extLst>
          </p:cNvPr>
          <p:cNvGrpSpPr/>
          <p:nvPr/>
        </p:nvGrpSpPr>
        <p:grpSpPr>
          <a:xfrm>
            <a:off x="6190816" y="1065964"/>
            <a:ext cx="914401" cy="914401"/>
            <a:chOff x="8237806" y="3249990"/>
            <a:chExt cx="914401" cy="914401"/>
          </a:xfrm>
        </p:grpSpPr>
        <p:pic>
          <p:nvPicPr>
            <p:cNvPr id="21" name="Image 20" descr="Une image contenant capture d’écran, jaune, Rectangle, conception&#10;&#10;Description générée automatiquement">
              <a:extLst>
                <a:ext uri="{FF2B5EF4-FFF2-40B4-BE49-F238E27FC236}">
                  <a16:creationId xmlns:a16="http://schemas.microsoft.com/office/drawing/2014/main" id="{968F1FAB-C97D-6F94-F51D-0F8C6FE161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7806" y="3249990"/>
              <a:ext cx="914401" cy="914401"/>
            </a:xfrm>
            <a:prstGeom prst="rect">
              <a:avLst/>
            </a:prstGeom>
          </p:spPr>
        </p:pic>
        <p:sp>
          <p:nvSpPr>
            <p:cNvPr id="22" name="ZoneTexte 21">
              <a:extLst>
                <a:ext uri="{FF2B5EF4-FFF2-40B4-BE49-F238E27FC236}">
                  <a16:creationId xmlns:a16="http://schemas.microsoft.com/office/drawing/2014/main" id="{336429F0-C4D6-F503-ACBC-9DD6184F6369}"/>
                </a:ext>
              </a:extLst>
            </p:cNvPr>
            <p:cNvSpPr txBox="1"/>
            <p:nvPr/>
          </p:nvSpPr>
          <p:spPr>
            <a:xfrm>
              <a:off x="8349651" y="3499699"/>
              <a:ext cx="802556" cy="461665"/>
            </a:xfrm>
            <a:prstGeom prst="rect">
              <a:avLst/>
            </a:prstGeom>
            <a:noFill/>
          </p:spPr>
          <p:txBody>
            <a:bodyPr wrap="square" rtlCol="0">
              <a:spAutoFit/>
            </a:bodyPr>
            <a:lstStyle/>
            <a:p>
              <a:r>
                <a:rPr lang="fr-FR" sz="1200" b="1" cap="small" dirty="0"/>
                <a:t>Dossier </a:t>
              </a:r>
            </a:p>
            <a:p>
              <a:r>
                <a:rPr lang="fr-FR" sz="1200" b="1" cap="small" dirty="0"/>
                <a:t>Commun</a:t>
              </a:r>
            </a:p>
          </p:txBody>
        </p:sp>
      </p:grpSp>
      <p:pic>
        <p:nvPicPr>
          <p:cNvPr id="2" name="Image 1" descr="Une image contenant dessin humoristique, capture d’écran, mammifère, Graphique&#10;&#10;Description générée automatiquement">
            <a:extLst>
              <a:ext uri="{FF2B5EF4-FFF2-40B4-BE49-F238E27FC236}">
                <a16:creationId xmlns:a16="http://schemas.microsoft.com/office/drawing/2014/main" id="{F6A5233A-79FE-5B3A-E91A-ACC38A5EC444}"/>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2220416" y="-2677324"/>
            <a:ext cx="1521440" cy="856667"/>
          </a:xfrm>
          <a:prstGeom prst="rect">
            <a:avLst/>
          </a:prstGeom>
        </p:spPr>
      </p:pic>
    </p:spTree>
    <p:extLst>
      <p:ext uri="{BB962C8B-B14F-4D97-AF65-F5344CB8AC3E}">
        <p14:creationId xmlns:p14="http://schemas.microsoft.com/office/powerpoint/2010/main" val="3418400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81C46-FB02-7ECF-68A3-10BA0DFAA312}"/>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84204631-8DC4-C522-F63A-31DED4A49DD3}"/>
              </a:ext>
            </a:extLst>
          </p:cNvPr>
          <p:cNvSpPr/>
          <p:nvPr/>
        </p:nvSpPr>
        <p:spPr>
          <a:xfrm rot="18802443">
            <a:off x="10482276" y="-6267505"/>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A3D19EB1-D429-F078-3350-12E3638B187D}"/>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D64D475B-9080-E423-FC32-05246E1FC84A}"/>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009F6787-3557-B8BA-7301-16777790707A}"/>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1A596980-0B34-F2CD-3CEA-A780A9D7907A}"/>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53B63720-B599-8416-D0E1-2E99746D7501}"/>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A6654AE3-EAD3-E468-41D6-A9945CB18C87}"/>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AC97C6EB-8AED-A5D4-03BE-BE97D52913E1}"/>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B578CBFB-80B2-1C01-68CC-1D5CEC5CCCCF}"/>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31F9D7FE-5AD6-8CBF-E988-22703749F487}"/>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0A72E992-1664-B7BE-5E00-88130D7A6AA5}"/>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695C2AAB-43C4-904F-B83F-3390A200A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D7BAB331-8239-88CB-9FE5-B4BE0C3721D1}"/>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5FDDAF7F-5019-94F8-F614-F97BEC9FDB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08CD0805-9336-02D0-FFEB-431708E473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D84D1E3D-8A12-FCFE-33D5-1478598357E8}"/>
              </a:ext>
            </a:extLst>
          </p:cNvPr>
          <p:cNvSpPr txBox="1"/>
          <p:nvPr/>
        </p:nvSpPr>
        <p:spPr>
          <a:xfrm>
            <a:off x="3393279" y="-2602933"/>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31" name="Groupe 30">
            <a:extLst>
              <a:ext uri="{FF2B5EF4-FFF2-40B4-BE49-F238E27FC236}">
                <a16:creationId xmlns:a16="http://schemas.microsoft.com/office/drawing/2014/main" id="{FFF023FF-B813-B80A-12D4-42174F79C75C}"/>
              </a:ext>
            </a:extLst>
          </p:cNvPr>
          <p:cNvGrpSpPr/>
          <p:nvPr/>
        </p:nvGrpSpPr>
        <p:grpSpPr>
          <a:xfrm>
            <a:off x="4040648" y="-1691175"/>
            <a:ext cx="1128854" cy="1402001"/>
            <a:chOff x="6081740" y="1301887"/>
            <a:chExt cx="1128854" cy="1402001"/>
          </a:xfrm>
        </p:grpSpPr>
        <p:grpSp>
          <p:nvGrpSpPr>
            <p:cNvPr id="15" name="Groupe 14">
              <a:extLst>
                <a:ext uri="{FF2B5EF4-FFF2-40B4-BE49-F238E27FC236}">
                  <a16:creationId xmlns:a16="http://schemas.microsoft.com/office/drawing/2014/main" id="{EFB76CFD-C0DD-276B-E24E-B8D3166863AE}"/>
                </a:ext>
              </a:extLst>
            </p:cNvPr>
            <p:cNvGrpSpPr/>
            <p:nvPr/>
          </p:nvGrpSpPr>
          <p:grpSpPr>
            <a:xfrm>
              <a:off x="6140896" y="1301887"/>
              <a:ext cx="986209" cy="1402001"/>
              <a:chOff x="5120726" y="1638094"/>
              <a:chExt cx="2247704" cy="4146186"/>
            </a:xfrm>
            <a:noFill/>
          </p:grpSpPr>
          <p:sp>
            <p:nvSpPr>
              <p:cNvPr id="26" name="Rectangle 25">
                <a:extLst>
                  <a:ext uri="{FF2B5EF4-FFF2-40B4-BE49-F238E27FC236}">
                    <a16:creationId xmlns:a16="http://schemas.microsoft.com/office/drawing/2014/main" id="{2D7B6511-63EC-B0BD-FD47-9FA368A801C7}"/>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a:extLst>
                  <a:ext uri="{FF2B5EF4-FFF2-40B4-BE49-F238E27FC236}">
                    <a16:creationId xmlns:a16="http://schemas.microsoft.com/office/drawing/2014/main" id="{F430BF32-EDAC-3F01-B766-8F3A4509F909}"/>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0" name="Image 29" descr="Une image contenant clipart, symbole, Graphique, logo&#10;&#10;Description générée automatiquement">
              <a:extLst>
                <a:ext uri="{FF2B5EF4-FFF2-40B4-BE49-F238E27FC236}">
                  <a16:creationId xmlns:a16="http://schemas.microsoft.com/office/drawing/2014/main" id="{A7D3237D-8612-B932-AD16-6BD8A4C40F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1740" y="1616186"/>
              <a:ext cx="1128854" cy="862261"/>
            </a:xfrm>
            <a:prstGeom prst="rect">
              <a:avLst/>
            </a:prstGeom>
          </p:spPr>
        </p:pic>
      </p:grpSp>
      <p:sp>
        <p:nvSpPr>
          <p:cNvPr id="36" name="ZoneTexte 35">
            <a:extLst>
              <a:ext uri="{FF2B5EF4-FFF2-40B4-BE49-F238E27FC236}">
                <a16:creationId xmlns:a16="http://schemas.microsoft.com/office/drawing/2014/main" id="{0FFC826D-6D6C-C274-6794-6300662E9232}"/>
              </a:ext>
            </a:extLst>
          </p:cNvPr>
          <p:cNvSpPr txBox="1"/>
          <p:nvPr/>
        </p:nvSpPr>
        <p:spPr>
          <a:xfrm>
            <a:off x="5554591" y="-1127520"/>
            <a:ext cx="2042893" cy="307777"/>
          </a:xfrm>
          <a:prstGeom prst="rect">
            <a:avLst/>
          </a:prstGeom>
          <a:noFill/>
        </p:spPr>
        <p:txBody>
          <a:bodyPr wrap="square" rtlCol="0">
            <a:spAutoFit/>
          </a:bodyPr>
          <a:lstStyle/>
          <a:p>
            <a:r>
              <a:rPr lang="fr-FR" sz="1400" cap="small" dirty="0"/>
              <a:t>Rôle FSRM</a:t>
            </a:r>
          </a:p>
        </p:txBody>
      </p:sp>
      <p:cxnSp>
        <p:nvCxnSpPr>
          <p:cNvPr id="37" name="Connecteur droit 36">
            <a:extLst>
              <a:ext uri="{FF2B5EF4-FFF2-40B4-BE49-F238E27FC236}">
                <a16:creationId xmlns:a16="http://schemas.microsoft.com/office/drawing/2014/main" id="{D3B1D4DD-700D-7449-73C7-092996CC4E9A}"/>
              </a:ext>
            </a:extLst>
          </p:cNvPr>
          <p:cNvCxnSpPr/>
          <p:nvPr/>
        </p:nvCxnSpPr>
        <p:spPr>
          <a:xfrm>
            <a:off x="5076534" y="-945090"/>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B2D13CF3-BEB9-5B7B-A68F-EE3DD5F77B53}"/>
              </a:ext>
            </a:extLst>
          </p:cNvPr>
          <p:cNvCxnSpPr/>
          <p:nvPr/>
        </p:nvCxnSpPr>
        <p:spPr>
          <a:xfrm>
            <a:off x="6504630" y="-969258"/>
            <a:ext cx="7715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DD4E95CD-43B8-4BAF-02A2-D059C7AC5DFC}"/>
              </a:ext>
            </a:extLst>
          </p:cNvPr>
          <p:cNvSpPr txBox="1"/>
          <p:nvPr/>
        </p:nvSpPr>
        <p:spPr>
          <a:xfrm>
            <a:off x="7276155" y="-1127520"/>
            <a:ext cx="3201186" cy="307777"/>
          </a:xfrm>
          <a:prstGeom prst="rect">
            <a:avLst/>
          </a:prstGeom>
          <a:noFill/>
        </p:spPr>
        <p:txBody>
          <a:bodyPr wrap="square" rtlCol="0">
            <a:spAutoFit/>
          </a:bodyPr>
          <a:lstStyle/>
          <a:p>
            <a:r>
              <a:rPr lang="fr-FR" sz="1400" cap="small" dirty="0"/>
              <a:t>Gestion avancée du partage de fichier </a:t>
            </a:r>
          </a:p>
        </p:txBody>
      </p:sp>
      <p:cxnSp>
        <p:nvCxnSpPr>
          <p:cNvPr id="34" name="Connecteur droit 33">
            <a:extLst>
              <a:ext uri="{FF2B5EF4-FFF2-40B4-BE49-F238E27FC236}">
                <a16:creationId xmlns:a16="http://schemas.microsoft.com/office/drawing/2014/main" id="{AB0B89DC-3499-D025-D1C7-1CCBF6633F1C}"/>
              </a:ext>
            </a:extLst>
          </p:cNvPr>
          <p:cNvCxnSpPr>
            <a:cxnSpLocks/>
          </p:cNvCxnSpPr>
          <p:nvPr/>
        </p:nvCxnSpPr>
        <p:spPr>
          <a:xfrm>
            <a:off x="8620244" y="-834296"/>
            <a:ext cx="1120224" cy="3077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7EFB38F0-9340-4389-90EF-0CBDDB8F186C}"/>
              </a:ext>
            </a:extLst>
          </p:cNvPr>
          <p:cNvCxnSpPr>
            <a:cxnSpLocks/>
          </p:cNvCxnSpPr>
          <p:nvPr/>
        </p:nvCxnSpPr>
        <p:spPr>
          <a:xfrm flipH="1">
            <a:off x="6806100" y="-834296"/>
            <a:ext cx="1814144" cy="10697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6592DB4C-2CE6-9A5F-1B58-8C37024082C0}"/>
              </a:ext>
            </a:extLst>
          </p:cNvPr>
          <p:cNvSpPr txBox="1"/>
          <p:nvPr/>
        </p:nvSpPr>
        <p:spPr>
          <a:xfrm>
            <a:off x="5289799" y="177450"/>
            <a:ext cx="3201186" cy="584775"/>
          </a:xfrm>
          <a:prstGeom prst="rect">
            <a:avLst/>
          </a:prstGeom>
          <a:noFill/>
        </p:spPr>
        <p:txBody>
          <a:bodyPr wrap="square" rtlCol="0">
            <a:spAutoFit/>
          </a:bodyPr>
          <a:lstStyle/>
          <a:p>
            <a:r>
              <a:rPr lang="fr-FR" sz="3200" cap="small" dirty="0"/>
              <a:t>Filtrage de fichier</a:t>
            </a:r>
          </a:p>
        </p:txBody>
      </p:sp>
      <p:sp>
        <p:nvSpPr>
          <p:cNvPr id="47" name="ZoneTexte 46">
            <a:extLst>
              <a:ext uri="{FF2B5EF4-FFF2-40B4-BE49-F238E27FC236}">
                <a16:creationId xmlns:a16="http://schemas.microsoft.com/office/drawing/2014/main" id="{A6782548-AE1C-E1F9-043E-08D2050D9EF6}"/>
              </a:ext>
            </a:extLst>
          </p:cNvPr>
          <p:cNvSpPr txBox="1"/>
          <p:nvPr/>
        </p:nvSpPr>
        <p:spPr>
          <a:xfrm>
            <a:off x="9179479" y="-526519"/>
            <a:ext cx="3201186" cy="307777"/>
          </a:xfrm>
          <a:prstGeom prst="rect">
            <a:avLst/>
          </a:prstGeom>
          <a:noFill/>
        </p:spPr>
        <p:txBody>
          <a:bodyPr wrap="square" rtlCol="0">
            <a:spAutoFit/>
          </a:bodyPr>
          <a:lstStyle/>
          <a:p>
            <a:r>
              <a:rPr lang="fr-FR" sz="1400" cap="small" dirty="0"/>
              <a:t>Gestion des quotas</a:t>
            </a:r>
          </a:p>
        </p:txBody>
      </p:sp>
      <p:grpSp>
        <p:nvGrpSpPr>
          <p:cNvPr id="3" name="Groupe 2">
            <a:extLst>
              <a:ext uri="{FF2B5EF4-FFF2-40B4-BE49-F238E27FC236}">
                <a16:creationId xmlns:a16="http://schemas.microsoft.com/office/drawing/2014/main" id="{0698F07C-C878-9E28-2792-798178E0D96F}"/>
              </a:ext>
            </a:extLst>
          </p:cNvPr>
          <p:cNvGrpSpPr/>
          <p:nvPr/>
        </p:nvGrpSpPr>
        <p:grpSpPr>
          <a:xfrm>
            <a:off x="5038899" y="3928448"/>
            <a:ext cx="3218234" cy="2036806"/>
            <a:chOff x="6435465" y="2061649"/>
            <a:chExt cx="3218234" cy="2036806"/>
          </a:xfrm>
        </p:grpSpPr>
        <p:cxnSp>
          <p:nvCxnSpPr>
            <p:cNvPr id="4" name="Connecteur droit 3">
              <a:extLst>
                <a:ext uri="{FF2B5EF4-FFF2-40B4-BE49-F238E27FC236}">
                  <a16:creationId xmlns:a16="http://schemas.microsoft.com/office/drawing/2014/main" id="{C769FF78-FFA7-1F42-E4CE-2444C0424A02}"/>
                </a:ext>
              </a:extLst>
            </p:cNvPr>
            <p:cNvCxnSpPr>
              <a:cxnSpLocks/>
            </p:cNvCxnSpPr>
            <p:nvPr/>
          </p:nvCxnSpPr>
          <p:spPr>
            <a:xfrm flipV="1">
              <a:off x="6864429" y="2072759"/>
              <a:ext cx="1133039"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 name="Connecteur droit 4">
              <a:extLst>
                <a:ext uri="{FF2B5EF4-FFF2-40B4-BE49-F238E27FC236}">
                  <a16:creationId xmlns:a16="http://schemas.microsoft.com/office/drawing/2014/main" id="{C433DA08-AB3A-D767-2FCA-2A9144729347}"/>
                </a:ext>
              </a:extLst>
            </p:cNvPr>
            <p:cNvCxnSpPr>
              <a:cxnSpLocks/>
            </p:cNvCxnSpPr>
            <p:nvPr/>
          </p:nvCxnSpPr>
          <p:spPr>
            <a:xfrm flipH="1" flipV="1">
              <a:off x="8016620" y="2072759"/>
              <a:ext cx="18386"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 name="Connecteur droit 5">
              <a:extLst>
                <a:ext uri="{FF2B5EF4-FFF2-40B4-BE49-F238E27FC236}">
                  <a16:creationId xmlns:a16="http://schemas.microsoft.com/office/drawing/2014/main" id="{21024CCE-AEC5-B837-7622-8870D7F823AC}"/>
                </a:ext>
              </a:extLst>
            </p:cNvPr>
            <p:cNvCxnSpPr>
              <a:cxnSpLocks/>
            </p:cNvCxnSpPr>
            <p:nvPr/>
          </p:nvCxnSpPr>
          <p:spPr>
            <a:xfrm flipH="1" flipV="1">
              <a:off x="8044582" y="2061649"/>
              <a:ext cx="1167182" cy="15520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8" name="Image 7" descr="Une image contenant cercle, Graphique, art&#10;&#10;Description générée automatiquement">
              <a:extLst>
                <a:ext uri="{FF2B5EF4-FFF2-40B4-BE49-F238E27FC236}">
                  <a16:creationId xmlns:a16="http://schemas.microsoft.com/office/drawing/2014/main" id="{A7D5A9C0-B845-4FEF-4F4F-B828E8267E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465" y="3460915"/>
              <a:ext cx="637540" cy="637540"/>
            </a:xfrm>
            <a:prstGeom prst="rect">
              <a:avLst/>
            </a:prstGeom>
          </p:spPr>
        </p:pic>
        <p:pic>
          <p:nvPicPr>
            <p:cNvPr id="12" name="Image 11" descr="Une image contenant cercle, Graphique, art&#10;&#10;Description générée automatiquement">
              <a:extLst>
                <a:ext uri="{FF2B5EF4-FFF2-40B4-BE49-F238E27FC236}">
                  <a16:creationId xmlns:a16="http://schemas.microsoft.com/office/drawing/2014/main" id="{8A70FE0D-1CBC-D061-A629-AD7B2FC24A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5812" y="3431943"/>
              <a:ext cx="637540" cy="637540"/>
            </a:xfrm>
            <a:prstGeom prst="rect">
              <a:avLst/>
            </a:prstGeom>
          </p:spPr>
        </p:pic>
        <p:pic>
          <p:nvPicPr>
            <p:cNvPr id="14" name="Image 13" descr="Une image contenant cercle, Graphique, art&#10;&#10;Description générée automatiquement">
              <a:extLst>
                <a:ext uri="{FF2B5EF4-FFF2-40B4-BE49-F238E27FC236}">
                  <a16:creationId xmlns:a16="http://schemas.microsoft.com/office/drawing/2014/main" id="{5E227961-556B-9E54-E0EE-2728C70E60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6159" y="3429000"/>
              <a:ext cx="637540" cy="637540"/>
            </a:xfrm>
            <a:prstGeom prst="rect">
              <a:avLst/>
            </a:prstGeom>
          </p:spPr>
        </p:pic>
      </p:grpSp>
      <p:grpSp>
        <p:nvGrpSpPr>
          <p:cNvPr id="20" name="Groupe 19">
            <a:extLst>
              <a:ext uri="{FF2B5EF4-FFF2-40B4-BE49-F238E27FC236}">
                <a16:creationId xmlns:a16="http://schemas.microsoft.com/office/drawing/2014/main" id="{94781F41-08D5-7CEB-F8FC-4B2276168096}"/>
              </a:ext>
            </a:extLst>
          </p:cNvPr>
          <p:cNvGrpSpPr/>
          <p:nvPr/>
        </p:nvGrpSpPr>
        <p:grpSpPr>
          <a:xfrm>
            <a:off x="6190816" y="1065964"/>
            <a:ext cx="914401" cy="914401"/>
            <a:chOff x="8237806" y="3249990"/>
            <a:chExt cx="914401" cy="914401"/>
          </a:xfrm>
        </p:grpSpPr>
        <p:pic>
          <p:nvPicPr>
            <p:cNvPr id="21" name="Image 20" descr="Une image contenant capture d’écran, jaune, Rectangle, conception&#10;&#10;Description générée automatiquement">
              <a:extLst>
                <a:ext uri="{FF2B5EF4-FFF2-40B4-BE49-F238E27FC236}">
                  <a16:creationId xmlns:a16="http://schemas.microsoft.com/office/drawing/2014/main" id="{2682321D-E6B8-F4BA-E47B-2D21D0F807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7806" y="3249990"/>
              <a:ext cx="914401" cy="914401"/>
            </a:xfrm>
            <a:prstGeom prst="rect">
              <a:avLst/>
            </a:prstGeom>
          </p:spPr>
        </p:pic>
        <p:sp>
          <p:nvSpPr>
            <p:cNvPr id="22" name="ZoneTexte 21">
              <a:extLst>
                <a:ext uri="{FF2B5EF4-FFF2-40B4-BE49-F238E27FC236}">
                  <a16:creationId xmlns:a16="http://schemas.microsoft.com/office/drawing/2014/main" id="{23537E98-7327-D531-ACAD-6104FF794537}"/>
                </a:ext>
              </a:extLst>
            </p:cNvPr>
            <p:cNvSpPr txBox="1"/>
            <p:nvPr/>
          </p:nvSpPr>
          <p:spPr>
            <a:xfrm>
              <a:off x="8349651" y="3499699"/>
              <a:ext cx="802556" cy="461665"/>
            </a:xfrm>
            <a:prstGeom prst="rect">
              <a:avLst/>
            </a:prstGeom>
            <a:noFill/>
          </p:spPr>
          <p:txBody>
            <a:bodyPr wrap="square" rtlCol="0">
              <a:spAutoFit/>
            </a:bodyPr>
            <a:lstStyle/>
            <a:p>
              <a:r>
                <a:rPr lang="fr-FR" sz="1200" b="1" cap="small" dirty="0"/>
                <a:t>Dossier </a:t>
              </a:r>
            </a:p>
            <a:p>
              <a:r>
                <a:rPr lang="fr-FR" sz="1200" b="1" cap="small" dirty="0"/>
                <a:t>Commun</a:t>
              </a:r>
            </a:p>
          </p:txBody>
        </p:sp>
      </p:grpSp>
      <p:grpSp>
        <p:nvGrpSpPr>
          <p:cNvPr id="63" name="Groupe 62">
            <a:extLst>
              <a:ext uri="{FF2B5EF4-FFF2-40B4-BE49-F238E27FC236}">
                <a16:creationId xmlns:a16="http://schemas.microsoft.com/office/drawing/2014/main" id="{D0D185F5-6591-2AD4-E264-06263DAF3D3F}"/>
              </a:ext>
            </a:extLst>
          </p:cNvPr>
          <p:cNvGrpSpPr/>
          <p:nvPr/>
        </p:nvGrpSpPr>
        <p:grpSpPr>
          <a:xfrm>
            <a:off x="6316554" y="1884764"/>
            <a:ext cx="676468" cy="2072911"/>
            <a:chOff x="6316554" y="1884764"/>
            <a:chExt cx="676468" cy="2072911"/>
          </a:xfrm>
        </p:grpSpPr>
        <p:pic>
          <p:nvPicPr>
            <p:cNvPr id="33" name="Image 32" descr="Une image contenant croquis, dessin, conception&#10;&#10;Description générée automatiquement">
              <a:extLst>
                <a:ext uri="{FF2B5EF4-FFF2-40B4-BE49-F238E27FC236}">
                  <a16:creationId xmlns:a16="http://schemas.microsoft.com/office/drawing/2014/main" id="{5B8852E2-3206-9F39-78A9-CADB720EA3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6554" y="3281207"/>
              <a:ext cx="676468" cy="676468"/>
            </a:xfrm>
            <a:prstGeom prst="rect">
              <a:avLst/>
            </a:prstGeom>
          </p:spPr>
        </p:pic>
        <p:cxnSp>
          <p:nvCxnSpPr>
            <p:cNvPr id="23" name="Connecteur droit avec flèche 22">
              <a:extLst>
                <a:ext uri="{FF2B5EF4-FFF2-40B4-BE49-F238E27FC236}">
                  <a16:creationId xmlns:a16="http://schemas.microsoft.com/office/drawing/2014/main" id="{34950DF3-E95B-3D57-6C91-9F1930B145D1}"/>
                </a:ext>
              </a:extLst>
            </p:cNvPr>
            <p:cNvCxnSpPr>
              <a:cxnSpLocks/>
            </p:cNvCxnSpPr>
            <p:nvPr/>
          </p:nvCxnSpPr>
          <p:spPr>
            <a:xfrm flipH="1" flipV="1">
              <a:off x="6620054" y="1884764"/>
              <a:ext cx="19152" cy="14122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e 58">
            <a:extLst>
              <a:ext uri="{FF2B5EF4-FFF2-40B4-BE49-F238E27FC236}">
                <a16:creationId xmlns:a16="http://schemas.microsoft.com/office/drawing/2014/main" id="{7000FD3B-B154-A76C-C37D-073C716AA799}"/>
              </a:ext>
            </a:extLst>
          </p:cNvPr>
          <p:cNvGrpSpPr/>
          <p:nvPr/>
        </p:nvGrpSpPr>
        <p:grpSpPr>
          <a:xfrm>
            <a:off x="6397708" y="74482"/>
            <a:ext cx="3718850" cy="3501204"/>
            <a:chOff x="6372728" y="76298"/>
            <a:chExt cx="3718850" cy="3501204"/>
          </a:xfrm>
        </p:grpSpPr>
        <p:pic>
          <p:nvPicPr>
            <p:cNvPr id="18" name="Image 17" descr="Une image contenant conception&#10;&#10;Description générée automatiquement">
              <a:extLst>
                <a:ext uri="{FF2B5EF4-FFF2-40B4-BE49-F238E27FC236}">
                  <a16:creationId xmlns:a16="http://schemas.microsoft.com/office/drawing/2014/main" id="{0ED2B02D-639E-55DA-1481-4BBD9A7942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41939" y="2977464"/>
              <a:ext cx="637540" cy="600038"/>
            </a:xfrm>
            <a:prstGeom prst="rect">
              <a:avLst/>
            </a:prstGeom>
          </p:spPr>
        </p:pic>
        <p:cxnSp>
          <p:nvCxnSpPr>
            <p:cNvPr id="32" name="Connecteur droit avec flèche 31">
              <a:extLst>
                <a:ext uri="{FF2B5EF4-FFF2-40B4-BE49-F238E27FC236}">
                  <a16:creationId xmlns:a16="http://schemas.microsoft.com/office/drawing/2014/main" id="{C1A9BAF1-B6C7-B3E7-74D0-834226F17BB4}"/>
                </a:ext>
              </a:extLst>
            </p:cNvPr>
            <p:cNvCxnSpPr>
              <a:cxnSpLocks/>
            </p:cNvCxnSpPr>
            <p:nvPr/>
          </p:nvCxnSpPr>
          <p:spPr>
            <a:xfrm>
              <a:off x="6806100" y="3421534"/>
              <a:ext cx="17358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6431C089-DF24-DA4B-C6B9-2265DCDE41E6}"/>
                </a:ext>
              </a:extLst>
            </p:cNvPr>
            <p:cNvSpPr txBox="1"/>
            <p:nvPr/>
          </p:nvSpPr>
          <p:spPr>
            <a:xfrm>
              <a:off x="6890392" y="3143162"/>
              <a:ext cx="3201186" cy="307777"/>
            </a:xfrm>
            <a:prstGeom prst="rect">
              <a:avLst/>
            </a:prstGeom>
            <a:noFill/>
          </p:spPr>
          <p:txBody>
            <a:bodyPr wrap="square" rtlCol="0">
              <a:spAutoFit/>
            </a:bodyPr>
            <a:lstStyle/>
            <a:p>
              <a:r>
                <a:rPr lang="fr-FR" sz="1400" cap="small" dirty="0"/>
                <a:t>Fichiers exécutables</a:t>
              </a:r>
            </a:p>
          </p:txBody>
        </p:sp>
        <p:sp>
          <p:nvSpPr>
            <p:cNvPr id="41" name="ZoneTexte 40">
              <a:extLst>
                <a:ext uri="{FF2B5EF4-FFF2-40B4-BE49-F238E27FC236}">
                  <a16:creationId xmlns:a16="http://schemas.microsoft.com/office/drawing/2014/main" id="{4B77BA2F-AFD6-1B6F-26C1-12F453E99492}"/>
                </a:ext>
              </a:extLst>
            </p:cNvPr>
            <p:cNvSpPr txBox="1"/>
            <p:nvPr/>
          </p:nvSpPr>
          <p:spPr>
            <a:xfrm rot="16200000">
              <a:off x="4926024" y="1523002"/>
              <a:ext cx="3201186" cy="307777"/>
            </a:xfrm>
            <a:prstGeom prst="rect">
              <a:avLst/>
            </a:prstGeom>
            <a:noFill/>
          </p:spPr>
          <p:txBody>
            <a:bodyPr wrap="square" rtlCol="0">
              <a:spAutoFit/>
            </a:bodyPr>
            <a:lstStyle/>
            <a:p>
              <a:r>
                <a:rPr lang="fr-FR" sz="1400" cap="small" dirty="0"/>
                <a:t>Autres fichiers</a:t>
              </a:r>
            </a:p>
          </p:txBody>
        </p:sp>
      </p:grpSp>
      <p:grpSp>
        <p:nvGrpSpPr>
          <p:cNvPr id="60" name="Groupe 59">
            <a:extLst>
              <a:ext uri="{FF2B5EF4-FFF2-40B4-BE49-F238E27FC236}">
                <a16:creationId xmlns:a16="http://schemas.microsoft.com/office/drawing/2014/main" id="{7C39B5F4-04D1-176D-BC3C-3B6BD2AE0083}"/>
              </a:ext>
            </a:extLst>
          </p:cNvPr>
          <p:cNvGrpSpPr/>
          <p:nvPr/>
        </p:nvGrpSpPr>
        <p:grpSpPr>
          <a:xfrm>
            <a:off x="4214691" y="1025079"/>
            <a:ext cx="5860726" cy="4598508"/>
            <a:chOff x="4157034" y="840832"/>
            <a:chExt cx="5860726" cy="4598508"/>
          </a:xfrm>
        </p:grpSpPr>
        <p:sp>
          <p:nvSpPr>
            <p:cNvPr id="61" name="Rectangle 60">
              <a:extLst>
                <a:ext uri="{FF2B5EF4-FFF2-40B4-BE49-F238E27FC236}">
                  <a16:creationId xmlns:a16="http://schemas.microsoft.com/office/drawing/2014/main" id="{3D923912-7F3F-D2A9-FC1C-8B160C51F947}"/>
                </a:ext>
              </a:extLst>
            </p:cNvPr>
            <p:cNvSpPr/>
            <p:nvPr/>
          </p:nvSpPr>
          <p:spPr>
            <a:xfrm>
              <a:off x="4157034" y="840832"/>
              <a:ext cx="5860726" cy="4598508"/>
            </a:xfrm>
            <a:prstGeom prst="rect">
              <a:avLst/>
            </a:prstGeom>
            <a:solidFill>
              <a:srgbClr val="779AD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2" name="Image 61" descr="Une image contenant texte, capture d’écran, logiciel, Icône d’ordinateur&#10;&#10;Description générée automatiquement">
              <a:extLst>
                <a:ext uri="{FF2B5EF4-FFF2-40B4-BE49-F238E27FC236}">
                  <a16:creationId xmlns:a16="http://schemas.microsoft.com/office/drawing/2014/main" id="{E04D7599-962A-0007-1407-32D9002B375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79523" y="954244"/>
              <a:ext cx="5651388" cy="4377836"/>
            </a:xfrm>
            <a:prstGeom prst="rect">
              <a:avLst/>
            </a:prstGeom>
          </p:spPr>
        </p:pic>
      </p:grpSp>
      <p:pic>
        <p:nvPicPr>
          <p:cNvPr id="2" name="Image 1" descr="Une image contenant dessin humoristique, capture d’écran, mammifère, Graphique&#10;&#10;Description générée automatiquement">
            <a:extLst>
              <a:ext uri="{FF2B5EF4-FFF2-40B4-BE49-F238E27FC236}">
                <a16:creationId xmlns:a16="http://schemas.microsoft.com/office/drawing/2014/main" id="{9B3816D9-3433-70C8-0C9C-44B9B21DB33C}"/>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2182563" y="-2602933"/>
            <a:ext cx="1521440" cy="856667"/>
          </a:xfrm>
          <a:prstGeom prst="rect">
            <a:avLst/>
          </a:prstGeom>
        </p:spPr>
      </p:pic>
    </p:spTree>
    <p:extLst>
      <p:ext uri="{BB962C8B-B14F-4D97-AF65-F5344CB8AC3E}">
        <p14:creationId xmlns:p14="http://schemas.microsoft.com/office/powerpoint/2010/main" val="2050726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1000"/>
                                        <p:tgtEl>
                                          <p:spTgt spid="60"/>
                                        </p:tgtEl>
                                      </p:cBhvr>
                                    </p:animEffect>
                                    <p:anim calcmode="lin" valueType="num">
                                      <p:cBhvr>
                                        <p:cTn id="13" dur="1000" fill="hold"/>
                                        <p:tgtEl>
                                          <p:spTgt spid="60"/>
                                        </p:tgtEl>
                                        <p:attrNameLst>
                                          <p:attrName>ppt_x</p:attrName>
                                        </p:attrNameLst>
                                      </p:cBhvr>
                                      <p:tavLst>
                                        <p:tav tm="0">
                                          <p:val>
                                            <p:strVal val="#ppt_x"/>
                                          </p:val>
                                        </p:tav>
                                        <p:tav tm="100000">
                                          <p:val>
                                            <p:strVal val="#ppt_x"/>
                                          </p:val>
                                        </p:tav>
                                      </p:tavLst>
                                    </p:anim>
                                    <p:anim calcmode="lin" valueType="num">
                                      <p:cBhvr>
                                        <p:cTn id="14"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xit" presetSubtype="0" fill="hold" nodeType="clickEffect">
                                  <p:stCondLst>
                                    <p:cond delay="0"/>
                                  </p:stCondLst>
                                  <p:childTnLst>
                                    <p:animEffect transition="out" filter="fade">
                                      <p:cBhvr>
                                        <p:cTn id="18" dur="1000"/>
                                        <p:tgtEl>
                                          <p:spTgt spid="60"/>
                                        </p:tgtEl>
                                      </p:cBhvr>
                                    </p:animEffect>
                                    <p:anim calcmode="lin" valueType="num">
                                      <p:cBhvr>
                                        <p:cTn id="19" dur="1000"/>
                                        <p:tgtEl>
                                          <p:spTgt spid="60"/>
                                        </p:tgtEl>
                                        <p:attrNameLst>
                                          <p:attrName>ppt_x</p:attrName>
                                        </p:attrNameLst>
                                      </p:cBhvr>
                                      <p:tavLst>
                                        <p:tav tm="0">
                                          <p:val>
                                            <p:strVal val="ppt_x"/>
                                          </p:val>
                                        </p:tav>
                                        <p:tav tm="100000">
                                          <p:val>
                                            <p:strVal val="ppt_x"/>
                                          </p:val>
                                        </p:tav>
                                      </p:tavLst>
                                    </p:anim>
                                    <p:anim calcmode="lin" valueType="num">
                                      <p:cBhvr>
                                        <p:cTn id="20" dur="1000"/>
                                        <p:tgtEl>
                                          <p:spTgt spid="60"/>
                                        </p:tgtEl>
                                        <p:attrNameLst>
                                          <p:attrName>ppt_y</p:attrName>
                                        </p:attrNameLst>
                                      </p:cBhvr>
                                      <p:tavLst>
                                        <p:tav tm="0">
                                          <p:val>
                                            <p:strVal val="ppt_y"/>
                                          </p:val>
                                        </p:tav>
                                        <p:tav tm="100000">
                                          <p:val>
                                            <p:strVal val="ppt_y-.1"/>
                                          </p:val>
                                        </p:tav>
                                      </p:tavLst>
                                    </p:anim>
                                    <p:set>
                                      <p:cBhvr>
                                        <p:cTn id="21" dur="1" fill="hold">
                                          <p:stCondLst>
                                            <p:cond delay="999"/>
                                          </p:stCondLst>
                                        </p:cTn>
                                        <p:tgtEl>
                                          <p:spTgt spid="6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A555D-9950-A7D9-2FEB-B94A9F6C607F}"/>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23265309-B783-DC3D-FE29-037CDE2C5921}"/>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D043B71A-B82F-E7C0-2A7A-CF10F539CE2D}"/>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9BB4754C-6F18-9594-8AE2-BE2F370816ED}"/>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EEFE799F-617F-800A-4503-AEC2EB500F8E}"/>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05CA89A7-516D-6AF0-29C5-C979DAAF670E}"/>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DA3DC7E5-1506-C8BE-3D0A-79B2B609BD40}"/>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3B9E42BB-4F75-E08D-4859-3B7FFD4D147E}"/>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791CD36B-1D6F-2AE0-BE66-5313FF0A1F1A}"/>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8AD43E0F-9802-6D82-EACC-69847C63689C}"/>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27AC1FD2-6612-C155-4B01-0E66BD755EAA}"/>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063C20BA-399B-2E8F-37EF-48277E2633C9}"/>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1977221C-BDED-83E9-53F0-2C1F9845A7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1E3063B1-1604-8BDA-64AD-2470FC3D05A8}"/>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1AE76EDE-7E7D-A2FA-4548-87E6EF7882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4701B559-1F23-E98F-5750-68D054F22B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10A533FF-83D1-DA23-1A89-DCD995D4D024}"/>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31" name="Groupe 30">
            <a:extLst>
              <a:ext uri="{FF2B5EF4-FFF2-40B4-BE49-F238E27FC236}">
                <a16:creationId xmlns:a16="http://schemas.microsoft.com/office/drawing/2014/main" id="{5A555108-7B70-06F6-0749-F85BBDA6EFA6}"/>
              </a:ext>
            </a:extLst>
          </p:cNvPr>
          <p:cNvGrpSpPr/>
          <p:nvPr/>
        </p:nvGrpSpPr>
        <p:grpSpPr>
          <a:xfrm>
            <a:off x="2136593" y="1115787"/>
            <a:ext cx="1128854" cy="1402001"/>
            <a:chOff x="6081740" y="1301887"/>
            <a:chExt cx="1128854" cy="1402001"/>
          </a:xfrm>
        </p:grpSpPr>
        <p:grpSp>
          <p:nvGrpSpPr>
            <p:cNvPr id="15" name="Groupe 14">
              <a:extLst>
                <a:ext uri="{FF2B5EF4-FFF2-40B4-BE49-F238E27FC236}">
                  <a16:creationId xmlns:a16="http://schemas.microsoft.com/office/drawing/2014/main" id="{87BF4C58-9010-A6CB-6561-B39F3A2155CF}"/>
                </a:ext>
              </a:extLst>
            </p:cNvPr>
            <p:cNvGrpSpPr/>
            <p:nvPr/>
          </p:nvGrpSpPr>
          <p:grpSpPr>
            <a:xfrm>
              <a:off x="6140896" y="1301887"/>
              <a:ext cx="986209" cy="1402001"/>
              <a:chOff x="5120726" y="1638094"/>
              <a:chExt cx="2247704" cy="4146186"/>
            </a:xfrm>
            <a:noFill/>
          </p:grpSpPr>
          <p:sp>
            <p:nvSpPr>
              <p:cNvPr id="26" name="Rectangle 25">
                <a:extLst>
                  <a:ext uri="{FF2B5EF4-FFF2-40B4-BE49-F238E27FC236}">
                    <a16:creationId xmlns:a16="http://schemas.microsoft.com/office/drawing/2014/main" id="{B004E718-CD39-7501-BCCB-35FB01E8AE2D}"/>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a:extLst>
                  <a:ext uri="{FF2B5EF4-FFF2-40B4-BE49-F238E27FC236}">
                    <a16:creationId xmlns:a16="http://schemas.microsoft.com/office/drawing/2014/main" id="{C4D195F6-683E-7136-CB77-77BB03037D7F}"/>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0" name="Image 29" descr="Une image contenant clipart, symbole, Graphique, logo&#10;&#10;Description générée automatiquement">
              <a:extLst>
                <a:ext uri="{FF2B5EF4-FFF2-40B4-BE49-F238E27FC236}">
                  <a16:creationId xmlns:a16="http://schemas.microsoft.com/office/drawing/2014/main" id="{1E3BFF5F-CA52-1D18-FFA2-12BD628EA6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1740" y="1616186"/>
              <a:ext cx="1128854" cy="862261"/>
            </a:xfrm>
            <a:prstGeom prst="rect">
              <a:avLst/>
            </a:prstGeom>
          </p:spPr>
        </p:pic>
      </p:grpSp>
      <p:sp>
        <p:nvSpPr>
          <p:cNvPr id="36" name="ZoneTexte 35">
            <a:extLst>
              <a:ext uri="{FF2B5EF4-FFF2-40B4-BE49-F238E27FC236}">
                <a16:creationId xmlns:a16="http://schemas.microsoft.com/office/drawing/2014/main" id="{A5ACE552-E750-0E03-A01B-6D718C71BEAC}"/>
              </a:ext>
            </a:extLst>
          </p:cNvPr>
          <p:cNvSpPr txBox="1"/>
          <p:nvPr/>
        </p:nvSpPr>
        <p:spPr>
          <a:xfrm>
            <a:off x="3650536" y="1679442"/>
            <a:ext cx="2042893" cy="307777"/>
          </a:xfrm>
          <a:prstGeom prst="rect">
            <a:avLst/>
          </a:prstGeom>
          <a:noFill/>
        </p:spPr>
        <p:txBody>
          <a:bodyPr wrap="square" rtlCol="0">
            <a:spAutoFit/>
          </a:bodyPr>
          <a:lstStyle/>
          <a:p>
            <a:r>
              <a:rPr lang="fr-FR" sz="1400" cap="small" dirty="0"/>
              <a:t>Rôle FSRM</a:t>
            </a:r>
          </a:p>
        </p:txBody>
      </p:sp>
      <p:cxnSp>
        <p:nvCxnSpPr>
          <p:cNvPr id="37" name="Connecteur droit 36">
            <a:extLst>
              <a:ext uri="{FF2B5EF4-FFF2-40B4-BE49-F238E27FC236}">
                <a16:creationId xmlns:a16="http://schemas.microsoft.com/office/drawing/2014/main" id="{0B133767-5596-EFB9-B847-59F8F53E03EA}"/>
              </a:ext>
            </a:extLst>
          </p:cNvPr>
          <p:cNvCxnSpPr/>
          <p:nvPr/>
        </p:nvCxnSpPr>
        <p:spPr>
          <a:xfrm>
            <a:off x="3172479" y="1861872"/>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01A9332F-634E-F64F-32B8-74D81D2520C6}"/>
              </a:ext>
            </a:extLst>
          </p:cNvPr>
          <p:cNvCxnSpPr/>
          <p:nvPr/>
        </p:nvCxnSpPr>
        <p:spPr>
          <a:xfrm>
            <a:off x="4600575" y="1837704"/>
            <a:ext cx="7715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B994323E-7D1D-3DD2-B119-C64FF5091653}"/>
              </a:ext>
            </a:extLst>
          </p:cNvPr>
          <p:cNvSpPr txBox="1"/>
          <p:nvPr/>
        </p:nvSpPr>
        <p:spPr>
          <a:xfrm>
            <a:off x="5372100" y="1679442"/>
            <a:ext cx="3201186" cy="307777"/>
          </a:xfrm>
          <a:prstGeom prst="rect">
            <a:avLst/>
          </a:prstGeom>
          <a:noFill/>
        </p:spPr>
        <p:txBody>
          <a:bodyPr wrap="square" rtlCol="0">
            <a:spAutoFit/>
          </a:bodyPr>
          <a:lstStyle/>
          <a:p>
            <a:r>
              <a:rPr lang="fr-FR" sz="1400" cap="small" dirty="0"/>
              <a:t>Gestion avancée du partage de fichier </a:t>
            </a:r>
          </a:p>
        </p:txBody>
      </p:sp>
      <p:cxnSp>
        <p:nvCxnSpPr>
          <p:cNvPr id="34" name="Connecteur droit 33">
            <a:extLst>
              <a:ext uri="{FF2B5EF4-FFF2-40B4-BE49-F238E27FC236}">
                <a16:creationId xmlns:a16="http://schemas.microsoft.com/office/drawing/2014/main" id="{AFF7514C-D8E8-B6BC-F703-E851CB8B0C00}"/>
              </a:ext>
            </a:extLst>
          </p:cNvPr>
          <p:cNvCxnSpPr>
            <a:cxnSpLocks/>
          </p:cNvCxnSpPr>
          <p:nvPr/>
        </p:nvCxnSpPr>
        <p:spPr>
          <a:xfrm>
            <a:off x="6716189" y="1972666"/>
            <a:ext cx="1120224" cy="3077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FAF82B37-B933-6EB0-5510-0AEA0EB62188}"/>
              </a:ext>
            </a:extLst>
          </p:cNvPr>
          <p:cNvCxnSpPr>
            <a:cxnSpLocks/>
          </p:cNvCxnSpPr>
          <p:nvPr/>
        </p:nvCxnSpPr>
        <p:spPr>
          <a:xfrm flipH="1">
            <a:off x="5674831" y="1972666"/>
            <a:ext cx="1041358" cy="3363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CC6D308A-AEC2-7E4F-8620-E360EAECEAB4}"/>
              </a:ext>
            </a:extLst>
          </p:cNvPr>
          <p:cNvSpPr txBox="1"/>
          <p:nvPr/>
        </p:nvSpPr>
        <p:spPr>
          <a:xfrm>
            <a:off x="4635227" y="2280443"/>
            <a:ext cx="3201186" cy="307777"/>
          </a:xfrm>
          <a:prstGeom prst="rect">
            <a:avLst/>
          </a:prstGeom>
          <a:noFill/>
        </p:spPr>
        <p:txBody>
          <a:bodyPr wrap="square" rtlCol="0">
            <a:spAutoFit/>
          </a:bodyPr>
          <a:lstStyle/>
          <a:p>
            <a:r>
              <a:rPr lang="fr-FR" sz="1400" cap="small" dirty="0"/>
              <a:t>Filtrage de fichier</a:t>
            </a:r>
          </a:p>
        </p:txBody>
      </p:sp>
      <p:sp>
        <p:nvSpPr>
          <p:cNvPr id="47" name="ZoneTexte 46">
            <a:extLst>
              <a:ext uri="{FF2B5EF4-FFF2-40B4-BE49-F238E27FC236}">
                <a16:creationId xmlns:a16="http://schemas.microsoft.com/office/drawing/2014/main" id="{91D4AB95-5466-71CB-4871-2A2963500DB1}"/>
              </a:ext>
            </a:extLst>
          </p:cNvPr>
          <p:cNvSpPr txBox="1"/>
          <p:nvPr/>
        </p:nvSpPr>
        <p:spPr>
          <a:xfrm>
            <a:off x="7275424" y="2280443"/>
            <a:ext cx="3201186" cy="307777"/>
          </a:xfrm>
          <a:prstGeom prst="rect">
            <a:avLst/>
          </a:prstGeom>
          <a:noFill/>
        </p:spPr>
        <p:txBody>
          <a:bodyPr wrap="square" rtlCol="0">
            <a:spAutoFit/>
          </a:bodyPr>
          <a:lstStyle/>
          <a:p>
            <a:r>
              <a:rPr lang="fr-FR" sz="1400" cap="small" dirty="0"/>
              <a:t>Gestion des quotas</a:t>
            </a:r>
          </a:p>
        </p:txBody>
      </p:sp>
      <p:pic>
        <p:nvPicPr>
          <p:cNvPr id="70" name="Image 69">
            <a:extLst>
              <a:ext uri="{FF2B5EF4-FFF2-40B4-BE49-F238E27FC236}">
                <a16:creationId xmlns:a16="http://schemas.microsoft.com/office/drawing/2014/main" id="{6565EB7D-17E4-F860-DE78-6F9B7B6A30E1}"/>
              </a:ext>
            </a:extLst>
          </p:cNvPr>
          <p:cNvPicPr>
            <a:picLocks noChangeAspect="1"/>
          </p:cNvPicPr>
          <p:nvPr/>
        </p:nvPicPr>
        <p:blipFill>
          <a:blip r:embed="rId5"/>
          <a:stretch>
            <a:fillRect/>
          </a:stretch>
        </p:blipFill>
        <p:spPr>
          <a:xfrm>
            <a:off x="4817110" y="2749666"/>
            <a:ext cx="1316989" cy="1495118"/>
          </a:xfrm>
          <a:prstGeom prst="rect">
            <a:avLst/>
          </a:prstGeom>
        </p:spPr>
      </p:pic>
      <p:pic>
        <p:nvPicPr>
          <p:cNvPr id="2" name="Image 1" descr="Une image contenant dessin humoristique, capture d’écran, mammifère, Graphique&#10;&#10;Description générée automatiquement">
            <a:extLst>
              <a:ext uri="{FF2B5EF4-FFF2-40B4-BE49-F238E27FC236}">
                <a16:creationId xmlns:a16="http://schemas.microsoft.com/office/drawing/2014/main" id="{ABABB1FE-2820-20D1-54C3-8A79ED7C5743}"/>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3272295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28FE7-9536-8BD3-F55B-1C30D94E3D88}"/>
            </a:ext>
          </a:extLst>
        </p:cNvPr>
        <p:cNvGrpSpPr/>
        <p:nvPr/>
      </p:nvGrpSpPr>
      <p:grpSpPr>
        <a:xfrm>
          <a:off x="0" y="0"/>
          <a:ext cx="0" cy="0"/>
          <a:chOff x="0" y="0"/>
          <a:chExt cx="0" cy="0"/>
        </a:xfrm>
      </p:grpSpPr>
      <p:sp>
        <p:nvSpPr>
          <p:cNvPr id="33" name="Rectangle 32">
            <a:extLst>
              <a:ext uri="{FF2B5EF4-FFF2-40B4-BE49-F238E27FC236}">
                <a16:creationId xmlns:a16="http://schemas.microsoft.com/office/drawing/2014/main" id="{E32A9D64-3F54-A5BB-C97F-A7C350D20810}"/>
              </a:ext>
            </a:extLst>
          </p:cNvPr>
          <p:cNvSpPr/>
          <p:nvPr/>
        </p:nvSpPr>
        <p:spPr>
          <a:xfrm>
            <a:off x="7995949" y="1797012"/>
            <a:ext cx="428723" cy="45719"/>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Hexagone 16">
            <a:extLst>
              <a:ext uri="{FF2B5EF4-FFF2-40B4-BE49-F238E27FC236}">
                <a16:creationId xmlns:a16="http://schemas.microsoft.com/office/drawing/2014/main" id="{3AD68BF0-5AC7-0255-4519-7F427C8C49CC}"/>
              </a:ext>
            </a:extLst>
          </p:cNvPr>
          <p:cNvSpPr/>
          <p:nvPr/>
        </p:nvSpPr>
        <p:spPr>
          <a:xfrm rot="18802443">
            <a:off x="6483020" y="-7980451"/>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E7CC84DA-0693-4068-8E90-A84B3BF4A34F}"/>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4C06E6BB-28D6-CABE-EE59-67B6338597CC}"/>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E78F8CD9-5084-365B-5F60-BB80396B6DDB}"/>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AF08294C-B605-5764-06A1-3252F29782B8}"/>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801868A7-9DB9-C598-B23A-9C39C7211771}"/>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2F939577-BF86-2061-ADDD-05771DC4F7F1}"/>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E0453BA7-A4CF-C776-8CEB-4415A9509EC1}"/>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EA2D5C1F-033D-FF15-3614-5515247C4AE9}"/>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0C649D95-3713-72CC-DB5C-A40ED81DF6D9}"/>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01FA0BE9-0AD1-4EFE-3C96-A678AB55F0E8}"/>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B996FF15-179C-B4E6-3231-3774239C8F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15186348-3309-ED39-347A-3200603EF257}"/>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F3D606E8-2BCD-1015-514F-A880363CDF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6B242D8B-2375-6544-5AC2-201E798FDC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874A5121-19C7-72E9-8E50-F9300BA4FCC3}"/>
              </a:ext>
            </a:extLst>
          </p:cNvPr>
          <p:cNvSpPr txBox="1"/>
          <p:nvPr/>
        </p:nvSpPr>
        <p:spPr>
          <a:xfrm>
            <a:off x="-605977" y="-431587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31" name="Groupe 30">
            <a:extLst>
              <a:ext uri="{FF2B5EF4-FFF2-40B4-BE49-F238E27FC236}">
                <a16:creationId xmlns:a16="http://schemas.microsoft.com/office/drawing/2014/main" id="{6142BF54-A4FD-7767-E00E-4C5EEE3D74FB}"/>
              </a:ext>
            </a:extLst>
          </p:cNvPr>
          <p:cNvGrpSpPr/>
          <p:nvPr/>
        </p:nvGrpSpPr>
        <p:grpSpPr>
          <a:xfrm>
            <a:off x="41392" y="-3404121"/>
            <a:ext cx="1128854" cy="1402001"/>
            <a:chOff x="6081740" y="1301887"/>
            <a:chExt cx="1128854" cy="1402001"/>
          </a:xfrm>
        </p:grpSpPr>
        <p:grpSp>
          <p:nvGrpSpPr>
            <p:cNvPr id="15" name="Groupe 14">
              <a:extLst>
                <a:ext uri="{FF2B5EF4-FFF2-40B4-BE49-F238E27FC236}">
                  <a16:creationId xmlns:a16="http://schemas.microsoft.com/office/drawing/2014/main" id="{3DF32605-D6D9-950D-71ED-4CD0CE3760DC}"/>
                </a:ext>
              </a:extLst>
            </p:cNvPr>
            <p:cNvGrpSpPr/>
            <p:nvPr/>
          </p:nvGrpSpPr>
          <p:grpSpPr>
            <a:xfrm>
              <a:off x="6140896" y="1301887"/>
              <a:ext cx="986209" cy="1402001"/>
              <a:chOff x="5120726" y="1638094"/>
              <a:chExt cx="2247704" cy="4146186"/>
            </a:xfrm>
            <a:noFill/>
          </p:grpSpPr>
          <p:sp>
            <p:nvSpPr>
              <p:cNvPr id="26" name="Rectangle 25">
                <a:extLst>
                  <a:ext uri="{FF2B5EF4-FFF2-40B4-BE49-F238E27FC236}">
                    <a16:creationId xmlns:a16="http://schemas.microsoft.com/office/drawing/2014/main" id="{4F97240C-69CA-4AC2-522F-06744F0BDC71}"/>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a:extLst>
                  <a:ext uri="{FF2B5EF4-FFF2-40B4-BE49-F238E27FC236}">
                    <a16:creationId xmlns:a16="http://schemas.microsoft.com/office/drawing/2014/main" id="{D6C007DC-4771-E3F5-8675-958D8887AB2F}"/>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0" name="Image 29" descr="Une image contenant clipart, symbole, Graphique, logo&#10;&#10;Description générée automatiquement">
              <a:extLst>
                <a:ext uri="{FF2B5EF4-FFF2-40B4-BE49-F238E27FC236}">
                  <a16:creationId xmlns:a16="http://schemas.microsoft.com/office/drawing/2014/main" id="{D15BC033-AE4E-183A-1716-AFE047533D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1740" y="1616186"/>
              <a:ext cx="1128854" cy="862261"/>
            </a:xfrm>
            <a:prstGeom prst="rect">
              <a:avLst/>
            </a:prstGeom>
          </p:spPr>
        </p:pic>
      </p:grpSp>
      <p:sp>
        <p:nvSpPr>
          <p:cNvPr id="36" name="ZoneTexte 35">
            <a:extLst>
              <a:ext uri="{FF2B5EF4-FFF2-40B4-BE49-F238E27FC236}">
                <a16:creationId xmlns:a16="http://schemas.microsoft.com/office/drawing/2014/main" id="{78852329-5FA5-2315-48E5-115478C71F4C}"/>
              </a:ext>
            </a:extLst>
          </p:cNvPr>
          <p:cNvSpPr txBox="1"/>
          <p:nvPr/>
        </p:nvSpPr>
        <p:spPr>
          <a:xfrm>
            <a:off x="1555335" y="-2840466"/>
            <a:ext cx="2042893" cy="307777"/>
          </a:xfrm>
          <a:prstGeom prst="rect">
            <a:avLst/>
          </a:prstGeom>
          <a:noFill/>
        </p:spPr>
        <p:txBody>
          <a:bodyPr wrap="square" rtlCol="0">
            <a:spAutoFit/>
          </a:bodyPr>
          <a:lstStyle/>
          <a:p>
            <a:r>
              <a:rPr lang="fr-FR" sz="1400" cap="small" dirty="0"/>
              <a:t>Rôle FSRM</a:t>
            </a:r>
          </a:p>
        </p:txBody>
      </p:sp>
      <p:cxnSp>
        <p:nvCxnSpPr>
          <p:cNvPr id="37" name="Connecteur droit 36">
            <a:extLst>
              <a:ext uri="{FF2B5EF4-FFF2-40B4-BE49-F238E27FC236}">
                <a16:creationId xmlns:a16="http://schemas.microsoft.com/office/drawing/2014/main" id="{33B8C99A-934C-6F97-23F0-59C0F3865A20}"/>
              </a:ext>
            </a:extLst>
          </p:cNvPr>
          <p:cNvCxnSpPr/>
          <p:nvPr/>
        </p:nvCxnSpPr>
        <p:spPr>
          <a:xfrm>
            <a:off x="1077278" y="-2658036"/>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A892A070-9953-92D7-EDAE-FB53A250D01A}"/>
              </a:ext>
            </a:extLst>
          </p:cNvPr>
          <p:cNvCxnSpPr/>
          <p:nvPr/>
        </p:nvCxnSpPr>
        <p:spPr>
          <a:xfrm>
            <a:off x="2505374" y="-2682204"/>
            <a:ext cx="7715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99545EA2-3EC3-71D1-D066-36B8CF3A46FC}"/>
              </a:ext>
            </a:extLst>
          </p:cNvPr>
          <p:cNvSpPr txBox="1"/>
          <p:nvPr/>
        </p:nvSpPr>
        <p:spPr>
          <a:xfrm>
            <a:off x="3276899" y="-2840466"/>
            <a:ext cx="3201186" cy="307777"/>
          </a:xfrm>
          <a:prstGeom prst="rect">
            <a:avLst/>
          </a:prstGeom>
          <a:noFill/>
        </p:spPr>
        <p:txBody>
          <a:bodyPr wrap="square" rtlCol="0">
            <a:spAutoFit/>
          </a:bodyPr>
          <a:lstStyle/>
          <a:p>
            <a:r>
              <a:rPr lang="fr-FR" sz="1400" cap="small" dirty="0"/>
              <a:t>Gestion avancée du partage de fichier </a:t>
            </a:r>
          </a:p>
        </p:txBody>
      </p:sp>
      <p:cxnSp>
        <p:nvCxnSpPr>
          <p:cNvPr id="34" name="Connecteur droit 33">
            <a:extLst>
              <a:ext uri="{FF2B5EF4-FFF2-40B4-BE49-F238E27FC236}">
                <a16:creationId xmlns:a16="http://schemas.microsoft.com/office/drawing/2014/main" id="{425D0CEF-05D9-1746-BC8C-5D5D14B907D4}"/>
              </a:ext>
            </a:extLst>
          </p:cNvPr>
          <p:cNvCxnSpPr>
            <a:cxnSpLocks/>
          </p:cNvCxnSpPr>
          <p:nvPr/>
        </p:nvCxnSpPr>
        <p:spPr>
          <a:xfrm>
            <a:off x="4620988" y="-2547242"/>
            <a:ext cx="2628622" cy="274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11A9BE85-F5BB-46EB-FB54-C4EA0932344C}"/>
              </a:ext>
            </a:extLst>
          </p:cNvPr>
          <p:cNvCxnSpPr>
            <a:cxnSpLocks/>
          </p:cNvCxnSpPr>
          <p:nvPr/>
        </p:nvCxnSpPr>
        <p:spPr>
          <a:xfrm flipH="1">
            <a:off x="3579630" y="-2547242"/>
            <a:ext cx="1041358" cy="3363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59DCBA87-7062-E7D1-FB79-9B462951BE86}"/>
              </a:ext>
            </a:extLst>
          </p:cNvPr>
          <p:cNvSpPr txBox="1"/>
          <p:nvPr/>
        </p:nvSpPr>
        <p:spPr>
          <a:xfrm>
            <a:off x="2540026" y="-2239465"/>
            <a:ext cx="3201186" cy="307777"/>
          </a:xfrm>
          <a:prstGeom prst="rect">
            <a:avLst/>
          </a:prstGeom>
          <a:noFill/>
        </p:spPr>
        <p:txBody>
          <a:bodyPr wrap="square" rtlCol="0">
            <a:spAutoFit/>
          </a:bodyPr>
          <a:lstStyle/>
          <a:p>
            <a:r>
              <a:rPr lang="fr-FR" sz="1400" cap="small" dirty="0"/>
              <a:t>Filtrage de fichier</a:t>
            </a:r>
          </a:p>
        </p:txBody>
      </p:sp>
      <p:sp>
        <p:nvSpPr>
          <p:cNvPr id="47" name="ZoneTexte 46">
            <a:extLst>
              <a:ext uri="{FF2B5EF4-FFF2-40B4-BE49-F238E27FC236}">
                <a16:creationId xmlns:a16="http://schemas.microsoft.com/office/drawing/2014/main" id="{4C60CF97-96C7-EC2C-AF45-7865E50ECAC9}"/>
              </a:ext>
            </a:extLst>
          </p:cNvPr>
          <p:cNvSpPr txBox="1"/>
          <p:nvPr/>
        </p:nvSpPr>
        <p:spPr>
          <a:xfrm>
            <a:off x="5512612" y="198862"/>
            <a:ext cx="3387548" cy="584775"/>
          </a:xfrm>
          <a:prstGeom prst="rect">
            <a:avLst/>
          </a:prstGeom>
          <a:noFill/>
        </p:spPr>
        <p:txBody>
          <a:bodyPr wrap="square" rtlCol="0">
            <a:spAutoFit/>
          </a:bodyPr>
          <a:lstStyle/>
          <a:p>
            <a:r>
              <a:rPr lang="fr-FR" sz="3200" cap="small" dirty="0"/>
              <a:t>Gestion des quotas</a:t>
            </a:r>
          </a:p>
        </p:txBody>
      </p:sp>
      <p:pic>
        <p:nvPicPr>
          <p:cNvPr id="70" name="Image 69">
            <a:extLst>
              <a:ext uri="{FF2B5EF4-FFF2-40B4-BE49-F238E27FC236}">
                <a16:creationId xmlns:a16="http://schemas.microsoft.com/office/drawing/2014/main" id="{4BD6BC1B-5BF4-CA30-820E-187DA3E4F397}"/>
              </a:ext>
            </a:extLst>
          </p:cNvPr>
          <p:cNvPicPr>
            <a:picLocks noChangeAspect="1"/>
          </p:cNvPicPr>
          <p:nvPr/>
        </p:nvPicPr>
        <p:blipFill>
          <a:blip r:embed="rId5"/>
          <a:stretch>
            <a:fillRect/>
          </a:stretch>
        </p:blipFill>
        <p:spPr>
          <a:xfrm>
            <a:off x="2721909" y="-1770242"/>
            <a:ext cx="1316989" cy="1495118"/>
          </a:xfrm>
          <a:prstGeom prst="rect">
            <a:avLst/>
          </a:prstGeom>
        </p:spPr>
      </p:pic>
      <p:grpSp>
        <p:nvGrpSpPr>
          <p:cNvPr id="3" name="Groupe 2">
            <a:extLst>
              <a:ext uri="{FF2B5EF4-FFF2-40B4-BE49-F238E27FC236}">
                <a16:creationId xmlns:a16="http://schemas.microsoft.com/office/drawing/2014/main" id="{B4E3541B-F679-6D22-52D6-6BBB90FBCA75}"/>
              </a:ext>
            </a:extLst>
          </p:cNvPr>
          <p:cNvGrpSpPr/>
          <p:nvPr/>
        </p:nvGrpSpPr>
        <p:grpSpPr>
          <a:xfrm>
            <a:off x="5086013" y="1799016"/>
            <a:ext cx="3218234" cy="2036806"/>
            <a:chOff x="6435465" y="2061649"/>
            <a:chExt cx="3218234" cy="2036806"/>
          </a:xfrm>
        </p:grpSpPr>
        <p:cxnSp>
          <p:nvCxnSpPr>
            <p:cNvPr id="4" name="Connecteur droit 3">
              <a:extLst>
                <a:ext uri="{FF2B5EF4-FFF2-40B4-BE49-F238E27FC236}">
                  <a16:creationId xmlns:a16="http://schemas.microsoft.com/office/drawing/2014/main" id="{CD3D0DFA-D6DF-A4D6-F200-C3F1B02BBAD0}"/>
                </a:ext>
              </a:extLst>
            </p:cNvPr>
            <p:cNvCxnSpPr>
              <a:cxnSpLocks/>
            </p:cNvCxnSpPr>
            <p:nvPr/>
          </p:nvCxnSpPr>
          <p:spPr>
            <a:xfrm flipV="1">
              <a:off x="6864429" y="2072759"/>
              <a:ext cx="1133039"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 name="Connecteur droit 4">
              <a:extLst>
                <a:ext uri="{FF2B5EF4-FFF2-40B4-BE49-F238E27FC236}">
                  <a16:creationId xmlns:a16="http://schemas.microsoft.com/office/drawing/2014/main" id="{34940617-9E4A-AD34-728C-DFA9892716A5}"/>
                </a:ext>
              </a:extLst>
            </p:cNvPr>
            <p:cNvCxnSpPr>
              <a:cxnSpLocks/>
            </p:cNvCxnSpPr>
            <p:nvPr/>
          </p:nvCxnSpPr>
          <p:spPr>
            <a:xfrm flipH="1" flipV="1">
              <a:off x="8016620" y="2072759"/>
              <a:ext cx="18386"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 name="Connecteur droit 5">
              <a:extLst>
                <a:ext uri="{FF2B5EF4-FFF2-40B4-BE49-F238E27FC236}">
                  <a16:creationId xmlns:a16="http://schemas.microsoft.com/office/drawing/2014/main" id="{EBF52AA2-FD2F-3EA9-A184-D39049275957}"/>
                </a:ext>
              </a:extLst>
            </p:cNvPr>
            <p:cNvCxnSpPr>
              <a:cxnSpLocks/>
            </p:cNvCxnSpPr>
            <p:nvPr/>
          </p:nvCxnSpPr>
          <p:spPr>
            <a:xfrm flipH="1" flipV="1">
              <a:off x="8044582" y="2061649"/>
              <a:ext cx="1167182" cy="15520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8" name="Image 7" descr="Une image contenant cercle, Graphique, art&#10;&#10;Description générée automatiquement">
              <a:extLst>
                <a:ext uri="{FF2B5EF4-FFF2-40B4-BE49-F238E27FC236}">
                  <a16:creationId xmlns:a16="http://schemas.microsoft.com/office/drawing/2014/main" id="{3F98D2E6-9182-44A1-A772-FA1C87DE72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5465" y="3460915"/>
              <a:ext cx="637540" cy="637540"/>
            </a:xfrm>
            <a:prstGeom prst="rect">
              <a:avLst/>
            </a:prstGeom>
          </p:spPr>
        </p:pic>
        <p:pic>
          <p:nvPicPr>
            <p:cNvPr id="12" name="Image 11" descr="Une image contenant cercle, Graphique, art&#10;&#10;Description générée automatiquement">
              <a:extLst>
                <a:ext uri="{FF2B5EF4-FFF2-40B4-BE49-F238E27FC236}">
                  <a16:creationId xmlns:a16="http://schemas.microsoft.com/office/drawing/2014/main" id="{751D794D-B242-F7E0-5E65-4A9C11E9D1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5812" y="3431943"/>
              <a:ext cx="637540" cy="637540"/>
            </a:xfrm>
            <a:prstGeom prst="rect">
              <a:avLst/>
            </a:prstGeom>
          </p:spPr>
        </p:pic>
        <p:pic>
          <p:nvPicPr>
            <p:cNvPr id="14" name="Image 13" descr="Une image contenant cercle, Graphique, art&#10;&#10;Description générée automatiquement">
              <a:extLst>
                <a:ext uri="{FF2B5EF4-FFF2-40B4-BE49-F238E27FC236}">
                  <a16:creationId xmlns:a16="http://schemas.microsoft.com/office/drawing/2014/main" id="{A98E0208-C4BC-7290-1E88-CCD2CE1A98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16159" y="3429000"/>
              <a:ext cx="637540" cy="637540"/>
            </a:xfrm>
            <a:prstGeom prst="rect">
              <a:avLst/>
            </a:prstGeom>
          </p:spPr>
        </p:pic>
      </p:grpSp>
      <p:grpSp>
        <p:nvGrpSpPr>
          <p:cNvPr id="18" name="Groupe 17">
            <a:extLst>
              <a:ext uri="{FF2B5EF4-FFF2-40B4-BE49-F238E27FC236}">
                <a16:creationId xmlns:a16="http://schemas.microsoft.com/office/drawing/2014/main" id="{085B7AD7-73B8-71C5-6ED6-E0FD2D09412D}"/>
              </a:ext>
            </a:extLst>
          </p:cNvPr>
          <p:cNvGrpSpPr/>
          <p:nvPr/>
        </p:nvGrpSpPr>
        <p:grpSpPr>
          <a:xfrm>
            <a:off x="6190816" y="1065964"/>
            <a:ext cx="914401" cy="914401"/>
            <a:chOff x="8237806" y="3249990"/>
            <a:chExt cx="914401" cy="914401"/>
          </a:xfrm>
        </p:grpSpPr>
        <p:pic>
          <p:nvPicPr>
            <p:cNvPr id="19" name="Image 18" descr="Une image contenant capture d’écran, jaune, Rectangle, conception&#10;&#10;Description générée automatiquement">
              <a:extLst>
                <a:ext uri="{FF2B5EF4-FFF2-40B4-BE49-F238E27FC236}">
                  <a16:creationId xmlns:a16="http://schemas.microsoft.com/office/drawing/2014/main" id="{CE7306DF-1D07-3575-C205-5F3669BE2A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7806" y="3249990"/>
              <a:ext cx="914401" cy="914401"/>
            </a:xfrm>
            <a:prstGeom prst="rect">
              <a:avLst/>
            </a:prstGeom>
          </p:spPr>
        </p:pic>
        <p:sp>
          <p:nvSpPr>
            <p:cNvPr id="20" name="ZoneTexte 19">
              <a:extLst>
                <a:ext uri="{FF2B5EF4-FFF2-40B4-BE49-F238E27FC236}">
                  <a16:creationId xmlns:a16="http://schemas.microsoft.com/office/drawing/2014/main" id="{B7BF7176-EFCA-D596-2EFE-812AA0F74F5B}"/>
                </a:ext>
              </a:extLst>
            </p:cNvPr>
            <p:cNvSpPr txBox="1"/>
            <p:nvPr/>
          </p:nvSpPr>
          <p:spPr>
            <a:xfrm>
              <a:off x="8349651" y="3499699"/>
              <a:ext cx="802556" cy="461665"/>
            </a:xfrm>
            <a:prstGeom prst="rect">
              <a:avLst/>
            </a:prstGeom>
            <a:noFill/>
          </p:spPr>
          <p:txBody>
            <a:bodyPr wrap="square" rtlCol="0">
              <a:spAutoFit/>
            </a:bodyPr>
            <a:lstStyle/>
            <a:p>
              <a:r>
                <a:rPr lang="fr-FR" sz="1200" b="1" cap="small" dirty="0"/>
                <a:t>Dossier </a:t>
              </a:r>
            </a:p>
            <a:p>
              <a:r>
                <a:rPr lang="fr-FR" sz="1200" b="1" cap="small" dirty="0"/>
                <a:t>Commun</a:t>
              </a:r>
            </a:p>
          </p:txBody>
        </p:sp>
      </p:grpSp>
      <p:sp>
        <p:nvSpPr>
          <p:cNvPr id="23" name="ZoneTexte 22">
            <a:extLst>
              <a:ext uri="{FF2B5EF4-FFF2-40B4-BE49-F238E27FC236}">
                <a16:creationId xmlns:a16="http://schemas.microsoft.com/office/drawing/2014/main" id="{2993A57D-5E8F-F659-5B9F-78A647AD38EF}"/>
              </a:ext>
            </a:extLst>
          </p:cNvPr>
          <p:cNvSpPr txBox="1"/>
          <p:nvPr/>
        </p:nvSpPr>
        <p:spPr>
          <a:xfrm>
            <a:off x="7816458" y="1826476"/>
            <a:ext cx="905658" cy="307777"/>
          </a:xfrm>
          <a:prstGeom prst="rect">
            <a:avLst/>
          </a:prstGeom>
          <a:noFill/>
        </p:spPr>
        <p:txBody>
          <a:bodyPr wrap="square" rtlCol="0">
            <a:spAutoFit/>
          </a:bodyPr>
          <a:lstStyle/>
          <a:p>
            <a:r>
              <a:rPr lang="fr-FR" sz="1400" cap="small" dirty="0"/>
              <a:t>Stockage</a:t>
            </a:r>
          </a:p>
        </p:txBody>
      </p:sp>
      <p:cxnSp>
        <p:nvCxnSpPr>
          <p:cNvPr id="32" name="Connecteur droit 31">
            <a:extLst>
              <a:ext uri="{FF2B5EF4-FFF2-40B4-BE49-F238E27FC236}">
                <a16:creationId xmlns:a16="http://schemas.microsoft.com/office/drawing/2014/main" id="{40252F4C-5ADF-B3E3-7073-52891558D640}"/>
              </a:ext>
            </a:extLst>
          </p:cNvPr>
          <p:cNvCxnSpPr/>
          <p:nvPr/>
        </p:nvCxnSpPr>
        <p:spPr>
          <a:xfrm flipH="1">
            <a:off x="6992259" y="1551208"/>
            <a:ext cx="969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Image 21" descr="Une image contenant capture d’écran, Graphique, conception&#10;&#10;Description générée automatiquement">
            <a:extLst>
              <a:ext uri="{FF2B5EF4-FFF2-40B4-BE49-F238E27FC236}">
                <a16:creationId xmlns:a16="http://schemas.microsoft.com/office/drawing/2014/main" id="{260F03C7-4FBA-D7C0-9583-5354D4405269}"/>
              </a:ext>
            </a:extLst>
          </p:cNvPr>
          <p:cNvPicPr>
            <a:picLocks noChangeAspect="1"/>
          </p:cNvPicPr>
          <p:nvPr/>
        </p:nvPicPr>
        <p:blipFill rotWithShape="1">
          <a:blip r:embed="rId8">
            <a:extLst>
              <a:ext uri="{28A0092B-C50C-407E-A947-70E740481C1C}">
                <a14:useLocalDpi xmlns:a14="http://schemas.microsoft.com/office/drawing/2010/main" val="0"/>
              </a:ext>
            </a:extLst>
          </a:blip>
          <a:srcRect t="25758" r="42352" b="-1949"/>
          <a:stretch/>
        </p:blipFill>
        <p:spPr>
          <a:xfrm flipV="1">
            <a:off x="7763879" y="821757"/>
            <a:ext cx="737182" cy="1042884"/>
          </a:xfrm>
          <a:prstGeom prst="rect">
            <a:avLst/>
          </a:prstGeom>
        </p:spPr>
      </p:pic>
      <p:sp>
        <p:nvSpPr>
          <p:cNvPr id="35" name="ZoneTexte 34">
            <a:extLst>
              <a:ext uri="{FF2B5EF4-FFF2-40B4-BE49-F238E27FC236}">
                <a16:creationId xmlns:a16="http://schemas.microsoft.com/office/drawing/2014/main" id="{B6CDF75C-CA90-6F31-99FA-1EA658EE3049}"/>
              </a:ext>
            </a:extLst>
          </p:cNvPr>
          <p:cNvSpPr txBox="1"/>
          <p:nvPr/>
        </p:nvSpPr>
        <p:spPr>
          <a:xfrm>
            <a:off x="7912032" y="843391"/>
            <a:ext cx="905658" cy="307777"/>
          </a:xfrm>
          <a:prstGeom prst="rect">
            <a:avLst/>
          </a:prstGeom>
          <a:noFill/>
        </p:spPr>
        <p:txBody>
          <a:bodyPr wrap="square" rtlCol="0">
            <a:spAutoFit/>
          </a:bodyPr>
          <a:lstStyle/>
          <a:p>
            <a:r>
              <a:rPr lang="fr-FR" sz="1400" cap="small" dirty="0"/>
              <a:t>100G</a:t>
            </a:r>
          </a:p>
        </p:txBody>
      </p:sp>
      <p:sp>
        <p:nvSpPr>
          <p:cNvPr id="39" name="ZoneTexte 38">
            <a:extLst>
              <a:ext uri="{FF2B5EF4-FFF2-40B4-BE49-F238E27FC236}">
                <a16:creationId xmlns:a16="http://schemas.microsoft.com/office/drawing/2014/main" id="{1DC2DF27-6522-190F-992E-5AE96F8F2CF3}"/>
              </a:ext>
            </a:extLst>
          </p:cNvPr>
          <p:cNvSpPr txBox="1"/>
          <p:nvPr/>
        </p:nvSpPr>
        <p:spPr>
          <a:xfrm>
            <a:off x="2505374" y="1554341"/>
            <a:ext cx="2042892" cy="400110"/>
          </a:xfrm>
          <a:prstGeom prst="rect">
            <a:avLst/>
          </a:prstGeom>
          <a:noFill/>
        </p:spPr>
        <p:txBody>
          <a:bodyPr wrap="square" rtlCol="0">
            <a:spAutoFit/>
          </a:bodyPr>
          <a:lstStyle/>
          <a:p>
            <a:pPr marL="285750" indent="-285750">
              <a:buFont typeface="Arial" panose="020B0604020202020204" pitchFamily="34" charset="0"/>
              <a:buChar char="•"/>
            </a:pPr>
            <a:r>
              <a:rPr lang="fr-FR" sz="2000" cap="small" dirty="0"/>
              <a:t>Quotas : </a:t>
            </a:r>
            <a:r>
              <a:rPr lang="fr-FR" sz="2000" cap="small" dirty="0">
                <a:solidFill>
                  <a:srgbClr val="779AD0"/>
                </a:solidFill>
              </a:rPr>
              <a:t>30G</a:t>
            </a:r>
          </a:p>
        </p:txBody>
      </p:sp>
      <p:sp>
        <p:nvSpPr>
          <p:cNvPr id="40" name="ZoneTexte 39">
            <a:extLst>
              <a:ext uri="{FF2B5EF4-FFF2-40B4-BE49-F238E27FC236}">
                <a16:creationId xmlns:a16="http://schemas.microsoft.com/office/drawing/2014/main" id="{9D110246-EE26-F8B7-B6C0-82D28B57F8F1}"/>
              </a:ext>
            </a:extLst>
          </p:cNvPr>
          <p:cNvSpPr txBox="1"/>
          <p:nvPr/>
        </p:nvSpPr>
        <p:spPr>
          <a:xfrm rot="18392262">
            <a:off x="5495825" y="2399635"/>
            <a:ext cx="905658" cy="307777"/>
          </a:xfrm>
          <a:prstGeom prst="rect">
            <a:avLst/>
          </a:prstGeom>
          <a:noFill/>
        </p:spPr>
        <p:txBody>
          <a:bodyPr wrap="square" rtlCol="0">
            <a:spAutoFit/>
          </a:bodyPr>
          <a:lstStyle/>
          <a:p>
            <a:r>
              <a:rPr lang="fr-FR" sz="1400" cap="small" dirty="0"/>
              <a:t>30G</a:t>
            </a:r>
          </a:p>
        </p:txBody>
      </p:sp>
      <p:sp>
        <p:nvSpPr>
          <p:cNvPr id="41" name="ZoneTexte 40">
            <a:extLst>
              <a:ext uri="{FF2B5EF4-FFF2-40B4-BE49-F238E27FC236}">
                <a16:creationId xmlns:a16="http://schemas.microsoft.com/office/drawing/2014/main" id="{E8D21EEC-8BB2-AEDF-5386-4AE5072E3F52}"/>
              </a:ext>
            </a:extLst>
          </p:cNvPr>
          <p:cNvSpPr txBox="1"/>
          <p:nvPr/>
        </p:nvSpPr>
        <p:spPr>
          <a:xfrm rot="16200000">
            <a:off x="6110030" y="2359565"/>
            <a:ext cx="905658" cy="307777"/>
          </a:xfrm>
          <a:prstGeom prst="rect">
            <a:avLst/>
          </a:prstGeom>
          <a:noFill/>
        </p:spPr>
        <p:txBody>
          <a:bodyPr wrap="square" rtlCol="0">
            <a:spAutoFit/>
          </a:bodyPr>
          <a:lstStyle/>
          <a:p>
            <a:r>
              <a:rPr lang="fr-FR" sz="1400" cap="small" dirty="0"/>
              <a:t>30G</a:t>
            </a:r>
          </a:p>
        </p:txBody>
      </p:sp>
      <p:sp>
        <p:nvSpPr>
          <p:cNvPr id="42" name="ZoneTexte 41">
            <a:extLst>
              <a:ext uri="{FF2B5EF4-FFF2-40B4-BE49-F238E27FC236}">
                <a16:creationId xmlns:a16="http://schemas.microsoft.com/office/drawing/2014/main" id="{7D90E371-A443-096F-C371-54A8224CF2E3}"/>
              </a:ext>
            </a:extLst>
          </p:cNvPr>
          <p:cNvSpPr txBox="1"/>
          <p:nvPr/>
        </p:nvSpPr>
        <p:spPr>
          <a:xfrm rot="14194861">
            <a:off x="6777941" y="2523568"/>
            <a:ext cx="905658" cy="307777"/>
          </a:xfrm>
          <a:prstGeom prst="rect">
            <a:avLst/>
          </a:prstGeom>
          <a:noFill/>
        </p:spPr>
        <p:txBody>
          <a:bodyPr wrap="square" rtlCol="0">
            <a:spAutoFit/>
          </a:bodyPr>
          <a:lstStyle/>
          <a:p>
            <a:r>
              <a:rPr lang="fr-FR" sz="1400" cap="small" dirty="0"/>
              <a:t>30G</a:t>
            </a:r>
          </a:p>
        </p:txBody>
      </p:sp>
      <p:pic>
        <p:nvPicPr>
          <p:cNvPr id="2" name="Image 1" descr="Une image contenant dessin humoristique, capture d’écran, mammifère, Graphique&#10;&#10;Description générée automatiquement">
            <a:extLst>
              <a:ext uri="{FF2B5EF4-FFF2-40B4-BE49-F238E27FC236}">
                <a16:creationId xmlns:a16="http://schemas.microsoft.com/office/drawing/2014/main" id="{58115476-78B5-571E-C5B2-D28687AA6843}"/>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8304247" y="-4315879"/>
            <a:ext cx="1521440" cy="856667"/>
          </a:xfrm>
          <a:prstGeom prst="rect">
            <a:avLst/>
          </a:prstGeom>
        </p:spPr>
      </p:pic>
    </p:spTree>
    <p:extLst>
      <p:ext uri="{BB962C8B-B14F-4D97-AF65-F5344CB8AC3E}">
        <p14:creationId xmlns:p14="http://schemas.microsoft.com/office/powerpoint/2010/main" val="3733440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0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10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10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1000"/>
                                        <p:tgtEl>
                                          <p:spTgt spid="39"/>
                                        </p:tgtEl>
                                      </p:cBhvr>
                                    </p:animEffect>
                                    <p:anim calcmode="lin" valueType="num">
                                      <p:cBhvr>
                                        <p:cTn id="37" dur="1000" fill="hold"/>
                                        <p:tgtEl>
                                          <p:spTgt spid="39"/>
                                        </p:tgtEl>
                                        <p:attrNameLst>
                                          <p:attrName>ppt_x</p:attrName>
                                        </p:attrNameLst>
                                      </p:cBhvr>
                                      <p:tavLst>
                                        <p:tav tm="0">
                                          <p:val>
                                            <p:strVal val="#ppt_x"/>
                                          </p:val>
                                        </p:tav>
                                        <p:tav tm="100000">
                                          <p:val>
                                            <p:strVal val="#ppt_x"/>
                                          </p:val>
                                        </p:tav>
                                      </p:tavLst>
                                    </p:anim>
                                    <p:anim calcmode="lin" valueType="num">
                                      <p:cBhvr>
                                        <p:cTn id="38"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10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10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3" grpId="0"/>
      <p:bldP spid="35" grpId="0"/>
      <p:bldP spid="39" grpId="0"/>
      <p:bldP spid="40" grpId="0"/>
      <p:bldP spid="41" grpId="0"/>
      <p:bldP spid="4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F2A7A-03F2-6E48-3C76-3A94647AAC09}"/>
            </a:ext>
          </a:extLst>
        </p:cNvPr>
        <p:cNvGrpSpPr/>
        <p:nvPr/>
      </p:nvGrpSpPr>
      <p:grpSpPr>
        <a:xfrm>
          <a:off x="0" y="0"/>
          <a:ext cx="0" cy="0"/>
          <a:chOff x="0" y="0"/>
          <a:chExt cx="0" cy="0"/>
        </a:xfrm>
      </p:grpSpPr>
      <p:sp>
        <p:nvSpPr>
          <p:cNvPr id="33" name="Rectangle 32">
            <a:extLst>
              <a:ext uri="{FF2B5EF4-FFF2-40B4-BE49-F238E27FC236}">
                <a16:creationId xmlns:a16="http://schemas.microsoft.com/office/drawing/2014/main" id="{02DCC074-368A-E78A-0EE5-C8911A4CFEFB}"/>
              </a:ext>
            </a:extLst>
          </p:cNvPr>
          <p:cNvSpPr/>
          <p:nvPr/>
        </p:nvSpPr>
        <p:spPr>
          <a:xfrm>
            <a:off x="7995949" y="1210922"/>
            <a:ext cx="428723" cy="631809"/>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descr="Une image contenant capture d’écran, Graphique, conception&#10;&#10;Description générée automatiquement">
            <a:extLst>
              <a:ext uri="{FF2B5EF4-FFF2-40B4-BE49-F238E27FC236}">
                <a16:creationId xmlns:a16="http://schemas.microsoft.com/office/drawing/2014/main" id="{0C4AB3F2-51BE-0587-DBF3-2F977E1E04CB}"/>
              </a:ext>
            </a:extLst>
          </p:cNvPr>
          <p:cNvPicPr>
            <a:picLocks noChangeAspect="1"/>
          </p:cNvPicPr>
          <p:nvPr/>
        </p:nvPicPr>
        <p:blipFill rotWithShape="1">
          <a:blip r:embed="rId2">
            <a:extLst>
              <a:ext uri="{28A0092B-C50C-407E-A947-70E740481C1C}">
                <a14:useLocalDpi xmlns:a14="http://schemas.microsoft.com/office/drawing/2010/main" val="0"/>
              </a:ext>
            </a:extLst>
          </a:blip>
          <a:srcRect t="25758" r="42352" b="-1949"/>
          <a:stretch/>
        </p:blipFill>
        <p:spPr>
          <a:xfrm flipV="1">
            <a:off x="7763879" y="821757"/>
            <a:ext cx="737182" cy="1042884"/>
          </a:xfrm>
          <a:prstGeom prst="rect">
            <a:avLst/>
          </a:prstGeom>
        </p:spPr>
      </p:pic>
      <p:sp>
        <p:nvSpPr>
          <p:cNvPr id="17" name="Hexagone 16">
            <a:extLst>
              <a:ext uri="{FF2B5EF4-FFF2-40B4-BE49-F238E27FC236}">
                <a16:creationId xmlns:a16="http://schemas.microsoft.com/office/drawing/2014/main" id="{1B467AE7-BF33-B923-23FF-9264EE3AF306}"/>
              </a:ext>
            </a:extLst>
          </p:cNvPr>
          <p:cNvSpPr/>
          <p:nvPr/>
        </p:nvSpPr>
        <p:spPr>
          <a:xfrm rot="18802443">
            <a:off x="6483020" y="-7980451"/>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5F9D4C8B-D1A8-4231-B202-86F0560B118D}"/>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3605DB97-78CD-0C13-9057-B14F1D838AE2}"/>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D9C9B921-D577-A9A6-E2BB-6265A70AF421}"/>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8A67750B-6EE2-B712-791C-BFB167A327C9}"/>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564C15FB-8552-6997-39DF-FCD68F6A2F8F}"/>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CB3132CC-0E56-A3C2-85E0-ED52A9024705}"/>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0EBE08CE-4557-85A9-629D-78EFD7F060EA}"/>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8D55A88A-E208-E85B-6482-3B7CA5F54E4C}"/>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37BE436C-A3D6-693F-AE1B-E3BCF7AF24E3}"/>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0C907E8A-434F-685E-638C-3A1A6C3029C8}"/>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B93A9E44-31B1-50FC-DCC8-C5FC7CF89B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A096DAD0-4FBB-397F-84F9-5EDA81072B3F}"/>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4556B283-7C03-6D1B-2F77-BE06161638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41AAD4D4-EC04-17C2-73BD-39DC62A6E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44B4B52C-7F61-8019-6A43-AD5172A7648B}"/>
              </a:ext>
            </a:extLst>
          </p:cNvPr>
          <p:cNvSpPr txBox="1"/>
          <p:nvPr/>
        </p:nvSpPr>
        <p:spPr>
          <a:xfrm>
            <a:off x="-605977" y="-431587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31" name="Groupe 30">
            <a:extLst>
              <a:ext uri="{FF2B5EF4-FFF2-40B4-BE49-F238E27FC236}">
                <a16:creationId xmlns:a16="http://schemas.microsoft.com/office/drawing/2014/main" id="{A89484DF-B3AA-7702-3315-CC636F280DCF}"/>
              </a:ext>
            </a:extLst>
          </p:cNvPr>
          <p:cNvGrpSpPr/>
          <p:nvPr/>
        </p:nvGrpSpPr>
        <p:grpSpPr>
          <a:xfrm>
            <a:off x="41392" y="-3404121"/>
            <a:ext cx="1128854" cy="1402001"/>
            <a:chOff x="6081740" y="1301887"/>
            <a:chExt cx="1128854" cy="1402001"/>
          </a:xfrm>
        </p:grpSpPr>
        <p:grpSp>
          <p:nvGrpSpPr>
            <p:cNvPr id="15" name="Groupe 14">
              <a:extLst>
                <a:ext uri="{FF2B5EF4-FFF2-40B4-BE49-F238E27FC236}">
                  <a16:creationId xmlns:a16="http://schemas.microsoft.com/office/drawing/2014/main" id="{0245FAB9-22FB-7BFB-941D-E160596EA49D}"/>
                </a:ext>
              </a:extLst>
            </p:cNvPr>
            <p:cNvGrpSpPr/>
            <p:nvPr/>
          </p:nvGrpSpPr>
          <p:grpSpPr>
            <a:xfrm>
              <a:off x="6140896" y="1301887"/>
              <a:ext cx="986209" cy="1402001"/>
              <a:chOff x="5120726" y="1638094"/>
              <a:chExt cx="2247704" cy="4146186"/>
            </a:xfrm>
            <a:noFill/>
          </p:grpSpPr>
          <p:sp>
            <p:nvSpPr>
              <p:cNvPr id="26" name="Rectangle 25">
                <a:extLst>
                  <a:ext uri="{FF2B5EF4-FFF2-40B4-BE49-F238E27FC236}">
                    <a16:creationId xmlns:a16="http://schemas.microsoft.com/office/drawing/2014/main" id="{E7AFB7E9-EE16-8DA2-1F02-86B9A5C18CAF}"/>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a:extLst>
                  <a:ext uri="{FF2B5EF4-FFF2-40B4-BE49-F238E27FC236}">
                    <a16:creationId xmlns:a16="http://schemas.microsoft.com/office/drawing/2014/main" id="{4F865CE3-5CE7-F2A1-4769-DA0AA5C7E4A5}"/>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0" name="Image 29" descr="Une image contenant clipart, symbole, Graphique, logo&#10;&#10;Description générée automatiquement">
              <a:extLst>
                <a:ext uri="{FF2B5EF4-FFF2-40B4-BE49-F238E27FC236}">
                  <a16:creationId xmlns:a16="http://schemas.microsoft.com/office/drawing/2014/main" id="{8D077FBE-EAA1-C4E6-876C-66359FC101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1740" y="1616186"/>
              <a:ext cx="1128854" cy="862261"/>
            </a:xfrm>
            <a:prstGeom prst="rect">
              <a:avLst/>
            </a:prstGeom>
          </p:spPr>
        </p:pic>
      </p:grpSp>
      <p:sp>
        <p:nvSpPr>
          <p:cNvPr id="36" name="ZoneTexte 35">
            <a:extLst>
              <a:ext uri="{FF2B5EF4-FFF2-40B4-BE49-F238E27FC236}">
                <a16:creationId xmlns:a16="http://schemas.microsoft.com/office/drawing/2014/main" id="{BD19C018-4589-3F63-0080-5F6C99AEE286}"/>
              </a:ext>
            </a:extLst>
          </p:cNvPr>
          <p:cNvSpPr txBox="1"/>
          <p:nvPr/>
        </p:nvSpPr>
        <p:spPr>
          <a:xfrm>
            <a:off x="1555335" y="-2840466"/>
            <a:ext cx="2042893" cy="307777"/>
          </a:xfrm>
          <a:prstGeom prst="rect">
            <a:avLst/>
          </a:prstGeom>
          <a:noFill/>
        </p:spPr>
        <p:txBody>
          <a:bodyPr wrap="square" rtlCol="0">
            <a:spAutoFit/>
          </a:bodyPr>
          <a:lstStyle/>
          <a:p>
            <a:r>
              <a:rPr lang="fr-FR" sz="1400" cap="small" dirty="0"/>
              <a:t>Rôle FSRM</a:t>
            </a:r>
          </a:p>
        </p:txBody>
      </p:sp>
      <p:cxnSp>
        <p:nvCxnSpPr>
          <p:cNvPr id="37" name="Connecteur droit 36">
            <a:extLst>
              <a:ext uri="{FF2B5EF4-FFF2-40B4-BE49-F238E27FC236}">
                <a16:creationId xmlns:a16="http://schemas.microsoft.com/office/drawing/2014/main" id="{B849DC10-8309-47BF-AE62-C6CC3821F998}"/>
              </a:ext>
            </a:extLst>
          </p:cNvPr>
          <p:cNvCxnSpPr/>
          <p:nvPr/>
        </p:nvCxnSpPr>
        <p:spPr>
          <a:xfrm>
            <a:off x="1077278" y="-2658036"/>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04DA48B7-3A93-90F7-4C37-7437644E3527}"/>
              </a:ext>
            </a:extLst>
          </p:cNvPr>
          <p:cNvCxnSpPr/>
          <p:nvPr/>
        </p:nvCxnSpPr>
        <p:spPr>
          <a:xfrm>
            <a:off x="2505374" y="-2682204"/>
            <a:ext cx="7715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8917AAC2-C20E-780F-90C6-E424A89C99BC}"/>
              </a:ext>
            </a:extLst>
          </p:cNvPr>
          <p:cNvSpPr txBox="1"/>
          <p:nvPr/>
        </p:nvSpPr>
        <p:spPr>
          <a:xfrm>
            <a:off x="3276899" y="-2840466"/>
            <a:ext cx="3201186" cy="307777"/>
          </a:xfrm>
          <a:prstGeom prst="rect">
            <a:avLst/>
          </a:prstGeom>
          <a:noFill/>
        </p:spPr>
        <p:txBody>
          <a:bodyPr wrap="square" rtlCol="0">
            <a:spAutoFit/>
          </a:bodyPr>
          <a:lstStyle/>
          <a:p>
            <a:r>
              <a:rPr lang="fr-FR" sz="1400" cap="small" dirty="0"/>
              <a:t>Gestion avancée du partage de fichier </a:t>
            </a:r>
          </a:p>
        </p:txBody>
      </p:sp>
      <p:cxnSp>
        <p:nvCxnSpPr>
          <p:cNvPr id="34" name="Connecteur droit 33">
            <a:extLst>
              <a:ext uri="{FF2B5EF4-FFF2-40B4-BE49-F238E27FC236}">
                <a16:creationId xmlns:a16="http://schemas.microsoft.com/office/drawing/2014/main" id="{8A09C33D-4A16-7C8A-1D2A-832FFC86680C}"/>
              </a:ext>
            </a:extLst>
          </p:cNvPr>
          <p:cNvCxnSpPr>
            <a:cxnSpLocks/>
          </p:cNvCxnSpPr>
          <p:nvPr/>
        </p:nvCxnSpPr>
        <p:spPr>
          <a:xfrm>
            <a:off x="4620988" y="-2547242"/>
            <a:ext cx="2628622" cy="274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B8CC6369-6219-CAA6-14C8-CDA7441E4D4F}"/>
              </a:ext>
            </a:extLst>
          </p:cNvPr>
          <p:cNvCxnSpPr>
            <a:cxnSpLocks/>
          </p:cNvCxnSpPr>
          <p:nvPr/>
        </p:nvCxnSpPr>
        <p:spPr>
          <a:xfrm flipH="1">
            <a:off x="3579630" y="-2547242"/>
            <a:ext cx="1041358" cy="3363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2B0BF539-89AB-6792-1DE6-C4AD24BB699E}"/>
              </a:ext>
            </a:extLst>
          </p:cNvPr>
          <p:cNvSpPr txBox="1"/>
          <p:nvPr/>
        </p:nvSpPr>
        <p:spPr>
          <a:xfrm>
            <a:off x="2540026" y="-2239465"/>
            <a:ext cx="3201186" cy="307777"/>
          </a:xfrm>
          <a:prstGeom prst="rect">
            <a:avLst/>
          </a:prstGeom>
          <a:noFill/>
        </p:spPr>
        <p:txBody>
          <a:bodyPr wrap="square" rtlCol="0">
            <a:spAutoFit/>
          </a:bodyPr>
          <a:lstStyle/>
          <a:p>
            <a:r>
              <a:rPr lang="fr-FR" sz="1400" cap="small" dirty="0"/>
              <a:t>Filtrage de fichier</a:t>
            </a:r>
          </a:p>
        </p:txBody>
      </p:sp>
      <p:sp>
        <p:nvSpPr>
          <p:cNvPr id="47" name="ZoneTexte 46">
            <a:extLst>
              <a:ext uri="{FF2B5EF4-FFF2-40B4-BE49-F238E27FC236}">
                <a16:creationId xmlns:a16="http://schemas.microsoft.com/office/drawing/2014/main" id="{F55A37C4-13EC-B506-82FE-403C7C64DEC9}"/>
              </a:ext>
            </a:extLst>
          </p:cNvPr>
          <p:cNvSpPr txBox="1"/>
          <p:nvPr/>
        </p:nvSpPr>
        <p:spPr>
          <a:xfrm>
            <a:off x="5512612" y="198862"/>
            <a:ext cx="3387548" cy="584775"/>
          </a:xfrm>
          <a:prstGeom prst="rect">
            <a:avLst/>
          </a:prstGeom>
          <a:noFill/>
        </p:spPr>
        <p:txBody>
          <a:bodyPr wrap="square" rtlCol="0">
            <a:spAutoFit/>
          </a:bodyPr>
          <a:lstStyle/>
          <a:p>
            <a:r>
              <a:rPr lang="fr-FR" sz="3200" cap="small" dirty="0"/>
              <a:t>Gestion des quotas</a:t>
            </a:r>
          </a:p>
        </p:txBody>
      </p:sp>
      <p:pic>
        <p:nvPicPr>
          <p:cNvPr id="70" name="Image 69">
            <a:extLst>
              <a:ext uri="{FF2B5EF4-FFF2-40B4-BE49-F238E27FC236}">
                <a16:creationId xmlns:a16="http://schemas.microsoft.com/office/drawing/2014/main" id="{865FF643-55FF-8B86-9FF2-E265BA418DB8}"/>
              </a:ext>
            </a:extLst>
          </p:cNvPr>
          <p:cNvPicPr>
            <a:picLocks noChangeAspect="1"/>
          </p:cNvPicPr>
          <p:nvPr/>
        </p:nvPicPr>
        <p:blipFill>
          <a:blip r:embed="rId6"/>
          <a:stretch>
            <a:fillRect/>
          </a:stretch>
        </p:blipFill>
        <p:spPr>
          <a:xfrm>
            <a:off x="2721909" y="-1770242"/>
            <a:ext cx="1316989" cy="1495118"/>
          </a:xfrm>
          <a:prstGeom prst="rect">
            <a:avLst/>
          </a:prstGeom>
        </p:spPr>
      </p:pic>
      <p:grpSp>
        <p:nvGrpSpPr>
          <p:cNvPr id="3" name="Groupe 2">
            <a:extLst>
              <a:ext uri="{FF2B5EF4-FFF2-40B4-BE49-F238E27FC236}">
                <a16:creationId xmlns:a16="http://schemas.microsoft.com/office/drawing/2014/main" id="{8242E0CA-FFAB-9684-781E-196E86B4D1D1}"/>
              </a:ext>
            </a:extLst>
          </p:cNvPr>
          <p:cNvGrpSpPr/>
          <p:nvPr/>
        </p:nvGrpSpPr>
        <p:grpSpPr>
          <a:xfrm>
            <a:off x="5086013" y="1799016"/>
            <a:ext cx="3218234" cy="2036806"/>
            <a:chOff x="6435465" y="2061649"/>
            <a:chExt cx="3218234" cy="2036806"/>
          </a:xfrm>
        </p:grpSpPr>
        <p:cxnSp>
          <p:nvCxnSpPr>
            <p:cNvPr id="4" name="Connecteur droit 3">
              <a:extLst>
                <a:ext uri="{FF2B5EF4-FFF2-40B4-BE49-F238E27FC236}">
                  <a16:creationId xmlns:a16="http://schemas.microsoft.com/office/drawing/2014/main" id="{352961A2-D20A-280F-7532-A0A00D713C99}"/>
                </a:ext>
              </a:extLst>
            </p:cNvPr>
            <p:cNvCxnSpPr>
              <a:cxnSpLocks/>
            </p:cNvCxnSpPr>
            <p:nvPr/>
          </p:nvCxnSpPr>
          <p:spPr>
            <a:xfrm flipV="1">
              <a:off x="6864429" y="2072759"/>
              <a:ext cx="1133039"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 name="Connecteur droit 4">
              <a:extLst>
                <a:ext uri="{FF2B5EF4-FFF2-40B4-BE49-F238E27FC236}">
                  <a16:creationId xmlns:a16="http://schemas.microsoft.com/office/drawing/2014/main" id="{10CA954F-F00D-B196-F515-59C81B62289A}"/>
                </a:ext>
              </a:extLst>
            </p:cNvPr>
            <p:cNvCxnSpPr>
              <a:cxnSpLocks/>
            </p:cNvCxnSpPr>
            <p:nvPr/>
          </p:nvCxnSpPr>
          <p:spPr>
            <a:xfrm flipH="1" flipV="1">
              <a:off x="8016620" y="2072759"/>
              <a:ext cx="18386"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 name="Connecteur droit 5">
              <a:extLst>
                <a:ext uri="{FF2B5EF4-FFF2-40B4-BE49-F238E27FC236}">
                  <a16:creationId xmlns:a16="http://schemas.microsoft.com/office/drawing/2014/main" id="{29475EF0-1E61-4F24-C1F5-4AF2201583AB}"/>
                </a:ext>
              </a:extLst>
            </p:cNvPr>
            <p:cNvCxnSpPr>
              <a:cxnSpLocks/>
            </p:cNvCxnSpPr>
            <p:nvPr/>
          </p:nvCxnSpPr>
          <p:spPr>
            <a:xfrm flipH="1" flipV="1">
              <a:off x="8044582" y="2061649"/>
              <a:ext cx="1167182" cy="15520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8" name="Image 7" descr="Une image contenant cercle, Graphique, art&#10;&#10;Description générée automatiquement">
              <a:extLst>
                <a:ext uri="{FF2B5EF4-FFF2-40B4-BE49-F238E27FC236}">
                  <a16:creationId xmlns:a16="http://schemas.microsoft.com/office/drawing/2014/main" id="{EC3B417F-816E-B662-7F46-D64A97CCEC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5465" y="3460915"/>
              <a:ext cx="637540" cy="637540"/>
            </a:xfrm>
            <a:prstGeom prst="rect">
              <a:avLst/>
            </a:prstGeom>
          </p:spPr>
        </p:pic>
        <p:pic>
          <p:nvPicPr>
            <p:cNvPr id="12" name="Image 11" descr="Une image contenant cercle, Graphique, art&#10;&#10;Description générée automatiquement">
              <a:extLst>
                <a:ext uri="{FF2B5EF4-FFF2-40B4-BE49-F238E27FC236}">
                  <a16:creationId xmlns:a16="http://schemas.microsoft.com/office/drawing/2014/main" id="{B604AE2A-8F16-6B6C-A6C4-713FB54F6E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25812" y="3431943"/>
              <a:ext cx="637540" cy="637540"/>
            </a:xfrm>
            <a:prstGeom prst="rect">
              <a:avLst/>
            </a:prstGeom>
          </p:spPr>
        </p:pic>
        <p:pic>
          <p:nvPicPr>
            <p:cNvPr id="14" name="Image 13" descr="Une image contenant cercle, Graphique, art&#10;&#10;Description générée automatiquement">
              <a:extLst>
                <a:ext uri="{FF2B5EF4-FFF2-40B4-BE49-F238E27FC236}">
                  <a16:creationId xmlns:a16="http://schemas.microsoft.com/office/drawing/2014/main" id="{20E82303-BF5D-F74B-E7F8-4A62582E06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16159" y="3429000"/>
              <a:ext cx="637540" cy="637540"/>
            </a:xfrm>
            <a:prstGeom prst="rect">
              <a:avLst/>
            </a:prstGeom>
          </p:spPr>
        </p:pic>
      </p:grpSp>
      <p:grpSp>
        <p:nvGrpSpPr>
          <p:cNvPr id="18" name="Groupe 17">
            <a:extLst>
              <a:ext uri="{FF2B5EF4-FFF2-40B4-BE49-F238E27FC236}">
                <a16:creationId xmlns:a16="http://schemas.microsoft.com/office/drawing/2014/main" id="{494A822D-1E23-DB99-C352-75E96012CD96}"/>
              </a:ext>
            </a:extLst>
          </p:cNvPr>
          <p:cNvGrpSpPr/>
          <p:nvPr/>
        </p:nvGrpSpPr>
        <p:grpSpPr>
          <a:xfrm>
            <a:off x="6190816" y="1065964"/>
            <a:ext cx="914401" cy="914401"/>
            <a:chOff x="8237806" y="3249990"/>
            <a:chExt cx="914401" cy="914401"/>
          </a:xfrm>
        </p:grpSpPr>
        <p:pic>
          <p:nvPicPr>
            <p:cNvPr id="19" name="Image 18" descr="Une image contenant capture d’écran, jaune, Rectangle, conception&#10;&#10;Description générée automatiquement">
              <a:extLst>
                <a:ext uri="{FF2B5EF4-FFF2-40B4-BE49-F238E27FC236}">
                  <a16:creationId xmlns:a16="http://schemas.microsoft.com/office/drawing/2014/main" id="{7DA3154F-D63C-EB5A-B127-648DF1A56C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37806" y="3249990"/>
              <a:ext cx="914401" cy="914401"/>
            </a:xfrm>
            <a:prstGeom prst="rect">
              <a:avLst/>
            </a:prstGeom>
          </p:spPr>
        </p:pic>
        <p:sp>
          <p:nvSpPr>
            <p:cNvPr id="20" name="ZoneTexte 19">
              <a:extLst>
                <a:ext uri="{FF2B5EF4-FFF2-40B4-BE49-F238E27FC236}">
                  <a16:creationId xmlns:a16="http://schemas.microsoft.com/office/drawing/2014/main" id="{C7D14756-601F-4493-A0BE-7C6D2EA1C3AD}"/>
                </a:ext>
              </a:extLst>
            </p:cNvPr>
            <p:cNvSpPr txBox="1"/>
            <p:nvPr/>
          </p:nvSpPr>
          <p:spPr>
            <a:xfrm>
              <a:off x="8349651" y="3499699"/>
              <a:ext cx="802556" cy="461665"/>
            </a:xfrm>
            <a:prstGeom prst="rect">
              <a:avLst/>
            </a:prstGeom>
            <a:noFill/>
          </p:spPr>
          <p:txBody>
            <a:bodyPr wrap="square" rtlCol="0">
              <a:spAutoFit/>
            </a:bodyPr>
            <a:lstStyle/>
            <a:p>
              <a:r>
                <a:rPr lang="fr-FR" sz="1200" b="1" cap="small" dirty="0"/>
                <a:t>Dossier </a:t>
              </a:r>
            </a:p>
            <a:p>
              <a:r>
                <a:rPr lang="fr-FR" sz="1200" b="1" cap="small" dirty="0"/>
                <a:t>Commun</a:t>
              </a:r>
            </a:p>
          </p:txBody>
        </p:sp>
      </p:grpSp>
      <p:sp>
        <p:nvSpPr>
          <p:cNvPr id="23" name="ZoneTexte 22">
            <a:extLst>
              <a:ext uri="{FF2B5EF4-FFF2-40B4-BE49-F238E27FC236}">
                <a16:creationId xmlns:a16="http://schemas.microsoft.com/office/drawing/2014/main" id="{1DAD626A-ABB7-BFB9-5D02-EFFD3AE7EFE4}"/>
              </a:ext>
            </a:extLst>
          </p:cNvPr>
          <p:cNvSpPr txBox="1"/>
          <p:nvPr/>
        </p:nvSpPr>
        <p:spPr>
          <a:xfrm>
            <a:off x="7816458" y="1826476"/>
            <a:ext cx="905658" cy="307777"/>
          </a:xfrm>
          <a:prstGeom prst="rect">
            <a:avLst/>
          </a:prstGeom>
          <a:noFill/>
        </p:spPr>
        <p:txBody>
          <a:bodyPr wrap="square" rtlCol="0">
            <a:spAutoFit/>
          </a:bodyPr>
          <a:lstStyle/>
          <a:p>
            <a:r>
              <a:rPr lang="fr-FR" sz="1400" cap="small" dirty="0"/>
              <a:t>Stockage</a:t>
            </a:r>
          </a:p>
        </p:txBody>
      </p:sp>
      <p:cxnSp>
        <p:nvCxnSpPr>
          <p:cNvPr id="32" name="Connecteur droit 31">
            <a:extLst>
              <a:ext uri="{FF2B5EF4-FFF2-40B4-BE49-F238E27FC236}">
                <a16:creationId xmlns:a16="http://schemas.microsoft.com/office/drawing/2014/main" id="{384BB79F-65FA-3691-BEFE-C94D5C3A6CAE}"/>
              </a:ext>
            </a:extLst>
          </p:cNvPr>
          <p:cNvCxnSpPr/>
          <p:nvPr/>
        </p:nvCxnSpPr>
        <p:spPr>
          <a:xfrm flipH="1">
            <a:off x="6992259" y="1551208"/>
            <a:ext cx="969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E3329C6F-1F7C-6DF5-6C16-BEC5849B85CA}"/>
              </a:ext>
            </a:extLst>
          </p:cNvPr>
          <p:cNvSpPr txBox="1"/>
          <p:nvPr/>
        </p:nvSpPr>
        <p:spPr>
          <a:xfrm>
            <a:off x="7912032" y="843391"/>
            <a:ext cx="905658" cy="307777"/>
          </a:xfrm>
          <a:prstGeom prst="rect">
            <a:avLst/>
          </a:prstGeom>
          <a:noFill/>
        </p:spPr>
        <p:txBody>
          <a:bodyPr wrap="square" rtlCol="0">
            <a:spAutoFit/>
          </a:bodyPr>
          <a:lstStyle/>
          <a:p>
            <a:r>
              <a:rPr lang="fr-FR" sz="1400" cap="small" dirty="0"/>
              <a:t>100G</a:t>
            </a:r>
          </a:p>
        </p:txBody>
      </p:sp>
      <p:sp>
        <p:nvSpPr>
          <p:cNvPr id="39" name="ZoneTexte 38">
            <a:extLst>
              <a:ext uri="{FF2B5EF4-FFF2-40B4-BE49-F238E27FC236}">
                <a16:creationId xmlns:a16="http://schemas.microsoft.com/office/drawing/2014/main" id="{49A0B541-BF7C-4A2F-B294-DA4742842155}"/>
              </a:ext>
            </a:extLst>
          </p:cNvPr>
          <p:cNvSpPr txBox="1"/>
          <p:nvPr/>
        </p:nvSpPr>
        <p:spPr>
          <a:xfrm>
            <a:off x="2505374" y="1554341"/>
            <a:ext cx="2042892" cy="400110"/>
          </a:xfrm>
          <a:prstGeom prst="rect">
            <a:avLst/>
          </a:prstGeom>
          <a:noFill/>
        </p:spPr>
        <p:txBody>
          <a:bodyPr wrap="square" rtlCol="0">
            <a:spAutoFit/>
          </a:bodyPr>
          <a:lstStyle/>
          <a:p>
            <a:pPr marL="285750" indent="-285750">
              <a:buFont typeface="Arial" panose="020B0604020202020204" pitchFamily="34" charset="0"/>
              <a:buChar char="•"/>
            </a:pPr>
            <a:r>
              <a:rPr lang="fr-FR" sz="2000" cap="small" dirty="0"/>
              <a:t>Quotas : </a:t>
            </a:r>
            <a:r>
              <a:rPr lang="fr-FR" sz="2000" cap="small" dirty="0">
                <a:solidFill>
                  <a:srgbClr val="779AD0"/>
                </a:solidFill>
              </a:rPr>
              <a:t>30G</a:t>
            </a:r>
          </a:p>
        </p:txBody>
      </p:sp>
      <p:sp>
        <p:nvSpPr>
          <p:cNvPr id="40" name="ZoneTexte 39">
            <a:extLst>
              <a:ext uri="{FF2B5EF4-FFF2-40B4-BE49-F238E27FC236}">
                <a16:creationId xmlns:a16="http://schemas.microsoft.com/office/drawing/2014/main" id="{D70CE437-194C-4D6F-DC13-6DBF685403DC}"/>
              </a:ext>
            </a:extLst>
          </p:cNvPr>
          <p:cNvSpPr txBox="1"/>
          <p:nvPr/>
        </p:nvSpPr>
        <p:spPr>
          <a:xfrm rot="18392262">
            <a:off x="5495825" y="2399635"/>
            <a:ext cx="905658" cy="307777"/>
          </a:xfrm>
          <a:prstGeom prst="rect">
            <a:avLst/>
          </a:prstGeom>
          <a:noFill/>
        </p:spPr>
        <p:txBody>
          <a:bodyPr wrap="square" rtlCol="0">
            <a:spAutoFit/>
          </a:bodyPr>
          <a:lstStyle/>
          <a:p>
            <a:r>
              <a:rPr lang="fr-FR" sz="1400" cap="small" dirty="0"/>
              <a:t>30G</a:t>
            </a:r>
          </a:p>
        </p:txBody>
      </p:sp>
      <p:sp>
        <p:nvSpPr>
          <p:cNvPr id="41" name="ZoneTexte 40">
            <a:extLst>
              <a:ext uri="{FF2B5EF4-FFF2-40B4-BE49-F238E27FC236}">
                <a16:creationId xmlns:a16="http://schemas.microsoft.com/office/drawing/2014/main" id="{F42DAFBB-1B76-0EBB-6677-F6BC87206D33}"/>
              </a:ext>
            </a:extLst>
          </p:cNvPr>
          <p:cNvSpPr txBox="1"/>
          <p:nvPr/>
        </p:nvSpPr>
        <p:spPr>
          <a:xfrm rot="16200000">
            <a:off x="6110030" y="2359565"/>
            <a:ext cx="905658" cy="307777"/>
          </a:xfrm>
          <a:prstGeom prst="rect">
            <a:avLst/>
          </a:prstGeom>
          <a:noFill/>
        </p:spPr>
        <p:txBody>
          <a:bodyPr wrap="square" rtlCol="0">
            <a:spAutoFit/>
          </a:bodyPr>
          <a:lstStyle/>
          <a:p>
            <a:r>
              <a:rPr lang="fr-FR" sz="1400" cap="small" dirty="0"/>
              <a:t>30G</a:t>
            </a:r>
          </a:p>
        </p:txBody>
      </p:sp>
      <p:sp>
        <p:nvSpPr>
          <p:cNvPr id="42" name="ZoneTexte 41">
            <a:extLst>
              <a:ext uri="{FF2B5EF4-FFF2-40B4-BE49-F238E27FC236}">
                <a16:creationId xmlns:a16="http://schemas.microsoft.com/office/drawing/2014/main" id="{F82EA918-990D-DBB9-F0B6-480C0AAD17C7}"/>
              </a:ext>
            </a:extLst>
          </p:cNvPr>
          <p:cNvSpPr txBox="1"/>
          <p:nvPr/>
        </p:nvSpPr>
        <p:spPr>
          <a:xfrm rot="14194861">
            <a:off x="6777941" y="2523568"/>
            <a:ext cx="905658" cy="307777"/>
          </a:xfrm>
          <a:prstGeom prst="rect">
            <a:avLst/>
          </a:prstGeom>
          <a:noFill/>
        </p:spPr>
        <p:txBody>
          <a:bodyPr wrap="square" rtlCol="0">
            <a:spAutoFit/>
          </a:bodyPr>
          <a:lstStyle/>
          <a:p>
            <a:r>
              <a:rPr lang="fr-FR" sz="1400" cap="small" dirty="0"/>
              <a:t>30G</a:t>
            </a:r>
          </a:p>
        </p:txBody>
      </p:sp>
      <p:sp>
        <p:nvSpPr>
          <p:cNvPr id="2" name="Rectangle 1">
            <a:extLst>
              <a:ext uri="{FF2B5EF4-FFF2-40B4-BE49-F238E27FC236}">
                <a16:creationId xmlns:a16="http://schemas.microsoft.com/office/drawing/2014/main" id="{60A51354-6C5F-D5E3-9D2F-2A5F99A6D813}"/>
              </a:ext>
            </a:extLst>
          </p:cNvPr>
          <p:cNvSpPr/>
          <p:nvPr/>
        </p:nvSpPr>
        <p:spPr>
          <a:xfrm>
            <a:off x="9444372" y="1797012"/>
            <a:ext cx="428723" cy="45719"/>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5B230A0A-0648-5AC7-91A1-791725C0CF39}"/>
              </a:ext>
            </a:extLst>
          </p:cNvPr>
          <p:cNvSpPr txBox="1"/>
          <p:nvPr/>
        </p:nvSpPr>
        <p:spPr>
          <a:xfrm>
            <a:off x="9264881" y="1826476"/>
            <a:ext cx="905658" cy="307777"/>
          </a:xfrm>
          <a:prstGeom prst="rect">
            <a:avLst/>
          </a:prstGeom>
          <a:noFill/>
        </p:spPr>
        <p:txBody>
          <a:bodyPr wrap="square" rtlCol="0">
            <a:spAutoFit/>
          </a:bodyPr>
          <a:lstStyle/>
          <a:p>
            <a:r>
              <a:rPr lang="fr-FR" sz="1400" cap="small" dirty="0"/>
              <a:t>Stockage</a:t>
            </a:r>
          </a:p>
        </p:txBody>
      </p:sp>
      <p:cxnSp>
        <p:nvCxnSpPr>
          <p:cNvPr id="24" name="Connecteur droit 23">
            <a:extLst>
              <a:ext uri="{FF2B5EF4-FFF2-40B4-BE49-F238E27FC236}">
                <a16:creationId xmlns:a16="http://schemas.microsoft.com/office/drawing/2014/main" id="{B187F34D-48B3-5875-350E-D069288B8861}"/>
              </a:ext>
            </a:extLst>
          </p:cNvPr>
          <p:cNvCxnSpPr/>
          <p:nvPr/>
        </p:nvCxnSpPr>
        <p:spPr>
          <a:xfrm flipH="1">
            <a:off x="8440682" y="1551208"/>
            <a:ext cx="969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3" name="Image 42" descr="Une image contenant capture d’écran, Graphique, conception&#10;&#10;Description générée automatiquement">
            <a:extLst>
              <a:ext uri="{FF2B5EF4-FFF2-40B4-BE49-F238E27FC236}">
                <a16:creationId xmlns:a16="http://schemas.microsoft.com/office/drawing/2014/main" id="{5D782969-AEF5-961F-F253-350252AA458B}"/>
              </a:ext>
            </a:extLst>
          </p:cNvPr>
          <p:cNvPicPr>
            <a:picLocks noChangeAspect="1"/>
          </p:cNvPicPr>
          <p:nvPr/>
        </p:nvPicPr>
        <p:blipFill rotWithShape="1">
          <a:blip r:embed="rId2">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44" name="ZoneTexte 43">
            <a:extLst>
              <a:ext uri="{FF2B5EF4-FFF2-40B4-BE49-F238E27FC236}">
                <a16:creationId xmlns:a16="http://schemas.microsoft.com/office/drawing/2014/main" id="{7890BE0B-E241-8201-096D-2B686AB1E96F}"/>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sp>
        <p:nvSpPr>
          <p:cNvPr id="46" name="ZoneTexte 45">
            <a:extLst>
              <a:ext uri="{FF2B5EF4-FFF2-40B4-BE49-F238E27FC236}">
                <a16:creationId xmlns:a16="http://schemas.microsoft.com/office/drawing/2014/main" id="{9B5ACE1D-1A29-B52E-A1FF-8C85595BA6B6}"/>
              </a:ext>
            </a:extLst>
          </p:cNvPr>
          <p:cNvSpPr txBox="1"/>
          <p:nvPr/>
        </p:nvSpPr>
        <p:spPr>
          <a:xfrm>
            <a:off x="8445416" y="1315408"/>
            <a:ext cx="1075533" cy="307777"/>
          </a:xfrm>
          <a:prstGeom prst="rect">
            <a:avLst/>
          </a:prstGeom>
          <a:noFill/>
        </p:spPr>
        <p:txBody>
          <a:bodyPr wrap="square" rtlCol="0">
            <a:spAutoFit/>
          </a:bodyPr>
          <a:lstStyle/>
          <a:p>
            <a:r>
              <a:rPr lang="fr-FR" sz="1400" cap="small" dirty="0"/>
              <a:t>Sans quota</a:t>
            </a:r>
          </a:p>
        </p:txBody>
      </p:sp>
    </p:spTree>
    <p:extLst>
      <p:ext uri="{BB962C8B-B14F-4D97-AF65-F5344CB8AC3E}">
        <p14:creationId xmlns:p14="http://schemas.microsoft.com/office/powerpoint/2010/main" val="3504513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1000"/>
                                        <p:tgtEl>
                                          <p:spTgt spid="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p:bldP spid="44" grpId="0"/>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EE55B-7AF1-30E2-CB19-B9A8A1495F76}"/>
            </a:ext>
          </a:extLst>
        </p:cNvPr>
        <p:cNvGrpSpPr/>
        <p:nvPr/>
      </p:nvGrpSpPr>
      <p:grpSpPr>
        <a:xfrm>
          <a:off x="0" y="0"/>
          <a:ext cx="0" cy="0"/>
          <a:chOff x="0" y="0"/>
          <a:chExt cx="0" cy="0"/>
        </a:xfrm>
      </p:grpSpPr>
      <p:pic>
        <p:nvPicPr>
          <p:cNvPr id="4" name="Graphique 3" descr="Ordinateur contour">
            <a:extLst>
              <a:ext uri="{FF2B5EF4-FFF2-40B4-BE49-F238E27FC236}">
                <a16:creationId xmlns:a16="http://schemas.microsoft.com/office/drawing/2014/main" id="{16E875E1-A3B6-645F-068B-7096062A24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0465" y="3302000"/>
            <a:ext cx="1444726" cy="1444726"/>
          </a:xfrm>
          <a:prstGeom prst="rect">
            <a:avLst/>
          </a:prstGeom>
        </p:spPr>
      </p:pic>
      <p:pic>
        <p:nvPicPr>
          <p:cNvPr id="5" name="Graphique 4" descr="Mur de briques en construction contour">
            <a:extLst>
              <a:ext uri="{FF2B5EF4-FFF2-40B4-BE49-F238E27FC236}">
                <a16:creationId xmlns:a16="http://schemas.microsoft.com/office/drawing/2014/main" id="{CBEF5D34-2EAE-D53E-230B-E4A0D3D55C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0464" y="3302000"/>
            <a:ext cx="1444726" cy="1444726"/>
          </a:xfrm>
          <a:prstGeom prst="rect">
            <a:avLst/>
          </a:prstGeom>
        </p:spPr>
      </p:pic>
      <p:pic>
        <p:nvPicPr>
          <p:cNvPr id="6" name="Graphique 5" descr="Routeur sans fil contour">
            <a:extLst>
              <a:ext uri="{FF2B5EF4-FFF2-40B4-BE49-F238E27FC236}">
                <a16:creationId xmlns:a16="http://schemas.microsoft.com/office/drawing/2014/main" id="{AD1B88E5-947D-0CFA-C2B6-C7502947B39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31559" y="3302000"/>
            <a:ext cx="1444726" cy="1444726"/>
          </a:xfrm>
          <a:prstGeom prst="rect">
            <a:avLst/>
          </a:prstGeom>
        </p:spPr>
      </p:pic>
      <p:pic>
        <p:nvPicPr>
          <p:cNvPr id="7" name="Graphique 6" descr="Serveur contour">
            <a:extLst>
              <a:ext uri="{FF2B5EF4-FFF2-40B4-BE49-F238E27FC236}">
                <a16:creationId xmlns:a16="http://schemas.microsoft.com/office/drawing/2014/main" id="{25195C9E-AF86-8EBB-211E-33D2F6586D6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16495" y="3302000"/>
            <a:ext cx="1444726" cy="1444726"/>
          </a:xfrm>
          <a:prstGeom prst="rect">
            <a:avLst/>
          </a:prstGeom>
        </p:spPr>
      </p:pic>
      <p:cxnSp>
        <p:nvCxnSpPr>
          <p:cNvPr id="10" name="Connecteur droit 9">
            <a:extLst>
              <a:ext uri="{FF2B5EF4-FFF2-40B4-BE49-F238E27FC236}">
                <a16:creationId xmlns:a16="http://schemas.microsoft.com/office/drawing/2014/main" id="{0BF24AF4-023D-C3FB-C591-AFCBEE99B29B}"/>
              </a:ext>
            </a:extLst>
          </p:cNvPr>
          <p:cNvCxnSpPr/>
          <p:nvPr/>
        </p:nvCxnSpPr>
        <p:spPr>
          <a:xfrm>
            <a:off x="609600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97415F95-2813-90DB-2547-2BA976086903}"/>
              </a:ext>
            </a:extLst>
          </p:cNvPr>
          <p:cNvSpPr txBox="1"/>
          <p:nvPr/>
        </p:nvSpPr>
        <p:spPr>
          <a:xfrm>
            <a:off x="1881110" y="213360"/>
            <a:ext cx="8429780" cy="707886"/>
          </a:xfrm>
          <a:prstGeom prst="rect">
            <a:avLst/>
          </a:prstGeom>
          <a:noFill/>
        </p:spPr>
        <p:txBody>
          <a:bodyPr wrap="square" rtlCol="0">
            <a:spAutoFit/>
          </a:bodyPr>
          <a:lstStyle/>
          <a:p>
            <a:pPr algn="ctr"/>
            <a:r>
              <a:rPr lang="fr-FR" sz="4000" cap="small" dirty="0"/>
              <a:t>Besoins du client</a:t>
            </a:r>
          </a:p>
        </p:txBody>
      </p:sp>
      <p:sp>
        <p:nvSpPr>
          <p:cNvPr id="13" name="ZoneTexte 12">
            <a:extLst>
              <a:ext uri="{FF2B5EF4-FFF2-40B4-BE49-F238E27FC236}">
                <a16:creationId xmlns:a16="http://schemas.microsoft.com/office/drawing/2014/main" id="{1F942A43-EA54-D7F4-E6B3-40280D74AFCB}"/>
              </a:ext>
            </a:extLst>
          </p:cNvPr>
          <p:cNvSpPr txBox="1"/>
          <p:nvPr/>
        </p:nvSpPr>
        <p:spPr>
          <a:xfrm>
            <a:off x="503949" y="4562060"/>
            <a:ext cx="2397758" cy="369332"/>
          </a:xfrm>
          <a:prstGeom prst="rect">
            <a:avLst/>
          </a:prstGeom>
          <a:noFill/>
        </p:spPr>
        <p:txBody>
          <a:bodyPr wrap="square" rtlCol="0">
            <a:spAutoFit/>
          </a:bodyPr>
          <a:lstStyle/>
          <a:p>
            <a:pPr algn="ctr"/>
            <a:r>
              <a:rPr lang="fr-FR" dirty="0"/>
              <a:t>Poste de travail</a:t>
            </a:r>
          </a:p>
        </p:txBody>
      </p:sp>
      <p:sp>
        <p:nvSpPr>
          <p:cNvPr id="14" name="ZoneTexte 13">
            <a:extLst>
              <a:ext uri="{FF2B5EF4-FFF2-40B4-BE49-F238E27FC236}">
                <a16:creationId xmlns:a16="http://schemas.microsoft.com/office/drawing/2014/main" id="{96D64398-7151-381E-475E-A81B33ED6BE1}"/>
              </a:ext>
            </a:extLst>
          </p:cNvPr>
          <p:cNvSpPr txBox="1"/>
          <p:nvPr/>
        </p:nvSpPr>
        <p:spPr>
          <a:xfrm>
            <a:off x="3356854" y="4562060"/>
            <a:ext cx="2397758" cy="646331"/>
          </a:xfrm>
          <a:prstGeom prst="rect">
            <a:avLst/>
          </a:prstGeom>
          <a:noFill/>
        </p:spPr>
        <p:txBody>
          <a:bodyPr wrap="square" rtlCol="0">
            <a:spAutoFit/>
          </a:bodyPr>
          <a:lstStyle/>
          <a:p>
            <a:pPr algn="ctr"/>
            <a:r>
              <a:rPr lang="fr-FR" dirty="0"/>
              <a:t>Conception du réseau</a:t>
            </a:r>
          </a:p>
          <a:p>
            <a:pPr algn="ctr"/>
            <a:r>
              <a:rPr lang="fr-FR" dirty="0"/>
              <a:t>Et sécurité</a:t>
            </a:r>
          </a:p>
        </p:txBody>
      </p:sp>
      <p:sp>
        <p:nvSpPr>
          <p:cNvPr id="15" name="ZoneTexte 14">
            <a:extLst>
              <a:ext uri="{FF2B5EF4-FFF2-40B4-BE49-F238E27FC236}">
                <a16:creationId xmlns:a16="http://schemas.microsoft.com/office/drawing/2014/main" id="{F781A01A-BD78-1E31-F34C-0D1FA62CDC63}"/>
              </a:ext>
            </a:extLst>
          </p:cNvPr>
          <p:cNvSpPr txBox="1"/>
          <p:nvPr/>
        </p:nvSpPr>
        <p:spPr>
          <a:xfrm>
            <a:off x="6337332" y="4673600"/>
            <a:ext cx="2397758" cy="369332"/>
          </a:xfrm>
          <a:prstGeom prst="rect">
            <a:avLst/>
          </a:prstGeom>
          <a:noFill/>
        </p:spPr>
        <p:txBody>
          <a:bodyPr wrap="square" rtlCol="0">
            <a:spAutoFit/>
          </a:bodyPr>
          <a:lstStyle/>
          <a:p>
            <a:pPr algn="ctr"/>
            <a:r>
              <a:rPr lang="fr-FR" dirty="0"/>
              <a:t>Equipements réseaux</a:t>
            </a:r>
          </a:p>
        </p:txBody>
      </p:sp>
      <p:sp>
        <p:nvSpPr>
          <p:cNvPr id="16" name="ZoneTexte 15">
            <a:extLst>
              <a:ext uri="{FF2B5EF4-FFF2-40B4-BE49-F238E27FC236}">
                <a16:creationId xmlns:a16="http://schemas.microsoft.com/office/drawing/2014/main" id="{7EDDE3E7-3C17-6B0B-D6F5-9C96C12DE0A7}"/>
              </a:ext>
            </a:extLst>
          </p:cNvPr>
          <p:cNvSpPr txBox="1"/>
          <p:nvPr/>
        </p:nvSpPr>
        <p:spPr>
          <a:xfrm>
            <a:off x="9085551" y="4673600"/>
            <a:ext cx="2397758" cy="369332"/>
          </a:xfrm>
          <a:prstGeom prst="rect">
            <a:avLst/>
          </a:prstGeom>
          <a:noFill/>
        </p:spPr>
        <p:txBody>
          <a:bodyPr wrap="square" rtlCol="0">
            <a:spAutoFit/>
          </a:bodyPr>
          <a:lstStyle/>
          <a:p>
            <a:pPr algn="ctr"/>
            <a:r>
              <a:rPr lang="fr-FR" dirty="0"/>
              <a:t>Infrastructure serveurs</a:t>
            </a:r>
          </a:p>
        </p:txBody>
      </p:sp>
      <p:sp>
        <p:nvSpPr>
          <p:cNvPr id="2" name="ZoneTexte 1">
            <a:extLst>
              <a:ext uri="{FF2B5EF4-FFF2-40B4-BE49-F238E27FC236}">
                <a16:creationId xmlns:a16="http://schemas.microsoft.com/office/drawing/2014/main" id="{B18B5F0F-FE48-F2EC-6779-B2E28DF2EB16}"/>
              </a:ext>
            </a:extLst>
          </p:cNvPr>
          <p:cNvSpPr txBox="1"/>
          <p:nvPr/>
        </p:nvSpPr>
        <p:spPr>
          <a:xfrm>
            <a:off x="2193418" y="6961344"/>
            <a:ext cx="7991775" cy="646331"/>
          </a:xfrm>
          <a:prstGeom prst="rect">
            <a:avLst/>
          </a:prstGeom>
          <a:noFill/>
        </p:spPr>
        <p:txBody>
          <a:bodyPr wrap="square" rtlCol="0">
            <a:spAutoFit/>
          </a:bodyPr>
          <a:lstStyle/>
          <a:p>
            <a:pPr algn="ctr"/>
            <a:r>
              <a:rPr lang="fr-FR" dirty="0"/>
              <a:t>La mise en place du réseau doit être réfléchis pour intégrer une sécurité optimale tout en gardant une grande efficacité.</a:t>
            </a:r>
          </a:p>
        </p:txBody>
      </p:sp>
      <p:sp>
        <p:nvSpPr>
          <p:cNvPr id="8" name="ZoneTexte 7">
            <a:extLst>
              <a:ext uri="{FF2B5EF4-FFF2-40B4-BE49-F238E27FC236}">
                <a16:creationId xmlns:a16="http://schemas.microsoft.com/office/drawing/2014/main" id="{2EE1A499-AD23-988D-1683-20AD043ABD8C}"/>
              </a:ext>
            </a:extLst>
          </p:cNvPr>
          <p:cNvSpPr txBox="1"/>
          <p:nvPr/>
        </p:nvSpPr>
        <p:spPr>
          <a:xfrm>
            <a:off x="2100112" y="6931314"/>
            <a:ext cx="7991775" cy="646331"/>
          </a:xfrm>
          <a:prstGeom prst="rect">
            <a:avLst/>
          </a:prstGeom>
          <a:noFill/>
        </p:spPr>
        <p:txBody>
          <a:bodyPr wrap="square" rtlCol="0">
            <a:spAutoFit/>
          </a:bodyPr>
          <a:lstStyle/>
          <a:p>
            <a:pPr algn="ctr"/>
            <a:r>
              <a:rPr lang="fr-FR" dirty="0"/>
              <a:t>S'assurer que le matériel peut supporter le trafic généré par 176 utilisateurs et répond au besoin de sécurité.</a:t>
            </a:r>
          </a:p>
        </p:txBody>
      </p:sp>
      <p:sp>
        <p:nvSpPr>
          <p:cNvPr id="3" name="Hexagone 2">
            <a:extLst>
              <a:ext uri="{FF2B5EF4-FFF2-40B4-BE49-F238E27FC236}">
                <a16:creationId xmlns:a16="http://schemas.microsoft.com/office/drawing/2014/main" id="{857E531E-D2E7-86C6-4548-A07CB909D4B9}"/>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Image 16" descr="Une image contenant dessin humoristique, capture d’écran, mammifère, Graphique&#10;&#10;Description générée automatiquement">
            <a:extLst>
              <a:ext uri="{FF2B5EF4-FFF2-40B4-BE49-F238E27FC236}">
                <a16:creationId xmlns:a16="http://schemas.microsoft.com/office/drawing/2014/main" id="{17841DCA-C14D-E4CC-4CF6-F1ECCA797035}"/>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grpSp>
        <p:nvGrpSpPr>
          <p:cNvPr id="18" name="Groupe 17">
            <a:extLst>
              <a:ext uri="{FF2B5EF4-FFF2-40B4-BE49-F238E27FC236}">
                <a16:creationId xmlns:a16="http://schemas.microsoft.com/office/drawing/2014/main" id="{B8EB3CE8-D398-778F-545C-B6669158574E}"/>
              </a:ext>
            </a:extLst>
          </p:cNvPr>
          <p:cNvGrpSpPr/>
          <p:nvPr/>
        </p:nvGrpSpPr>
        <p:grpSpPr>
          <a:xfrm>
            <a:off x="1630680" y="-701040"/>
            <a:ext cx="1498600" cy="5374640"/>
            <a:chOff x="1630680" y="-701040"/>
            <a:chExt cx="1498600" cy="5374640"/>
          </a:xfrm>
        </p:grpSpPr>
        <p:cxnSp>
          <p:nvCxnSpPr>
            <p:cNvPr id="19" name="Connecteur droit 18">
              <a:extLst>
                <a:ext uri="{FF2B5EF4-FFF2-40B4-BE49-F238E27FC236}">
                  <a16:creationId xmlns:a16="http://schemas.microsoft.com/office/drawing/2014/main" id="{068D8A77-B59A-2CE2-D896-871FD12B090B}"/>
                </a:ext>
              </a:extLst>
            </p:cNvPr>
            <p:cNvCxnSpPr/>
            <p:nvPr/>
          </p:nvCxnSpPr>
          <p:spPr>
            <a:xfrm>
              <a:off x="312928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Ellipse 19">
              <a:extLst>
                <a:ext uri="{FF2B5EF4-FFF2-40B4-BE49-F238E27FC236}">
                  <a16:creationId xmlns:a16="http://schemas.microsoft.com/office/drawing/2014/main" id="{DCB007DB-C8DE-0AAE-6BBB-BBD9CDC5C29B}"/>
                </a:ext>
              </a:extLst>
            </p:cNvPr>
            <p:cNvSpPr/>
            <p:nvPr/>
          </p:nvSpPr>
          <p:spPr>
            <a:xfrm>
              <a:off x="1630680" y="-701040"/>
              <a:ext cx="929640" cy="9144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1" name="Groupe 20">
            <a:extLst>
              <a:ext uri="{FF2B5EF4-FFF2-40B4-BE49-F238E27FC236}">
                <a16:creationId xmlns:a16="http://schemas.microsoft.com/office/drawing/2014/main" id="{D0162A6B-1A54-F3CA-8D79-A8FCC282E319}"/>
              </a:ext>
            </a:extLst>
          </p:cNvPr>
          <p:cNvGrpSpPr/>
          <p:nvPr/>
        </p:nvGrpSpPr>
        <p:grpSpPr>
          <a:xfrm>
            <a:off x="6873240" y="-1219200"/>
            <a:ext cx="2037080" cy="5892800"/>
            <a:chOff x="6873240" y="-1219200"/>
            <a:chExt cx="2037080" cy="5892800"/>
          </a:xfrm>
        </p:grpSpPr>
        <p:cxnSp>
          <p:nvCxnSpPr>
            <p:cNvPr id="22" name="Connecteur droit 21">
              <a:extLst>
                <a:ext uri="{FF2B5EF4-FFF2-40B4-BE49-F238E27FC236}">
                  <a16:creationId xmlns:a16="http://schemas.microsoft.com/office/drawing/2014/main" id="{77E977B9-C52E-06BD-C9A3-8CFD1C01DB11}"/>
                </a:ext>
              </a:extLst>
            </p:cNvPr>
            <p:cNvCxnSpPr/>
            <p:nvPr/>
          </p:nvCxnSpPr>
          <p:spPr>
            <a:xfrm>
              <a:off x="891032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946B9FE-EAB9-A217-2355-29D62436546E}"/>
                </a:ext>
              </a:extLst>
            </p:cNvPr>
            <p:cNvSpPr/>
            <p:nvPr/>
          </p:nvSpPr>
          <p:spPr>
            <a:xfrm>
              <a:off x="6873240" y="-1219200"/>
              <a:ext cx="731520" cy="2590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543994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D6C-8F47-365C-3001-F1E46C1787B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BDD7A8B-4079-2F50-3B12-72C0785C228A}"/>
              </a:ext>
            </a:extLst>
          </p:cNvPr>
          <p:cNvSpPr/>
          <p:nvPr/>
        </p:nvSpPr>
        <p:spPr>
          <a:xfrm>
            <a:off x="9444372" y="1112522"/>
            <a:ext cx="428723" cy="730210"/>
          </a:xfrm>
          <a:prstGeom prst="rect">
            <a:avLst/>
          </a:prstGeom>
          <a:solidFill>
            <a:srgbClr val="F070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42" descr="Une image contenant capture d’écran, Graphique, conception&#10;&#10;Description générée automatiquement">
            <a:extLst>
              <a:ext uri="{FF2B5EF4-FFF2-40B4-BE49-F238E27FC236}">
                <a16:creationId xmlns:a16="http://schemas.microsoft.com/office/drawing/2014/main" id="{FE6D74B7-EAD1-16A4-A217-67A14ACD50EF}"/>
              </a:ext>
            </a:extLst>
          </p:cNvPr>
          <p:cNvPicPr>
            <a:picLocks noChangeAspect="1"/>
          </p:cNvPicPr>
          <p:nvPr/>
        </p:nvPicPr>
        <p:blipFill rotWithShape="1">
          <a:blip r:embed="rId2">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33" name="Rectangle 32">
            <a:extLst>
              <a:ext uri="{FF2B5EF4-FFF2-40B4-BE49-F238E27FC236}">
                <a16:creationId xmlns:a16="http://schemas.microsoft.com/office/drawing/2014/main" id="{694107CB-3C51-CF51-CC3C-C2518B9E25C7}"/>
              </a:ext>
            </a:extLst>
          </p:cNvPr>
          <p:cNvSpPr/>
          <p:nvPr/>
        </p:nvSpPr>
        <p:spPr>
          <a:xfrm>
            <a:off x="7995949" y="1210922"/>
            <a:ext cx="428723" cy="631809"/>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descr="Une image contenant capture d’écran, Graphique, conception&#10;&#10;Description générée automatiquement">
            <a:extLst>
              <a:ext uri="{FF2B5EF4-FFF2-40B4-BE49-F238E27FC236}">
                <a16:creationId xmlns:a16="http://schemas.microsoft.com/office/drawing/2014/main" id="{6ACD4A28-618A-78B0-1ABF-5718E24E3132}"/>
              </a:ext>
            </a:extLst>
          </p:cNvPr>
          <p:cNvPicPr>
            <a:picLocks noChangeAspect="1"/>
          </p:cNvPicPr>
          <p:nvPr/>
        </p:nvPicPr>
        <p:blipFill rotWithShape="1">
          <a:blip r:embed="rId2">
            <a:extLst>
              <a:ext uri="{28A0092B-C50C-407E-A947-70E740481C1C}">
                <a14:useLocalDpi xmlns:a14="http://schemas.microsoft.com/office/drawing/2010/main" val="0"/>
              </a:ext>
            </a:extLst>
          </a:blip>
          <a:srcRect t="25758" r="42352" b="-1949"/>
          <a:stretch/>
        </p:blipFill>
        <p:spPr>
          <a:xfrm flipV="1">
            <a:off x="7763879" y="821757"/>
            <a:ext cx="737182" cy="1042884"/>
          </a:xfrm>
          <a:prstGeom prst="rect">
            <a:avLst/>
          </a:prstGeom>
        </p:spPr>
      </p:pic>
      <p:sp>
        <p:nvSpPr>
          <p:cNvPr id="17" name="Hexagone 16">
            <a:extLst>
              <a:ext uri="{FF2B5EF4-FFF2-40B4-BE49-F238E27FC236}">
                <a16:creationId xmlns:a16="http://schemas.microsoft.com/office/drawing/2014/main" id="{834901BE-E009-7699-5CDE-B12155BCB5F1}"/>
              </a:ext>
            </a:extLst>
          </p:cNvPr>
          <p:cNvSpPr/>
          <p:nvPr/>
        </p:nvSpPr>
        <p:spPr>
          <a:xfrm rot="18802443">
            <a:off x="6483020" y="-7980451"/>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60B17034-3B42-F3A0-4B42-556D07B3AE7E}"/>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704D7C67-FA0B-42C4-590A-83F58E4857AC}"/>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48A5810E-6016-3B1C-659E-81A979290762}"/>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F4D836F7-CE87-B88B-6453-CE42EC36B9BB}"/>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FEE9E793-8308-8F9A-CCB9-A7932F66156D}"/>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F35D7CF5-2ABF-50A2-AE4D-38BE965A2203}"/>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DA615473-32E9-774C-76B4-156495F141BC}"/>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4A1D2980-9A36-DBE1-30E3-83385738356B}"/>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90B991A8-D247-9D00-295C-6398D43BEA3A}"/>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2C361797-B030-706C-8C60-E874424E14B0}"/>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C228A8ED-A6BB-4B6B-D0D1-A0C7A88D35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CD8BE76D-95C0-152D-6762-5376CB72D099}"/>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C0E54B2E-DD06-A910-09ED-6D1BC7448C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091DEB09-3FFD-335B-DE66-18B6281F0B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FA5A8657-757A-F225-B049-58BB7202C784}"/>
              </a:ext>
            </a:extLst>
          </p:cNvPr>
          <p:cNvSpPr txBox="1"/>
          <p:nvPr/>
        </p:nvSpPr>
        <p:spPr>
          <a:xfrm>
            <a:off x="-605977" y="-431587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31" name="Groupe 30">
            <a:extLst>
              <a:ext uri="{FF2B5EF4-FFF2-40B4-BE49-F238E27FC236}">
                <a16:creationId xmlns:a16="http://schemas.microsoft.com/office/drawing/2014/main" id="{03CFB210-7F46-7DFE-2D6E-5E76391FDC03}"/>
              </a:ext>
            </a:extLst>
          </p:cNvPr>
          <p:cNvGrpSpPr/>
          <p:nvPr/>
        </p:nvGrpSpPr>
        <p:grpSpPr>
          <a:xfrm>
            <a:off x="41392" y="-3404121"/>
            <a:ext cx="1128854" cy="1402001"/>
            <a:chOff x="6081740" y="1301887"/>
            <a:chExt cx="1128854" cy="1402001"/>
          </a:xfrm>
        </p:grpSpPr>
        <p:grpSp>
          <p:nvGrpSpPr>
            <p:cNvPr id="15" name="Groupe 14">
              <a:extLst>
                <a:ext uri="{FF2B5EF4-FFF2-40B4-BE49-F238E27FC236}">
                  <a16:creationId xmlns:a16="http://schemas.microsoft.com/office/drawing/2014/main" id="{BA74C8D5-F504-3938-3009-B716C8DDFE90}"/>
                </a:ext>
              </a:extLst>
            </p:cNvPr>
            <p:cNvGrpSpPr/>
            <p:nvPr/>
          </p:nvGrpSpPr>
          <p:grpSpPr>
            <a:xfrm>
              <a:off x="6140896" y="1301887"/>
              <a:ext cx="986209" cy="1402001"/>
              <a:chOff x="5120726" y="1638094"/>
              <a:chExt cx="2247704" cy="4146186"/>
            </a:xfrm>
            <a:noFill/>
          </p:grpSpPr>
          <p:sp>
            <p:nvSpPr>
              <p:cNvPr id="26" name="Rectangle 25">
                <a:extLst>
                  <a:ext uri="{FF2B5EF4-FFF2-40B4-BE49-F238E27FC236}">
                    <a16:creationId xmlns:a16="http://schemas.microsoft.com/office/drawing/2014/main" id="{138340A5-3FEE-72A2-D784-C6A971C745D2}"/>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a:extLst>
                  <a:ext uri="{FF2B5EF4-FFF2-40B4-BE49-F238E27FC236}">
                    <a16:creationId xmlns:a16="http://schemas.microsoft.com/office/drawing/2014/main" id="{C9DD8F03-F83E-D767-1A6F-8BB883719D5B}"/>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0" name="Image 29" descr="Une image contenant clipart, symbole, Graphique, logo&#10;&#10;Description générée automatiquement">
              <a:extLst>
                <a:ext uri="{FF2B5EF4-FFF2-40B4-BE49-F238E27FC236}">
                  <a16:creationId xmlns:a16="http://schemas.microsoft.com/office/drawing/2014/main" id="{EF328E83-DE0B-392B-7167-494E987C21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1740" y="1616186"/>
              <a:ext cx="1128854" cy="862261"/>
            </a:xfrm>
            <a:prstGeom prst="rect">
              <a:avLst/>
            </a:prstGeom>
          </p:spPr>
        </p:pic>
      </p:grpSp>
      <p:sp>
        <p:nvSpPr>
          <p:cNvPr id="36" name="ZoneTexte 35">
            <a:extLst>
              <a:ext uri="{FF2B5EF4-FFF2-40B4-BE49-F238E27FC236}">
                <a16:creationId xmlns:a16="http://schemas.microsoft.com/office/drawing/2014/main" id="{A27A3825-63CD-A0FB-3871-A35BE3575F9D}"/>
              </a:ext>
            </a:extLst>
          </p:cNvPr>
          <p:cNvSpPr txBox="1"/>
          <p:nvPr/>
        </p:nvSpPr>
        <p:spPr>
          <a:xfrm>
            <a:off x="1555335" y="-2840466"/>
            <a:ext cx="2042893" cy="307777"/>
          </a:xfrm>
          <a:prstGeom prst="rect">
            <a:avLst/>
          </a:prstGeom>
          <a:noFill/>
        </p:spPr>
        <p:txBody>
          <a:bodyPr wrap="square" rtlCol="0">
            <a:spAutoFit/>
          </a:bodyPr>
          <a:lstStyle/>
          <a:p>
            <a:r>
              <a:rPr lang="fr-FR" sz="1400" cap="small" dirty="0"/>
              <a:t>Rôle FSRM</a:t>
            </a:r>
          </a:p>
        </p:txBody>
      </p:sp>
      <p:cxnSp>
        <p:nvCxnSpPr>
          <p:cNvPr id="37" name="Connecteur droit 36">
            <a:extLst>
              <a:ext uri="{FF2B5EF4-FFF2-40B4-BE49-F238E27FC236}">
                <a16:creationId xmlns:a16="http://schemas.microsoft.com/office/drawing/2014/main" id="{2BEC168C-C8D4-FDBA-22D9-C8917EB34275}"/>
              </a:ext>
            </a:extLst>
          </p:cNvPr>
          <p:cNvCxnSpPr/>
          <p:nvPr/>
        </p:nvCxnSpPr>
        <p:spPr>
          <a:xfrm>
            <a:off x="1077278" y="-2658036"/>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83B7D7D5-6DEC-E4B5-7FB0-7DD4431379D5}"/>
              </a:ext>
            </a:extLst>
          </p:cNvPr>
          <p:cNvCxnSpPr/>
          <p:nvPr/>
        </p:nvCxnSpPr>
        <p:spPr>
          <a:xfrm>
            <a:off x="2505374" y="-2682204"/>
            <a:ext cx="7715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5F3FF3C7-9BCE-6612-4C30-4FB788912F39}"/>
              </a:ext>
            </a:extLst>
          </p:cNvPr>
          <p:cNvSpPr txBox="1"/>
          <p:nvPr/>
        </p:nvSpPr>
        <p:spPr>
          <a:xfrm>
            <a:off x="3276899" y="-2840466"/>
            <a:ext cx="3201186" cy="307777"/>
          </a:xfrm>
          <a:prstGeom prst="rect">
            <a:avLst/>
          </a:prstGeom>
          <a:noFill/>
        </p:spPr>
        <p:txBody>
          <a:bodyPr wrap="square" rtlCol="0">
            <a:spAutoFit/>
          </a:bodyPr>
          <a:lstStyle/>
          <a:p>
            <a:r>
              <a:rPr lang="fr-FR" sz="1400" cap="small" dirty="0"/>
              <a:t>Gestion avancée du partage de fichier </a:t>
            </a:r>
          </a:p>
        </p:txBody>
      </p:sp>
      <p:cxnSp>
        <p:nvCxnSpPr>
          <p:cNvPr id="34" name="Connecteur droit 33">
            <a:extLst>
              <a:ext uri="{FF2B5EF4-FFF2-40B4-BE49-F238E27FC236}">
                <a16:creationId xmlns:a16="http://schemas.microsoft.com/office/drawing/2014/main" id="{28435500-AE26-B6B8-B196-998F5EFFF978}"/>
              </a:ext>
            </a:extLst>
          </p:cNvPr>
          <p:cNvCxnSpPr>
            <a:cxnSpLocks/>
          </p:cNvCxnSpPr>
          <p:nvPr/>
        </p:nvCxnSpPr>
        <p:spPr>
          <a:xfrm>
            <a:off x="4620988" y="-2547242"/>
            <a:ext cx="2628622" cy="274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A8C9EC84-1B46-33D8-FC5F-CFFC67B391E3}"/>
              </a:ext>
            </a:extLst>
          </p:cNvPr>
          <p:cNvCxnSpPr>
            <a:cxnSpLocks/>
          </p:cNvCxnSpPr>
          <p:nvPr/>
        </p:nvCxnSpPr>
        <p:spPr>
          <a:xfrm flipH="1">
            <a:off x="3579630" y="-2547242"/>
            <a:ext cx="1041358" cy="3363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A6843DA0-258A-0F03-BF48-08554E8C88A3}"/>
              </a:ext>
            </a:extLst>
          </p:cNvPr>
          <p:cNvSpPr txBox="1"/>
          <p:nvPr/>
        </p:nvSpPr>
        <p:spPr>
          <a:xfrm>
            <a:off x="2540026" y="-2239465"/>
            <a:ext cx="3201186" cy="307777"/>
          </a:xfrm>
          <a:prstGeom prst="rect">
            <a:avLst/>
          </a:prstGeom>
          <a:noFill/>
        </p:spPr>
        <p:txBody>
          <a:bodyPr wrap="square" rtlCol="0">
            <a:spAutoFit/>
          </a:bodyPr>
          <a:lstStyle/>
          <a:p>
            <a:r>
              <a:rPr lang="fr-FR" sz="1400" cap="small" dirty="0"/>
              <a:t>Filtrage de fichier</a:t>
            </a:r>
          </a:p>
        </p:txBody>
      </p:sp>
      <p:sp>
        <p:nvSpPr>
          <p:cNvPr id="47" name="ZoneTexte 46">
            <a:extLst>
              <a:ext uri="{FF2B5EF4-FFF2-40B4-BE49-F238E27FC236}">
                <a16:creationId xmlns:a16="http://schemas.microsoft.com/office/drawing/2014/main" id="{454858EF-8805-9DCA-E6E5-B9ECA4607698}"/>
              </a:ext>
            </a:extLst>
          </p:cNvPr>
          <p:cNvSpPr txBox="1"/>
          <p:nvPr/>
        </p:nvSpPr>
        <p:spPr>
          <a:xfrm>
            <a:off x="5512612" y="198862"/>
            <a:ext cx="3387548" cy="584775"/>
          </a:xfrm>
          <a:prstGeom prst="rect">
            <a:avLst/>
          </a:prstGeom>
          <a:noFill/>
        </p:spPr>
        <p:txBody>
          <a:bodyPr wrap="square" rtlCol="0">
            <a:spAutoFit/>
          </a:bodyPr>
          <a:lstStyle/>
          <a:p>
            <a:r>
              <a:rPr lang="fr-FR" sz="3200" cap="small" dirty="0"/>
              <a:t>Gestion des quotas</a:t>
            </a:r>
          </a:p>
        </p:txBody>
      </p:sp>
      <p:pic>
        <p:nvPicPr>
          <p:cNvPr id="70" name="Image 69">
            <a:extLst>
              <a:ext uri="{FF2B5EF4-FFF2-40B4-BE49-F238E27FC236}">
                <a16:creationId xmlns:a16="http://schemas.microsoft.com/office/drawing/2014/main" id="{74E2ACD0-929A-12EC-128C-A4F1CCFECC08}"/>
              </a:ext>
            </a:extLst>
          </p:cNvPr>
          <p:cNvPicPr>
            <a:picLocks noChangeAspect="1"/>
          </p:cNvPicPr>
          <p:nvPr/>
        </p:nvPicPr>
        <p:blipFill>
          <a:blip r:embed="rId6"/>
          <a:stretch>
            <a:fillRect/>
          </a:stretch>
        </p:blipFill>
        <p:spPr>
          <a:xfrm>
            <a:off x="2721909" y="-1770242"/>
            <a:ext cx="1316989" cy="1495118"/>
          </a:xfrm>
          <a:prstGeom prst="rect">
            <a:avLst/>
          </a:prstGeom>
        </p:spPr>
      </p:pic>
      <p:grpSp>
        <p:nvGrpSpPr>
          <p:cNvPr id="3" name="Groupe 2">
            <a:extLst>
              <a:ext uri="{FF2B5EF4-FFF2-40B4-BE49-F238E27FC236}">
                <a16:creationId xmlns:a16="http://schemas.microsoft.com/office/drawing/2014/main" id="{D578A34C-E777-8954-D18F-3E8B9E2020F6}"/>
              </a:ext>
            </a:extLst>
          </p:cNvPr>
          <p:cNvGrpSpPr/>
          <p:nvPr/>
        </p:nvGrpSpPr>
        <p:grpSpPr>
          <a:xfrm>
            <a:off x="5086013" y="1799016"/>
            <a:ext cx="3218234" cy="2036806"/>
            <a:chOff x="6435465" y="2061649"/>
            <a:chExt cx="3218234" cy="2036806"/>
          </a:xfrm>
        </p:grpSpPr>
        <p:cxnSp>
          <p:nvCxnSpPr>
            <p:cNvPr id="4" name="Connecteur droit 3">
              <a:extLst>
                <a:ext uri="{FF2B5EF4-FFF2-40B4-BE49-F238E27FC236}">
                  <a16:creationId xmlns:a16="http://schemas.microsoft.com/office/drawing/2014/main" id="{361A6A8D-94B9-256A-FC78-1CFDDB040FA8}"/>
                </a:ext>
              </a:extLst>
            </p:cNvPr>
            <p:cNvCxnSpPr>
              <a:cxnSpLocks/>
            </p:cNvCxnSpPr>
            <p:nvPr/>
          </p:nvCxnSpPr>
          <p:spPr>
            <a:xfrm flipV="1">
              <a:off x="6864429" y="2072759"/>
              <a:ext cx="1133039"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 name="Connecteur droit 4">
              <a:extLst>
                <a:ext uri="{FF2B5EF4-FFF2-40B4-BE49-F238E27FC236}">
                  <a16:creationId xmlns:a16="http://schemas.microsoft.com/office/drawing/2014/main" id="{F68215FD-7BBA-80D3-81E6-B7114F61FE21}"/>
                </a:ext>
              </a:extLst>
            </p:cNvPr>
            <p:cNvCxnSpPr>
              <a:cxnSpLocks/>
            </p:cNvCxnSpPr>
            <p:nvPr/>
          </p:nvCxnSpPr>
          <p:spPr>
            <a:xfrm flipH="1" flipV="1">
              <a:off x="8016620" y="2072759"/>
              <a:ext cx="18386"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 name="Connecteur droit 5">
              <a:extLst>
                <a:ext uri="{FF2B5EF4-FFF2-40B4-BE49-F238E27FC236}">
                  <a16:creationId xmlns:a16="http://schemas.microsoft.com/office/drawing/2014/main" id="{FCA6212D-AA45-76D3-9D24-3DF4DF3B1BAB}"/>
                </a:ext>
              </a:extLst>
            </p:cNvPr>
            <p:cNvCxnSpPr>
              <a:cxnSpLocks/>
            </p:cNvCxnSpPr>
            <p:nvPr/>
          </p:nvCxnSpPr>
          <p:spPr>
            <a:xfrm flipH="1" flipV="1">
              <a:off x="8044582" y="2061649"/>
              <a:ext cx="1167182" cy="15520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8" name="Image 7" descr="Une image contenant cercle, Graphique, art&#10;&#10;Description générée automatiquement">
              <a:extLst>
                <a:ext uri="{FF2B5EF4-FFF2-40B4-BE49-F238E27FC236}">
                  <a16:creationId xmlns:a16="http://schemas.microsoft.com/office/drawing/2014/main" id="{628219B4-13F9-2E10-E1FE-BC0C5263F2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5465" y="3460915"/>
              <a:ext cx="637540" cy="637540"/>
            </a:xfrm>
            <a:prstGeom prst="rect">
              <a:avLst/>
            </a:prstGeom>
          </p:spPr>
        </p:pic>
        <p:pic>
          <p:nvPicPr>
            <p:cNvPr id="12" name="Image 11" descr="Une image contenant cercle, Graphique, art&#10;&#10;Description générée automatiquement">
              <a:extLst>
                <a:ext uri="{FF2B5EF4-FFF2-40B4-BE49-F238E27FC236}">
                  <a16:creationId xmlns:a16="http://schemas.microsoft.com/office/drawing/2014/main" id="{9ADCD8D1-3640-EBBF-FDF3-D9A21608C9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25812" y="3431943"/>
              <a:ext cx="637540" cy="637540"/>
            </a:xfrm>
            <a:prstGeom prst="rect">
              <a:avLst/>
            </a:prstGeom>
          </p:spPr>
        </p:pic>
        <p:pic>
          <p:nvPicPr>
            <p:cNvPr id="14" name="Image 13" descr="Une image contenant cercle, Graphique, art&#10;&#10;Description générée automatiquement">
              <a:extLst>
                <a:ext uri="{FF2B5EF4-FFF2-40B4-BE49-F238E27FC236}">
                  <a16:creationId xmlns:a16="http://schemas.microsoft.com/office/drawing/2014/main" id="{34761CC0-846D-A327-D46C-7A70928696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16159" y="3429000"/>
              <a:ext cx="637540" cy="637540"/>
            </a:xfrm>
            <a:prstGeom prst="rect">
              <a:avLst/>
            </a:prstGeom>
          </p:spPr>
        </p:pic>
      </p:grpSp>
      <p:grpSp>
        <p:nvGrpSpPr>
          <p:cNvPr id="18" name="Groupe 17">
            <a:extLst>
              <a:ext uri="{FF2B5EF4-FFF2-40B4-BE49-F238E27FC236}">
                <a16:creationId xmlns:a16="http://schemas.microsoft.com/office/drawing/2014/main" id="{A4D2B3CB-8DFE-2CFE-7FE8-2DCB8B63D0A8}"/>
              </a:ext>
            </a:extLst>
          </p:cNvPr>
          <p:cNvGrpSpPr/>
          <p:nvPr/>
        </p:nvGrpSpPr>
        <p:grpSpPr>
          <a:xfrm>
            <a:off x="6190816" y="1065964"/>
            <a:ext cx="914401" cy="914401"/>
            <a:chOff x="8237806" y="3249990"/>
            <a:chExt cx="914401" cy="914401"/>
          </a:xfrm>
        </p:grpSpPr>
        <p:pic>
          <p:nvPicPr>
            <p:cNvPr id="19" name="Image 18" descr="Une image contenant capture d’écran, jaune, Rectangle, conception&#10;&#10;Description générée automatiquement">
              <a:extLst>
                <a:ext uri="{FF2B5EF4-FFF2-40B4-BE49-F238E27FC236}">
                  <a16:creationId xmlns:a16="http://schemas.microsoft.com/office/drawing/2014/main" id="{9A5586AA-99B3-C2A6-1328-27E4B1694F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37806" y="3249990"/>
              <a:ext cx="914401" cy="914401"/>
            </a:xfrm>
            <a:prstGeom prst="rect">
              <a:avLst/>
            </a:prstGeom>
          </p:spPr>
        </p:pic>
        <p:sp>
          <p:nvSpPr>
            <p:cNvPr id="20" name="ZoneTexte 19">
              <a:extLst>
                <a:ext uri="{FF2B5EF4-FFF2-40B4-BE49-F238E27FC236}">
                  <a16:creationId xmlns:a16="http://schemas.microsoft.com/office/drawing/2014/main" id="{F1E3099E-91CA-062D-43B6-ACC069D610A7}"/>
                </a:ext>
              </a:extLst>
            </p:cNvPr>
            <p:cNvSpPr txBox="1"/>
            <p:nvPr/>
          </p:nvSpPr>
          <p:spPr>
            <a:xfrm>
              <a:off x="8349651" y="3499699"/>
              <a:ext cx="802556" cy="461665"/>
            </a:xfrm>
            <a:prstGeom prst="rect">
              <a:avLst/>
            </a:prstGeom>
            <a:noFill/>
          </p:spPr>
          <p:txBody>
            <a:bodyPr wrap="square" rtlCol="0">
              <a:spAutoFit/>
            </a:bodyPr>
            <a:lstStyle/>
            <a:p>
              <a:r>
                <a:rPr lang="fr-FR" sz="1200" b="1" cap="small" dirty="0"/>
                <a:t>Dossier </a:t>
              </a:r>
            </a:p>
            <a:p>
              <a:r>
                <a:rPr lang="fr-FR" sz="1200" b="1" cap="small" dirty="0"/>
                <a:t>Commun</a:t>
              </a:r>
            </a:p>
          </p:txBody>
        </p:sp>
      </p:grpSp>
      <p:sp>
        <p:nvSpPr>
          <p:cNvPr id="23" name="ZoneTexte 22">
            <a:extLst>
              <a:ext uri="{FF2B5EF4-FFF2-40B4-BE49-F238E27FC236}">
                <a16:creationId xmlns:a16="http://schemas.microsoft.com/office/drawing/2014/main" id="{5423D610-4864-4F28-7DBE-2613A06E04B5}"/>
              </a:ext>
            </a:extLst>
          </p:cNvPr>
          <p:cNvSpPr txBox="1"/>
          <p:nvPr/>
        </p:nvSpPr>
        <p:spPr>
          <a:xfrm>
            <a:off x="7816458" y="1826476"/>
            <a:ext cx="905658" cy="307777"/>
          </a:xfrm>
          <a:prstGeom prst="rect">
            <a:avLst/>
          </a:prstGeom>
          <a:noFill/>
        </p:spPr>
        <p:txBody>
          <a:bodyPr wrap="square" rtlCol="0">
            <a:spAutoFit/>
          </a:bodyPr>
          <a:lstStyle/>
          <a:p>
            <a:r>
              <a:rPr lang="fr-FR" sz="1400" cap="small" dirty="0"/>
              <a:t>Stockage</a:t>
            </a:r>
          </a:p>
        </p:txBody>
      </p:sp>
      <p:cxnSp>
        <p:nvCxnSpPr>
          <p:cNvPr id="32" name="Connecteur droit 31">
            <a:extLst>
              <a:ext uri="{FF2B5EF4-FFF2-40B4-BE49-F238E27FC236}">
                <a16:creationId xmlns:a16="http://schemas.microsoft.com/office/drawing/2014/main" id="{E5DF2D2F-822F-C5C5-967A-9852615B4669}"/>
              </a:ext>
            </a:extLst>
          </p:cNvPr>
          <p:cNvCxnSpPr/>
          <p:nvPr/>
        </p:nvCxnSpPr>
        <p:spPr>
          <a:xfrm flipH="1">
            <a:off x="6992259" y="1551208"/>
            <a:ext cx="969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C231C4D3-3E29-C805-B74B-58045C113FE5}"/>
              </a:ext>
            </a:extLst>
          </p:cNvPr>
          <p:cNvSpPr txBox="1"/>
          <p:nvPr/>
        </p:nvSpPr>
        <p:spPr>
          <a:xfrm>
            <a:off x="7912032" y="843391"/>
            <a:ext cx="905658" cy="307777"/>
          </a:xfrm>
          <a:prstGeom prst="rect">
            <a:avLst/>
          </a:prstGeom>
          <a:noFill/>
        </p:spPr>
        <p:txBody>
          <a:bodyPr wrap="square" rtlCol="0">
            <a:spAutoFit/>
          </a:bodyPr>
          <a:lstStyle/>
          <a:p>
            <a:r>
              <a:rPr lang="fr-FR" sz="1400" cap="small" dirty="0"/>
              <a:t>100G</a:t>
            </a:r>
          </a:p>
        </p:txBody>
      </p:sp>
      <p:sp>
        <p:nvSpPr>
          <p:cNvPr id="39" name="ZoneTexte 38">
            <a:extLst>
              <a:ext uri="{FF2B5EF4-FFF2-40B4-BE49-F238E27FC236}">
                <a16:creationId xmlns:a16="http://schemas.microsoft.com/office/drawing/2014/main" id="{669770CE-4EA3-A881-E8B6-311AE5DD30CB}"/>
              </a:ext>
            </a:extLst>
          </p:cNvPr>
          <p:cNvSpPr txBox="1"/>
          <p:nvPr/>
        </p:nvSpPr>
        <p:spPr>
          <a:xfrm>
            <a:off x="2505374" y="1554341"/>
            <a:ext cx="2042892" cy="400110"/>
          </a:xfrm>
          <a:prstGeom prst="rect">
            <a:avLst/>
          </a:prstGeom>
          <a:noFill/>
        </p:spPr>
        <p:txBody>
          <a:bodyPr wrap="square" rtlCol="0">
            <a:spAutoFit/>
          </a:bodyPr>
          <a:lstStyle/>
          <a:p>
            <a:pPr marL="285750" indent="-285750">
              <a:buFont typeface="Arial" panose="020B0604020202020204" pitchFamily="34" charset="0"/>
              <a:buChar char="•"/>
            </a:pPr>
            <a:r>
              <a:rPr lang="fr-FR" sz="2000" cap="small" dirty="0"/>
              <a:t>Quotas : </a:t>
            </a:r>
            <a:r>
              <a:rPr lang="fr-FR" sz="2000" cap="small" dirty="0">
                <a:solidFill>
                  <a:srgbClr val="779AD0"/>
                </a:solidFill>
              </a:rPr>
              <a:t>30G</a:t>
            </a:r>
          </a:p>
        </p:txBody>
      </p:sp>
      <p:sp>
        <p:nvSpPr>
          <p:cNvPr id="40" name="ZoneTexte 39">
            <a:extLst>
              <a:ext uri="{FF2B5EF4-FFF2-40B4-BE49-F238E27FC236}">
                <a16:creationId xmlns:a16="http://schemas.microsoft.com/office/drawing/2014/main" id="{57B83330-7795-606E-DB92-C61295FA0CB0}"/>
              </a:ext>
            </a:extLst>
          </p:cNvPr>
          <p:cNvSpPr txBox="1"/>
          <p:nvPr/>
        </p:nvSpPr>
        <p:spPr>
          <a:xfrm rot="18392262">
            <a:off x="5495825" y="2399635"/>
            <a:ext cx="905658" cy="307777"/>
          </a:xfrm>
          <a:prstGeom prst="rect">
            <a:avLst/>
          </a:prstGeom>
          <a:noFill/>
        </p:spPr>
        <p:txBody>
          <a:bodyPr wrap="square" rtlCol="0">
            <a:spAutoFit/>
          </a:bodyPr>
          <a:lstStyle/>
          <a:p>
            <a:r>
              <a:rPr lang="fr-FR" sz="1400" cap="small" dirty="0"/>
              <a:t>30G</a:t>
            </a:r>
          </a:p>
        </p:txBody>
      </p:sp>
      <p:sp>
        <p:nvSpPr>
          <p:cNvPr id="41" name="ZoneTexte 40">
            <a:extLst>
              <a:ext uri="{FF2B5EF4-FFF2-40B4-BE49-F238E27FC236}">
                <a16:creationId xmlns:a16="http://schemas.microsoft.com/office/drawing/2014/main" id="{D6A1DD22-9817-6D56-B50A-2E19143989B3}"/>
              </a:ext>
            </a:extLst>
          </p:cNvPr>
          <p:cNvSpPr txBox="1"/>
          <p:nvPr/>
        </p:nvSpPr>
        <p:spPr>
          <a:xfrm rot="16200000">
            <a:off x="6110030" y="2359565"/>
            <a:ext cx="905658" cy="307777"/>
          </a:xfrm>
          <a:prstGeom prst="rect">
            <a:avLst/>
          </a:prstGeom>
          <a:noFill/>
        </p:spPr>
        <p:txBody>
          <a:bodyPr wrap="square" rtlCol="0">
            <a:spAutoFit/>
          </a:bodyPr>
          <a:lstStyle/>
          <a:p>
            <a:r>
              <a:rPr lang="fr-FR" sz="1400" cap="small" dirty="0"/>
              <a:t>30G</a:t>
            </a:r>
          </a:p>
        </p:txBody>
      </p:sp>
      <p:sp>
        <p:nvSpPr>
          <p:cNvPr id="42" name="ZoneTexte 41">
            <a:extLst>
              <a:ext uri="{FF2B5EF4-FFF2-40B4-BE49-F238E27FC236}">
                <a16:creationId xmlns:a16="http://schemas.microsoft.com/office/drawing/2014/main" id="{81452124-319B-AA3F-1AB8-8B12803445BB}"/>
              </a:ext>
            </a:extLst>
          </p:cNvPr>
          <p:cNvSpPr txBox="1"/>
          <p:nvPr/>
        </p:nvSpPr>
        <p:spPr>
          <a:xfrm rot="14194861">
            <a:off x="6777941" y="2523568"/>
            <a:ext cx="905658" cy="307777"/>
          </a:xfrm>
          <a:prstGeom prst="rect">
            <a:avLst/>
          </a:prstGeom>
          <a:noFill/>
        </p:spPr>
        <p:txBody>
          <a:bodyPr wrap="square" rtlCol="0">
            <a:spAutoFit/>
          </a:bodyPr>
          <a:lstStyle/>
          <a:p>
            <a:r>
              <a:rPr lang="fr-FR" sz="1400" cap="small" dirty="0"/>
              <a:t>30G</a:t>
            </a:r>
          </a:p>
        </p:txBody>
      </p:sp>
      <p:sp>
        <p:nvSpPr>
          <p:cNvPr id="21" name="ZoneTexte 20">
            <a:extLst>
              <a:ext uri="{FF2B5EF4-FFF2-40B4-BE49-F238E27FC236}">
                <a16:creationId xmlns:a16="http://schemas.microsoft.com/office/drawing/2014/main" id="{F5A20444-931F-C97E-8F13-33660E32775A}"/>
              </a:ext>
            </a:extLst>
          </p:cNvPr>
          <p:cNvSpPr txBox="1"/>
          <p:nvPr/>
        </p:nvSpPr>
        <p:spPr>
          <a:xfrm>
            <a:off x="9264881" y="1826476"/>
            <a:ext cx="905658" cy="307777"/>
          </a:xfrm>
          <a:prstGeom prst="rect">
            <a:avLst/>
          </a:prstGeom>
          <a:noFill/>
        </p:spPr>
        <p:txBody>
          <a:bodyPr wrap="square" rtlCol="0">
            <a:spAutoFit/>
          </a:bodyPr>
          <a:lstStyle/>
          <a:p>
            <a:r>
              <a:rPr lang="fr-FR" sz="1400" cap="small" dirty="0"/>
              <a:t>Stockage</a:t>
            </a:r>
          </a:p>
        </p:txBody>
      </p:sp>
      <p:cxnSp>
        <p:nvCxnSpPr>
          <p:cNvPr id="24" name="Connecteur droit 23">
            <a:extLst>
              <a:ext uri="{FF2B5EF4-FFF2-40B4-BE49-F238E27FC236}">
                <a16:creationId xmlns:a16="http://schemas.microsoft.com/office/drawing/2014/main" id="{6C0E32D0-6B8C-2F4E-AB41-1167F46E8152}"/>
              </a:ext>
            </a:extLst>
          </p:cNvPr>
          <p:cNvCxnSpPr/>
          <p:nvPr/>
        </p:nvCxnSpPr>
        <p:spPr>
          <a:xfrm flipH="1">
            <a:off x="8440682" y="1551208"/>
            <a:ext cx="969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1B77471F-B5BB-10BE-7C3E-F9FB539485BE}"/>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sp>
        <p:nvSpPr>
          <p:cNvPr id="46" name="ZoneTexte 45">
            <a:extLst>
              <a:ext uri="{FF2B5EF4-FFF2-40B4-BE49-F238E27FC236}">
                <a16:creationId xmlns:a16="http://schemas.microsoft.com/office/drawing/2014/main" id="{13A25580-CFFD-FFBD-7802-9CA3B255EBFF}"/>
              </a:ext>
            </a:extLst>
          </p:cNvPr>
          <p:cNvSpPr txBox="1"/>
          <p:nvPr/>
        </p:nvSpPr>
        <p:spPr>
          <a:xfrm>
            <a:off x="8445416" y="1315408"/>
            <a:ext cx="1075533" cy="307777"/>
          </a:xfrm>
          <a:prstGeom prst="rect">
            <a:avLst/>
          </a:prstGeom>
          <a:noFill/>
        </p:spPr>
        <p:txBody>
          <a:bodyPr wrap="square" rtlCol="0">
            <a:spAutoFit/>
          </a:bodyPr>
          <a:lstStyle/>
          <a:p>
            <a:r>
              <a:rPr lang="fr-FR" sz="1400" cap="small" dirty="0"/>
              <a:t>Sans quota</a:t>
            </a:r>
          </a:p>
        </p:txBody>
      </p:sp>
      <p:grpSp>
        <p:nvGrpSpPr>
          <p:cNvPr id="64" name="Groupe 63">
            <a:extLst>
              <a:ext uri="{FF2B5EF4-FFF2-40B4-BE49-F238E27FC236}">
                <a16:creationId xmlns:a16="http://schemas.microsoft.com/office/drawing/2014/main" id="{3BC0DC5E-D7BA-D862-3374-ACD0AF133072}"/>
              </a:ext>
            </a:extLst>
          </p:cNvPr>
          <p:cNvGrpSpPr/>
          <p:nvPr/>
        </p:nvGrpSpPr>
        <p:grpSpPr>
          <a:xfrm>
            <a:off x="9212302" y="2140672"/>
            <a:ext cx="1637954" cy="1109318"/>
            <a:chOff x="9212302" y="2140672"/>
            <a:chExt cx="1637954" cy="1109318"/>
          </a:xfrm>
        </p:grpSpPr>
        <p:cxnSp>
          <p:nvCxnSpPr>
            <p:cNvPr id="51" name="Connecteur droit avec flèche 50">
              <a:extLst>
                <a:ext uri="{FF2B5EF4-FFF2-40B4-BE49-F238E27FC236}">
                  <a16:creationId xmlns:a16="http://schemas.microsoft.com/office/drawing/2014/main" id="{D581BE4F-3EEC-1113-21AF-65EC184CFA90}"/>
                </a:ext>
              </a:extLst>
            </p:cNvPr>
            <p:cNvCxnSpPr>
              <a:cxnSpLocks/>
            </p:cNvCxnSpPr>
            <p:nvPr/>
          </p:nvCxnSpPr>
          <p:spPr>
            <a:xfrm>
              <a:off x="9701645" y="2140672"/>
              <a:ext cx="171450" cy="8256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ZoneTexte 58">
              <a:extLst>
                <a:ext uri="{FF2B5EF4-FFF2-40B4-BE49-F238E27FC236}">
                  <a16:creationId xmlns:a16="http://schemas.microsoft.com/office/drawing/2014/main" id="{3FB4DD7A-AA24-A817-1471-79C202DDB607}"/>
                </a:ext>
              </a:extLst>
            </p:cNvPr>
            <p:cNvSpPr txBox="1"/>
            <p:nvPr/>
          </p:nvSpPr>
          <p:spPr>
            <a:xfrm>
              <a:off x="9212302" y="2942213"/>
              <a:ext cx="1637954" cy="307777"/>
            </a:xfrm>
            <a:prstGeom prst="rect">
              <a:avLst/>
            </a:prstGeom>
            <a:noFill/>
          </p:spPr>
          <p:txBody>
            <a:bodyPr wrap="square" rtlCol="0">
              <a:spAutoFit/>
            </a:bodyPr>
            <a:lstStyle/>
            <a:p>
              <a:r>
                <a:rPr lang="fr-FR" sz="1400" cap="small" dirty="0"/>
                <a:t>Saturation disque</a:t>
              </a:r>
            </a:p>
          </p:txBody>
        </p:sp>
      </p:grpSp>
      <p:grpSp>
        <p:nvGrpSpPr>
          <p:cNvPr id="65" name="Groupe 64">
            <a:extLst>
              <a:ext uri="{FF2B5EF4-FFF2-40B4-BE49-F238E27FC236}">
                <a16:creationId xmlns:a16="http://schemas.microsoft.com/office/drawing/2014/main" id="{DCA08769-5818-5C6F-33D0-958E05124004}"/>
              </a:ext>
            </a:extLst>
          </p:cNvPr>
          <p:cNvGrpSpPr/>
          <p:nvPr/>
        </p:nvGrpSpPr>
        <p:grpSpPr>
          <a:xfrm>
            <a:off x="8925552" y="3218244"/>
            <a:ext cx="2109182" cy="1014831"/>
            <a:chOff x="8925552" y="3218244"/>
            <a:chExt cx="2109182" cy="1014831"/>
          </a:xfrm>
        </p:grpSpPr>
        <p:cxnSp>
          <p:nvCxnSpPr>
            <p:cNvPr id="60" name="Connecteur droit avec flèche 59">
              <a:extLst>
                <a:ext uri="{FF2B5EF4-FFF2-40B4-BE49-F238E27FC236}">
                  <a16:creationId xmlns:a16="http://schemas.microsoft.com/office/drawing/2014/main" id="{9F5AEBF5-5812-4F6D-BBEC-0D9B7949D3B0}"/>
                </a:ext>
              </a:extLst>
            </p:cNvPr>
            <p:cNvCxnSpPr>
              <a:cxnSpLocks/>
            </p:cNvCxnSpPr>
            <p:nvPr/>
          </p:nvCxnSpPr>
          <p:spPr>
            <a:xfrm flipH="1">
              <a:off x="9873095" y="3218244"/>
              <a:ext cx="11168" cy="7701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ZoneTexte 62">
              <a:extLst>
                <a:ext uri="{FF2B5EF4-FFF2-40B4-BE49-F238E27FC236}">
                  <a16:creationId xmlns:a16="http://schemas.microsoft.com/office/drawing/2014/main" id="{07CAFF0F-5749-1EE5-E78F-4A6F47589F2A}"/>
                </a:ext>
              </a:extLst>
            </p:cNvPr>
            <p:cNvSpPr txBox="1"/>
            <p:nvPr/>
          </p:nvSpPr>
          <p:spPr>
            <a:xfrm>
              <a:off x="8925552" y="3925298"/>
              <a:ext cx="2109182" cy="307777"/>
            </a:xfrm>
            <a:prstGeom prst="rect">
              <a:avLst/>
            </a:prstGeom>
            <a:noFill/>
          </p:spPr>
          <p:txBody>
            <a:bodyPr wrap="square" rtlCol="0">
              <a:spAutoFit/>
            </a:bodyPr>
            <a:lstStyle/>
            <a:p>
              <a:r>
                <a:rPr lang="fr-FR" sz="1400" cap="small" dirty="0"/>
                <a:t>Problème de production</a:t>
              </a:r>
            </a:p>
          </p:txBody>
        </p:sp>
      </p:grpSp>
    </p:spTree>
    <p:extLst>
      <p:ext uri="{BB962C8B-B14F-4D97-AF65-F5344CB8AC3E}">
        <p14:creationId xmlns:p14="http://schemas.microsoft.com/office/powerpoint/2010/main" val="3660885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1000"/>
                                        <p:tgtEl>
                                          <p:spTgt spid="65"/>
                                        </p:tgtEl>
                                      </p:cBhvr>
                                    </p:animEffect>
                                    <p:anim calcmode="lin" valueType="num">
                                      <p:cBhvr>
                                        <p:cTn id="15" dur="1000" fill="hold"/>
                                        <p:tgtEl>
                                          <p:spTgt spid="65"/>
                                        </p:tgtEl>
                                        <p:attrNameLst>
                                          <p:attrName>ppt_x</p:attrName>
                                        </p:attrNameLst>
                                      </p:cBhvr>
                                      <p:tavLst>
                                        <p:tav tm="0">
                                          <p:val>
                                            <p:strVal val="#ppt_x"/>
                                          </p:val>
                                        </p:tav>
                                        <p:tav tm="100000">
                                          <p:val>
                                            <p:strVal val="#ppt_x"/>
                                          </p:val>
                                        </p:tav>
                                      </p:tavLst>
                                    </p:anim>
                                    <p:anim calcmode="lin" valueType="num">
                                      <p:cBhvr>
                                        <p:cTn id="16"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B809C-F89B-421E-01D2-E46BE65D3B9B}"/>
            </a:ext>
          </a:extLst>
        </p:cNvPr>
        <p:cNvGrpSpPr/>
        <p:nvPr/>
      </p:nvGrpSpPr>
      <p:grpSpPr>
        <a:xfrm>
          <a:off x="0" y="0"/>
          <a:ext cx="0" cy="0"/>
          <a:chOff x="0" y="0"/>
          <a:chExt cx="0" cy="0"/>
        </a:xfrm>
      </p:grpSpPr>
      <p:pic>
        <p:nvPicPr>
          <p:cNvPr id="61" name="Graphique 57">
            <a:extLst>
              <a:ext uri="{FF2B5EF4-FFF2-40B4-BE49-F238E27FC236}">
                <a16:creationId xmlns:a16="http://schemas.microsoft.com/office/drawing/2014/main" id="{3EB19093-B388-F671-0C96-006C3E01C9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8168715">
            <a:off x="9316808" y="-5765845"/>
            <a:ext cx="547445" cy="547445"/>
          </a:xfrm>
          <a:prstGeom prst="rect">
            <a:avLst/>
          </a:prstGeom>
        </p:spPr>
      </p:pic>
      <p:sp>
        <p:nvSpPr>
          <p:cNvPr id="17" name="Hexagone 16">
            <a:extLst>
              <a:ext uri="{FF2B5EF4-FFF2-40B4-BE49-F238E27FC236}">
                <a16:creationId xmlns:a16="http://schemas.microsoft.com/office/drawing/2014/main" id="{B57AA540-2D24-9D64-7265-A02CBB4AEC28}"/>
              </a:ext>
            </a:extLst>
          </p:cNvPr>
          <p:cNvSpPr/>
          <p:nvPr/>
        </p:nvSpPr>
        <p:spPr>
          <a:xfrm rot="18802443">
            <a:off x="6483020" y="-7980451"/>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BB524F4C-8297-584F-7F07-869210535C70}"/>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443EC95D-74D3-7190-EC0E-0F5A90297E16}"/>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ED2178B7-065C-DF55-1B6C-D81B6C6E4CE7}"/>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9FB5CE48-55C7-9BCC-BECE-07B06790DD6E}"/>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098788A9-F2F8-6729-A9BB-5BADC7292F35}"/>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31F53F99-5423-EB7F-78F4-43A628DBC549}"/>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7562FEBF-4F74-D757-0E19-4C7775CFCBA8}"/>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7C8C3737-D073-48FD-FE56-59C6CE576854}"/>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BF1CD2D9-0901-99C7-8FE8-72A81140007E}"/>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5550C5F3-E3D0-412C-E102-9CEF23269B78}"/>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BF00F844-8EF1-011B-222F-7C3B8ABB2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78832825-9F55-B100-9025-5263D542F17A}"/>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D3C8FD17-09B5-A212-B0C7-0BD19F3694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5061506B-4174-3D26-8FC7-A108807815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E73A121F-859D-CBA7-D6BD-DB77FEC9B5AD}"/>
              </a:ext>
            </a:extLst>
          </p:cNvPr>
          <p:cNvSpPr txBox="1"/>
          <p:nvPr/>
        </p:nvSpPr>
        <p:spPr>
          <a:xfrm>
            <a:off x="-605977" y="-431587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31" name="Groupe 30">
            <a:extLst>
              <a:ext uri="{FF2B5EF4-FFF2-40B4-BE49-F238E27FC236}">
                <a16:creationId xmlns:a16="http://schemas.microsoft.com/office/drawing/2014/main" id="{86A76821-C348-D35C-3C89-96F8290D5FF6}"/>
              </a:ext>
            </a:extLst>
          </p:cNvPr>
          <p:cNvGrpSpPr/>
          <p:nvPr/>
        </p:nvGrpSpPr>
        <p:grpSpPr>
          <a:xfrm>
            <a:off x="41392" y="-3404121"/>
            <a:ext cx="1128854" cy="1402001"/>
            <a:chOff x="6081740" y="1301887"/>
            <a:chExt cx="1128854" cy="1402001"/>
          </a:xfrm>
        </p:grpSpPr>
        <p:grpSp>
          <p:nvGrpSpPr>
            <p:cNvPr id="15" name="Groupe 14">
              <a:extLst>
                <a:ext uri="{FF2B5EF4-FFF2-40B4-BE49-F238E27FC236}">
                  <a16:creationId xmlns:a16="http://schemas.microsoft.com/office/drawing/2014/main" id="{3F931856-0065-2511-61B1-E5F0661772F9}"/>
                </a:ext>
              </a:extLst>
            </p:cNvPr>
            <p:cNvGrpSpPr/>
            <p:nvPr/>
          </p:nvGrpSpPr>
          <p:grpSpPr>
            <a:xfrm>
              <a:off x="6140896" y="1301887"/>
              <a:ext cx="986209" cy="1402001"/>
              <a:chOff x="5120726" y="1638094"/>
              <a:chExt cx="2247704" cy="4146186"/>
            </a:xfrm>
            <a:noFill/>
          </p:grpSpPr>
          <p:sp>
            <p:nvSpPr>
              <p:cNvPr id="26" name="Rectangle 25">
                <a:extLst>
                  <a:ext uri="{FF2B5EF4-FFF2-40B4-BE49-F238E27FC236}">
                    <a16:creationId xmlns:a16="http://schemas.microsoft.com/office/drawing/2014/main" id="{F4C09BA6-360C-39E7-5755-73B41EB56084}"/>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a:extLst>
                  <a:ext uri="{FF2B5EF4-FFF2-40B4-BE49-F238E27FC236}">
                    <a16:creationId xmlns:a16="http://schemas.microsoft.com/office/drawing/2014/main" id="{8641FA5A-42D2-7A61-2CDF-2153DB6B8959}"/>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0" name="Image 29" descr="Une image contenant clipart, symbole, Graphique, logo&#10;&#10;Description générée automatiquement">
              <a:extLst>
                <a:ext uri="{FF2B5EF4-FFF2-40B4-BE49-F238E27FC236}">
                  <a16:creationId xmlns:a16="http://schemas.microsoft.com/office/drawing/2014/main" id="{8757CBF7-C30A-C834-CD44-F0165D9876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1740" y="1616186"/>
              <a:ext cx="1128854" cy="862261"/>
            </a:xfrm>
            <a:prstGeom prst="rect">
              <a:avLst/>
            </a:prstGeom>
          </p:spPr>
        </p:pic>
      </p:grpSp>
      <p:sp>
        <p:nvSpPr>
          <p:cNvPr id="36" name="ZoneTexte 35">
            <a:extLst>
              <a:ext uri="{FF2B5EF4-FFF2-40B4-BE49-F238E27FC236}">
                <a16:creationId xmlns:a16="http://schemas.microsoft.com/office/drawing/2014/main" id="{1C5FFD49-BB59-A7E4-9887-F0BD49F99503}"/>
              </a:ext>
            </a:extLst>
          </p:cNvPr>
          <p:cNvSpPr txBox="1"/>
          <p:nvPr/>
        </p:nvSpPr>
        <p:spPr>
          <a:xfrm>
            <a:off x="1555335" y="-2840466"/>
            <a:ext cx="2042893" cy="307777"/>
          </a:xfrm>
          <a:prstGeom prst="rect">
            <a:avLst/>
          </a:prstGeom>
          <a:noFill/>
        </p:spPr>
        <p:txBody>
          <a:bodyPr wrap="square" rtlCol="0">
            <a:spAutoFit/>
          </a:bodyPr>
          <a:lstStyle/>
          <a:p>
            <a:r>
              <a:rPr lang="fr-FR" sz="1400" cap="small" dirty="0"/>
              <a:t>Rôle FSRM</a:t>
            </a:r>
          </a:p>
        </p:txBody>
      </p:sp>
      <p:cxnSp>
        <p:nvCxnSpPr>
          <p:cNvPr id="37" name="Connecteur droit 36">
            <a:extLst>
              <a:ext uri="{FF2B5EF4-FFF2-40B4-BE49-F238E27FC236}">
                <a16:creationId xmlns:a16="http://schemas.microsoft.com/office/drawing/2014/main" id="{18F7E971-2F00-11C6-5B11-69CE40C1CC1B}"/>
              </a:ext>
            </a:extLst>
          </p:cNvPr>
          <p:cNvCxnSpPr/>
          <p:nvPr/>
        </p:nvCxnSpPr>
        <p:spPr>
          <a:xfrm>
            <a:off x="1077278" y="-2658036"/>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9FAFFD21-29F6-1168-6807-30CA1A069FD5}"/>
              </a:ext>
            </a:extLst>
          </p:cNvPr>
          <p:cNvCxnSpPr/>
          <p:nvPr/>
        </p:nvCxnSpPr>
        <p:spPr>
          <a:xfrm>
            <a:off x="2505374" y="-2682204"/>
            <a:ext cx="7715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DA96EE43-2585-C299-9E51-01E353ED89F5}"/>
              </a:ext>
            </a:extLst>
          </p:cNvPr>
          <p:cNvSpPr txBox="1"/>
          <p:nvPr/>
        </p:nvSpPr>
        <p:spPr>
          <a:xfrm>
            <a:off x="3276899" y="-2840466"/>
            <a:ext cx="3201186" cy="307777"/>
          </a:xfrm>
          <a:prstGeom prst="rect">
            <a:avLst/>
          </a:prstGeom>
          <a:noFill/>
        </p:spPr>
        <p:txBody>
          <a:bodyPr wrap="square" rtlCol="0">
            <a:spAutoFit/>
          </a:bodyPr>
          <a:lstStyle/>
          <a:p>
            <a:r>
              <a:rPr lang="fr-FR" sz="1400" cap="small" dirty="0"/>
              <a:t>Gestion avancée du partage de fichier </a:t>
            </a:r>
          </a:p>
        </p:txBody>
      </p:sp>
      <p:cxnSp>
        <p:nvCxnSpPr>
          <p:cNvPr id="34" name="Connecteur droit 33">
            <a:extLst>
              <a:ext uri="{FF2B5EF4-FFF2-40B4-BE49-F238E27FC236}">
                <a16:creationId xmlns:a16="http://schemas.microsoft.com/office/drawing/2014/main" id="{97CEACAC-B9D2-2731-5D8E-58113F7F3CD1}"/>
              </a:ext>
            </a:extLst>
          </p:cNvPr>
          <p:cNvCxnSpPr>
            <a:cxnSpLocks/>
          </p:cNvCxnSpPr>
          <p:nvPr/>
        </p:nvCxnSpPr>
        <p:spPr>
          <a:xfrm>
            <a:off x="4620988" y="-2547242"/>
            <a:ext cx="2628622" cy="274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90308A0C-DCE5-4A89-3D72-D074661E7C77}"/>
              </a:ext>
            </a:extLst>
          </p:cNvPr>
          <p:cNvCxnSpPr>
            <a:cxnSpLocks/>
          </p:cNvCxnSpPr>
          <p:nvPr/>
        </p:nvCxnSpPr>
        <p:spPr>
          <a:xfrm flipH="1">
            <a:off x="3579630" y="-2547242"/>
            <a:ext cx="1041358" cy="3363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96C727DC-8B55-4EB9-20B5-BF67DB9835CD}"/>
              </a:ext>
            </a:extLst>
          </p:cNvPr>
          <p:cNvSpPr txBox="1"/>
          <p:nvPr/>
        </p:nvSpPr>
        <p:spPr>
          <a:xfrm>
            <a:off x="2540026" y="-2239465"/>
            <a:ext cx="3201186" cy="307777"/>
          </a:xfrm>
          <a:prstGeom prst="rect">
            <a:avLst/>
          </a:prstGeom>
          <a:noFill/>
        </p:spPr>
        <p:txBody>
          <a:bodyPr wrap="square" rtlCol="0">
            <a:spAutoFit/>
          </a:bodyPr>
          <a:lstStyle/>
          <a:p>
            <a:r>
              <a:rPr lang="fr-FR" sz="1400" cap="small" dirty="0"/>
              <a:t>Filtrage de fichier</a:t>
            </a:r>
          </a:p>
        </p:txBody>
      </p:sp>
      <p:sp>
        <p:nvSpPr>
          <p:cNvPr id="47" name="ZoneTexte 46">
            <a:extLst>
              <a:ext uri="{FF2B5EF4-FFF2-40B4-BE49-F238E27FC236}">
                <a16:creationId xmlns:a16="http://schemas.microsoft.com/office/drawing/2014/main" id="{60240F1A-D6DF-DCDE-3B25-AFCA12BCFC0C}"/>
              </a:ext>
            </a:extLst>
          </p:cNvPr>
          <p:cNvSpPr txBox="1"/>
          <p:nvPr/>
        </p:nvSpPr>
        <p:spPr>
          <a:xfrm>
            <a:off x="5512612" y="198862"/>
            <a:ext cx="3387548" cy="584775"/>
          </a:xfrm>
          <a:prstGeom prst="rect">
            <a:avLst/>
          </a:prstGeom>
          <a:noFill/>
        </p:spPr>
        <p:txBody>
          <a:bodyPr wrap="square" rtlCol="0">
            <a:spAutoFit/>
          </a:bodyPr>
          <a:lstStyle/>
          <a:p>
            <a:r>
              <a:rPr lang="fr-FR" sz="3200" cap="small" dirty="0"/>
              <a:t>Gestion des quotas</a:t>
            </a:r>
          </a:p>
        </p:txBody>
      </p:sp>
      <p:pic>
        <p:nvPicPr>
          <p:cNvPr id="70" name="Image 69">
            <a:extLst>
              <a:ext uri="{FF2B5EF4-FFF2-40B4-BE49-F238E27FC236}">
                <a16:creationId xmlns:a16="http://schemas.microsoft.com/office/drawing/2014/main" id="{9FA0E58C-8991-E19D-28F3-186736BB99E5}"/>
              </a:ext>
            </a:extLst>
          </p:cNvPr>
          <p:cNvPicPr>
            <a:picLocks noChangeAspect="1"/>
          </p:cNvPicPr>
          <p:nvPr/>
        </p:nvPicPr>
        <p:blipFill>
          <a:blip r:embed="rId6"/>
          <a:stretch>
            <a:fillRect/>
          </a:stretch>
        </p:blipFill>
        <p:spPr>
          <a:xfrm>
            <a:off x="2721909" y="-1770242"/>
            <a:ext cx="1316989" cy="1495118"/>
          </a:xfrm>
          <a:prstGeom prst="rect">
            <a:avLst/>
          </a:prstGeom>
        </p:spPr>
      </p:pic>
      <p:grpSp>
        <p:nvGrpSpPr>
          <p:cNvPr id="50" name="Groupe 49">
            <a:extLst>
              <a:ext uri="{FF2B5EF4-FFF2-40B4-BE49-F238E27FC236}">
                <a16:creationId xmlns:a16="http://schemas.microsoft.com/office/drawing/2014/main" id="{4ECFB23F-2938-FC2F-C0D6-414C65E0C369}"/>
              </a:ext>
            </a:extLst>
          </p:cNvPr>
          <p:cNvGrpSpPr/>
          <p:nvPr/>
        </p:nvGrpSpPr>
        <p:grpSpPr>
          <a:xfrm>
            <a:off x="2505374" y="821757"/>
            <a:ext cx="8529360" cy="3411318"/>
            <a:chOff x="2505374" y="821757"/>
            <a:chExt cx="8529360" cy="3411318"/>
          </a:xfrm>
        </p:grpSpPr>
        <p:sp>
          <p:nvSpPr>
            <p:cNvPr id="2" name="Rectangle 1">
              <a:extLst>
                <a:ext uri="{FF2B5EF4-FFF2-40B4-BE49-F238E27FC236}">
                  <a16:creationId xmlns:a16="http://schemas.microsoft.com/office/drawing/2014/main" id="{4A23ECA7-5753-F254-DAE3-13F53DD7F11D}"/>
                </a:ext>
              </a:extLst>
            </p:cNvPr>
            <p:cNvSpPr/>
            <p:nvPr/>
          </p:nvSpPr>
          <p:spPr>
            <a:xfrm>
              <a:off x="9444372" y="1112522"/>
              <a:ext cx="428723" cy="730210"/>
            </a:xfrm>
            <a:prstGeom prst="rect">
              <a:avLst/>
            </a:prstGeom>
            <a:solidFill>
              <a:srgbClr val="F070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42" descr="Une image contenant capture d’écran, Graphique, conception&#10;&#10;Description générée automatiquement">
              <a:extLst>
                <a:ext uri="{FF2B5EF4-FFF2-40B4-BE49-F238E27FC236}">
                  <a16:creationId xmlns:a16="http://schemas.microsoft.com/office/drawing/2014/main" id="{CEC35BBD-2D16-E8D4-4CC4-E05D9363298F}"/>
                </a:ext>
              </a:extLst>
            </p:cNvPr>
            <p:cNvPicPr>
              <a:picLocks noChangeAspect="1"/>
            </p:cNvPicPr>
            <p:nvPr/>
          </p:nvPicPr>
          <p:blipFill rotWithShape="1">
            <a:blip r:embed="rId7">
              <a:extLst>
                <a:ext uri="{28A0092B-C50C-407E-A947-70E740481C1C}">
                  <a14:useLocalDpi xmlns:a14="http://schemas.microsoft.com/office/drawing/2010/main" val="0"/>
                </a:ext>
              </a:extLst>
            </a:blip>
            <a:srcRect t="25758" r="42352" b="-1949"/>
            <a:stretch/>
          </p:blipFill>
          <p:spPr>
            <a:xfrm flipV="1">
              <a:off x="9212302" y="821757"/>
              <a:ext cx="737182" cy="1042884"/>
            </a:xfrm>
            <a:prstGeom prst="rect">
              <a:avLst/>
            </a:prstGeom>
          </p:spPr>
        </p:pic>
        <p:sp>
          <p:nvSpPr>
            <p:cNvPr id="33" name="Rectangle 32">
              <a:extLst>
                <a:ext uri="{FF2B5EF4-FFF2-40B4-BE49-F238E27FC236}">
                  <a16:creationId xmlns:a16="http://schemas.microsoft.com/office/drawing/2014/main" id="{EC7CF011-08BD-44A6-82C2-04644016AEE7}"/>
                </a:ext>
              </a:extLst>
            </p:cNvPr>
            <p:cNvSpPr/>
            <p:nvPr/>
          </p:nvSpPr>
          <p:spPr>
            <a:xfrm>
              <a:off x="7995949" y="1210922"/>
              <a:ext cx="428723" cy="631809"/>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descr="Une image contenant capture d’écran, Graphique, conception&#10;&#10;Description générée automatiquement">
              <a:extLst>
                <a:ext uri="{FF2B5EF4-FFF2-40B4-BE49-F238E27FC236}">
                  <a16:creationId xmlns:a16="http://schemas.microsoft.com/office/drawing/2014/main" id="{EECBD13C-9A84-FEDF-6488-E99B6766BB1D}"/>
                </a:ext>
              </a:extLst>
            </p:cNvPr>
            <p:cNvPicPr>
              <a:picLocks noChangeAspect="1"/>
            </p:cNvPicPr>
            <p:nvPr/>
          </p:nvPicPr>
          <p:blipFill rotWithShape="1">
            <a:blip r:embed="rId7">
              <a:extLst>
                <a:ext uri="{28A0092B-C50C-407E-A947-70E740481C1C}">
                  <a14:useLocalDpi xmlns:a14="http://schemas.microsoft.com/office/drawing/2010/main" val="0"/>
                </a:ext>
              </a:extLst>
            </a:blip>
            <a:srcRect t="25758" r="42352" b="-1949"/>
            <a:stretch/>
          </p:blipFill>
          <p:spPr>
            <a:xfrm flipV="1">
              <a:off x="7763879" y="821757"/>
              <a:ext cx="737182" cy="1042884"/>
            </a:xfrm>
            <a:prstGeom prst="rect">
              <a:avLst/>
            </a:prstGeom>
          </p:spPr>
        </p:pic>
        <p:grpSp>
          <p:nvGrpSpPr>
            <p:cNvPr id="3" name="Groupe 2">
              <a:extLst>
                <a:ext uri="{FF2B5EF4-FFF2-40B4-BE49-F238E27FC236}">
                  <a16:creationId xmlns:a16="http://schemas.microsoft.com/office/drawing/2014/main" id="{E9BCB914-24C6-5576-19A6-FCA7CB823B85}"/>
                </a:ext>
              </a:extLst>
            </p:cNvPr>
            <p:cNvGrpSpPr/>
            <p:nvPr/>
          </p:nvGrpSpPr>
          <p:grpSpPr>
            <a:xfrm>
              <a:off x="5086013" y="1799016"/>
              <a:ext cx="3218234" cy="2036806"/>
              <a:chOff x="6435465" y="2061649"/>
              <a:chExt cx="3218234" cy="2036806"/>
            </a:xfrm>
          </p:grpSpPr>
          <p:cxnSp>
            <p:nvCxnSpPr>
              <p:cNvPr id="4" name="Connecteur droit 3">
                <a:extLst>
                  <a:ext uri="{FF2B5EF4-FFF2-40B4-BE49-F238E27FC236}">
                    <a16:creationId xmlns:a16="http://schemas.microsoft.com/office/drawing/2014/main" id="{0C96D9C9-8CB0-2DC1-8414-68C3A23C8DE1}"/>
                  </a:ext>
                </a:extLst>
              </p:cNvPr>
              <p:cNvCxnSpPr>
                <a:cxnSpLocks/>
              </p:cNvCxnSpPr>
              <p:nvPr/>
            </p:nvCxnSpPr>
            <p:spPr>
              <a:xfrm flipV="1">
                <a:off x="6864429" y="2072759"/>
                <a:ext cx="1133039"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 name="Connecteur droit 4">
                <a:extLst>
                  <a:ext uri="{FF2B5EF4-FFF2-40B4-BE49-F238E27FC236}">
                    <a16:creationId xmlns:a16="http://schemas.microsoft.com/office/drawing/2014/main" id="{B1CAFC67-CD18-622D-A0B2-AE8F7CDDB508}"/>
                  </a:ext>
                </a:extLst>
              </p:cNvPr>
              <p:cNvCxnSpPr>
                <a:cxnSpLocks/>
              </p:cNvCxnSpPr>
              <p:nvPr/>
            </p:nvCxnSpPr>
            <p:spPr>
              <a:xfrm flipH="1" flipV="1">
                <a:off x="8016620" y="2072759"/>
                <a:ext cx="18386"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 name="Connecteur droit 5">
                <a:extLst>
                  <a:ext uri="{FF2B5EF4-FFF2-40B4-BE49-F238E27FC236}">
                    <a16:creationId xmlns:a16="http://schemas.microsoft.com/office/drawing/2014/main" id="{1F54D13E-CE65-5975-DBAE-4DBDE39A477B}"/>
                  </a:ext>
                </a:extLst>
              </p:cNvPr>
              <p:cNvCxnSpPr>
                <a:cxnSpLocks/>
              </p:cNvCxnSpPr>
              <p:nvPr/>
            </p:nvCxnSpPr>
            <p:spPr>
              <a:xfrm flipH="1" flipV="1">
                <a:off x="8044582" y="2061649"/>
                <a:ext cx="1167182" cy="15520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8" name="Image 7" descr="Une image contenant cercle, Graphique, art&#10;&#10;Description générée automatiquement">
                <a:extLst>
                  <a:ext uri="{FF2B5EF4-FFF2-40B4-BE49-F238E27FC236}">
                    <a16:creationId xmlns:a16="http://schemas.microsoft.com/office/drawing/2014/main" id="{BB5F9ED6-8FBD-C3F4-7E1E-C393EB37C7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5465" y="3460915"/>
                <a:ext cx="637540" cy="637540"/>
              </a:xfrm>
              <a:prstGeom prst="rect">
                <a:avLst/>
              </a:prstGeom>
            </p:spPr>
          </p:pic>
          <p:pic>
            <p:nvPicPr>
              <p:cNvPr id="12" name="Image 11" descr="Une image contenant cercle, Graphique, art&#10;&#10;Description générée automatiquement">
                <a:extLst>
                  <a:ext uri="{FF2B5EF4-FFF2-40B4-BE49-F238E27FC236}">
                    <a16:creationId xmlns:a16="http://schemas.microsoft.com/office/drawing/2014/main" id="{E6E49D41-A812-F090-F3FD-06B7CCE5C7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25812" y="3431943"/>
                <a:ext cx="637540" cy="637540"/>
              </a:xfrm>
              <a:prstGeom prst="rect">
                <a:avLst/>
              </a:prstGeom>
            </p:spPr>
          </p:pic>
          <p:pic>
            <p:nvPicPr>
              <p:cNvPr id="14" name="Image 13" descr="Une image contenant cercle, Graphique, art&#10;&#10;Description générée automatiquement">
                <a:extLst>
                  <a:ext uri="{FF2B5EF4-FFF2-40B4-BE49-F238E27FC236}">
                    <a16:creationId xmlns:a16="http://schemas.microsoft.com/office/drawing/2014/main" id="{4A8699BC-0A0A-3274-B23A-DE6668C3E2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16159" y="3429000"/>
                <a:ext cx="637540" cy="637540"/>
              </a:xfrm>
              <a:prstGeom prst="rect">
                <a:avLst/>
              </a:prstGeom>
            </p:spPr>
          </p:pic>
        </p:grpSp>
        <p:grpSp>
          <p:nvGrpSpPr>
            <p:cNvPr id="18" name="Groupe 17">
              <a:extLst>
                <a:ext uri="{FF2B5EF4-FFF2-40B4-BE49-F238E27FC236}">
                  <a16:creationId xmlns:a16="http://schemas.microsoft.com/office/drawing/2014/main" id="{3C162F7B-4AD3-C7EF-82C7-271E7F8F76B9}"/>
                </a:ext>
              </a:extLst>
            </p:cNvPr>
            <p:cNvGrpSpPr/>
            <p:nvPr/>
          </p:nvGrpSpPr>
          <p:grpSpPr>
            <a:xfrm>
              <a:off x="6190816" y="1065964"/>
              <a:ext cx="914401" cy="914401"/>
              <a:chOff x="8237806" y="3249990"/>
              <a:chExt cx="914401" cy="914401"/>
            </a:xfrm>
          </p:grpSpPr>
          <p:pic>
            <p:nvPicPr>
              <p:cNvPr id="19" name="Image 18" descr="Une image contenant capture d’écran, jaune, Rectangle, conception&#10;&#10;Description générée automatiquement">
                <a:extLst>
                  <a:ext uri="{FF2B5EF4-FFF2-40B4-BE49-F238E27FC236}">
                    <a16:creationId xmlns:a16="http://schemas.microsoft.com/office/drawing/2014/main" id="{A37D1F57-FDAB-FF10-ADBA-292D9FB9DC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37806" y="3249990"/>
                <a:ext cx="914401" cy="914401"/>
              </a:xfrm>
              <a:prstGeom prst="rect">
                <a:avLst/>
              </a:prstGeom>
            </p:spPr>
          </p:pic>
          <p:sp>
            <p:nvSpPr>
              <p:cNvPr id="20" name="ZoneTexte 19">
                <a:extLst>
                  <a:ext uri="{FF2B5EF4-FFF2-40B4-BE49-F238E27FC236}">
                    <a16:creationId xmlns:a16="http://schemas.microsoft.com/office/drawing/2014/main" id="{9882A87C-0182-D2A8-87C2-71BC48BDB14C}"/>
                  </a:ext>
                </a:extLst>
              </p:cNvPr>
              <p:cNvSpPr txBox="1"/>
              <p:nvPr/>
            </p:nvSpPr>
            <p:spPr>
              <a:xfrm>
                <a:off x="8349651" y="3499699"/>
                <a:ext cx="802556" cy="461665"/>
              </a:xfrm>
              <a:prstGeom prst="rect">
                <a:avLst/>
              </a:prstGeom>
              <a:noFill/>
            </p:spPr>
            <p:txBody>
              <a:bodyPr wrap="square" rtlCol="0">
                <a:spAutoFit/>
              </a:bodyPr>
              <a:lstStyle/>
              <a:p>
                <a:r>
                  <a:rPr lang="fr-FR" sz="1200" b="1" cap="small" dirty="0"/>
                  <a:t>Dossier </a:t>
                </a:r>
              </a:p>
              <a:p>
                <a:r>
                  <a:rPr lang="fr-FR" sz="1200" b="1" cap="small" dirty="0"/>
                  <a:t>Commun</a:t>
                </a:r>
              </a:p>
            </p:txBody>
          </p:sp>
        </p:grpSp>
        <p:sp>
          <p:nvSpPr>
            <p:cNvPr id="23" name="ZoneTexte 22">
              <a:extLst>
                <a:ext uri="{FF2B5EF4-FFF2-40B4-BE49-F238E27FC236}">
                  <a16:creationId xmlns:a16="http://schemas.microsoft.com/office/drawing/2014/main" id="{632E7E37-25C5-D974-D76E-2D2E47D35511}"/>
                </a:ext>
              </a:extLst>
            </p:cNvPr>
            <p:cNvSpPr txBox="1"/>
            <p:nvPr/>
          </p:nvSpPr>
          <p:spPr>
            <a:xfrm>
              <a:off x="7816458" y="1826476"/>
              <a:ext cx="905658" cy="307777"/>
            </a:xfrm>
            <a:prstGeom prst="rect">
              <a:avLst/>
            </a:prstGeom>
            <a:noFill/>
          </p:spPr>
          <p:txBody>
            <a:bodyPr wrap="square" rtlCol="0">
              <a:spAutoFit/>
            </a:bodyPr>
            <a:lstStyle/>
            <a:p>
              <a:r>
                <a:rPr lang="fr-FR" sz="1400" cap="small" dirty="0"/>
                <a:t>Stockage</a:t>
              </a:r>
            </a:p>
          </p:txBody>
        </p:sp>
        <p:cxnSp>
          <p:nvCxnSpPr>
            <p:cNvPr id="32" name="Connecteur droit 31">
              <a:extLst>
                <a:ext uri="{FF2B5EF4-FFF2-40B4-BE49-F238E27FC236}">
                  <a16:creationId xmlns:a16="http://schemas.microsoft.com/office/drawing/2014/main" id="{ABBA1564-B028-653C-2E5E-AF3A76C676B5}"/>
                </a:ext>
              </a:extLst>
            </p:cNvPr>
            <p:cNvCxnSpPr/>
            <p:nvPr/>
          </p:nvCxnSpPr>
          <p:spPr>
            <a:xfrm flipH="1">
              <a:off x="6992259" y="1551208"/>
              <a:ext cx="969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368703DC-649A-837E-8D2C-3CF300550B3B}"/>
                </a:ext>
              </a:extLst>
            </p:cNvPr>
            <p:cNvSpPr txBox="1"/>
            <p:nvPr/>
          </p:nvSpPr>
          <p:spPr>
            <a:xfrm>
              <a:off x="7912032" y="843391"/>
              <a:ext cx="905658" cy="307777"/>
            </a:xfrm>
            <a:prstGeom prst="rect">
              <a:avLst/>
            </a:prstGeom>
            <a:noFill/>
          </p:spPr>
          <p:txBody>
            <a:bodyPr wrap="square" rtlCol="0">
              <a:spAutoFit/>
            </a:bodyPr>
            <a:lstStyle/>
            <a:p>
              <a:r>
                <a:rPr lang="fr-FR" sz="1400" cap="small" dirty="0"/>
                <a:t>100G</a:t>
              </a:r>
            </a:p>
          </p:txBody>
        </p:sp>
        <p:sp>
          <p:nvSpPr>
            <p:cNvPr id="39" name="ZoneTexte 38">
              <a:extLst>
                <a:ext uri="{FF2B5EF4-FFF2-40B4-BE49-F238E27FC236}">
                  <a16:creationId xmlns:a16="http://schemas.microsoft.com/office/drawing/2014/main" id="{3D6B55B9-B212-FBE1-90B7-D8E288F18108}"/>
                </a:ext>
              </a:extLst>
            </p:cNvPr>
            <p:cNvSpPr txBox="1"/>
            <p:nvPr/>
          </p:nvSpPr>
          <p:spPr>
            <a:xfrm>
              <a:off x="2505374" y="1554341"/>
              <a:ext cx="2042892" cy="400110"/>
            </a:xfrm>
            <a:prstGeom prst="rect">
              <a:avLst/>
            </a:prstGeom>
            <a:noFill/>
          </p:spPr>
          <p:txBody>
            <a:bodyPr wrap="square" rtlCol="0">
              <a:spAutoFit/>
            </a:bodyPr>
            <a:lstStyle/>
            <a:p>
              <a:pPr marL="285750" indent="-285750">
                <a:buFont typeface="Arial" panose="020B0604020202020204" pitchFamily="34" charset="0"/>
                <a:buChar char="•"/>
              </a:pPr>
              <a:r>
                <a:rPr lang="fr-FR" sz="2000" cap="small" dirty="0"/>
                <a:t>Quotas : </a:t>
              </a:r>
              <a:r>
                <a:rPr lang="fr-FR" sz="2000" cap="small" dirty="0">
                  <a:solidFill>
                    <a:srgbClr val="779AD0"/>
                  </a:solidFill>
                </a:rPr>
                <a:t>30G</a:t>
              </a:r>
            </a:p>
          </p:txBody>
        </p:sp>
        <p:sp>
          <p:nvSpPr>
            <p:cNvPr id="40" name="ZoneTexte 39">
              <a:extLst>
                <a:ext uri="{FF2B5EF4-FFF2-40B4-BE49-F238E27FC236}">
                  <a16:creationId xmlns:a16="http://schemas.microsoft.com/office/drawing/2014/main" id="{BE9F304D-A11B-1094-A7F4-59CB8802B201}"/>
                </a:ext>
              </a:extLst>
            </p:cNvPr>
            <p:cNvSpPr txBox="1"/>
            <p:nvPr/>
          </p:nvSpPr>
          <p:spPr>
            <a:xfrm rot="18392262">
              <a:off x="5495825" y="2399635"/>
              <a:ext cx="905658" cy="307777"/>
            </a:xfrm>
            <a:prstGeom prst="rect">
              <a:avLst/>
            </a:prstGeom>
            <a:noFill/>
          </p:spPr>
          <p:txBody>
            <a:bodyPr wrap="square" rtlCol="0">
              <a:spAutoFit/>
            </a:bodyPr>
            <a:lstStyle/>
            <a:p>
              <a:r>
                <a:rPr lang="fr-FR" sz="1400" cap="small" dirty="0"/>
                <a:t>30G</a:t>
              </a:r>
            </a:p>
          </p:txBody>
        </p:sp>
        <p:sp>
          <p:nvSpPr>
            <p:cNvPr id="41" name="ZoneTexte 40">
              <a:extLst>
                <a:ext uri="{FF2B5EF4-FFF2-40B4-BE49-F238E27FC236}">
                  <a16:creationId xmlns:a16="http://schemas.microsoft.com/office/drawing/2014/main" id="{2F5200D1-1E0B-FDB7-64EF-8EBBD1D419B3}"/>
                </a:ext>
              </a:extLst>
            </p:cNvPr>
            <p:cNvSpPr txBox="1"/>
            <p:nvPr/>
          </p:nvSpPr>
          <p:spPr>
            <a:xfrm rot="16200000">
              <a:off x="6110030" y="2359565"/>
              <a:ext cx="905658" cy="307777"/>
            </a:xfrm>
            <a:prstGeom prst="rect">
              <a:avLst/>
            </a:prstGeom>
            <a:noFill/>
          </p:spPr>
          <p:txBody>
            <a:bodyPr wrap="square" rtlCol="0">
              <a:spAutoFit/>
            </a:bodyPr>
            <a:lstStyle/>
            <a:p>
              <a:r>
                <a:rPr lang="fr-FR" sz="1400" cap="small" dirty="0"/>
                <a:t>30G</a:t>
              </a:r>
            </a:p>
          </p:txBody>
        </p:sp>
        <p:sp>
          <p:nvSpPr>
            <p:cNvPr id="42" name="ZoneTexte 41">
              <a:extLst>
                <a:ext uri="{FF2B5EF4-FFF2-40B4-BE49-F238E27FC236}">
                  <a16:creationId xmlns:a16="http://schemas.microsoft.com/office/drawing/2014/main" id="{9CEA4442-F2F4-2C80-3D07-FC7BF2A1D4DE}"/>
                </a:ext>
              </a:extLst>
            </p:cNvPr>
            <p:cNvSpPr txBox="1"/>
            <p:nvPr/>
          </p:nvSpPr>
          <p:spPr>
            <a:xfrm rot="14194861">
              <a:off x="6777941" y="2523568"/>
              <a:ext cx="905658" cy="307777"/>
            </a:xfrm>
            <a:prstGeom prst="rect">
              <a:avLst/>
            </a:prstGeom>
            <a:noFill/>
          </p:spPr>
          <p:txBody>
            <a:bodyPr wrap="square" rtlCol="0">
              <a:spAutoFit/>
            </a:bodyPr>
            <a:lstStyle/>
            <a:p>
              <a:r>
                <a:rPr lang="fr-FR" sz="1400" cap="small" dirty="0"/>
                <a:t>30G</a:t>
              </a:r>
            </a:p>
          </p:txBody>
        </p:sp>
        <p:sp>
          <p:nvSpPr>
            <p:cNvPr id="21" name="ZoneTexte 20">
              <a:extLst>
                <a:ext uri="{FF2B5EF4-FFF2-40B4-BE49-F238E27FC236}">
                  <a16:creationId xmlns:a16="http://schemas.microsoft.com/office/drawing/2014/main" id="{0ED13115-098D-DA85-C1EA-7ED4384A35F6}"/>
                </a:ext>
              </a:extLst>
            </p:cNvPr>
            <p:cNvSpPr txBox="1"/>
            <p:nvPr/>
          </p:nvSpPr>
          <p:spPr>
            <a:xfrm>
              <a:off x="9264881" y="1826476"/>
              <a:ext cx="905658" cy="307777"/>
            </a:xfrm>
            <a:prstGeom prst="rect">
              <a:avLst/>
            </a:prstGeom>
            <a:noFill/>
          </p:spPr>
          <p:txBody>
            <a:bodyPr wrap="square" rtlCol="0">
              <a:spAutoFit/>
            </a:bodyPr>
            <a:lstStyle/>
            <a:p>
              <a:r>
                <a:rPr lang="fr-FR" sz="1400" cap="small" dirty="0"/>
                <a:t>Stockage</a:t>
              </a:r>
            </a:p>
          </p:txBody>
        </p:sp>
        <p:cxnSp>
          <p:nvCxnSpPr>
            <p:cNvPr id="24" name="Connecteur droit 23">
              <a:extLst>
                <a:ext uri="{FF2B5EF4-FFF2-40B4-BE49-F238E27FC236}">
                  <a16:creationId xmlns:a16="http://schemas.microsoft.com/office/drawing/2014/main" id="{75831156-7740-7075-E170-60EB3952A532}"/>
                </a:ext>
              </a:extLst>
            </p:cNvPr>
            <p:cNvCxnSpPr/>
            <p:nvPr/>
          </p:nvCxnSpPr>
          <p:spPr>
            <a:xfrm flipH="1">
              <a:off x="8440682" y="1551208"/>
              <a:ext cx="969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8AE48857-72A3-26F2-2A75-81D2C1B5BE08}"/>
                </a:ext>
              </a:extLst>
            </p:cNvPr>
            <p:cNvSpPr txBox="1"/>
            <p:nvPr/>
          </p:nvSpPr>
          <p:spPr>
            <a:xfrm>
              <a:off x="9360455" y="843391"/>
              <a:ext cx="905658" cy="307777"/>
            </a:xfrm>
            <a:prstGeom prst="rect">
              <a:avLst/>
            </a:prstGeom>
            <a:noFill/>
          </p:spPr>
          <p:txBody>
            <a:bodyPr wrap="square" rtlCol="0">
              <a:spAutoFit/>
            </a:bodyPr>
            <a:lstStyle/>
            <a:p>
              <a:r>
                <a:rPr lang="fr-FR" sz="1400" cap="small" dirty="0"/>
                <a:t>100G</a:t>
              </a:r>
            </a:p>
          </p:txBody>
        </p:sp>
        <p:sp>
          <p:nvSpPr>
            <p:cNvPr id="46" name="ZoneTexte 45">
              <a:extLst>
                <a:ext uri="{FF2B5EF4-FFF2-40B4-BE49-F238E27FC236}">
                  <a16:creationId xmlns:a16="http://schemas.microsoft.com/office/drawing/2014/main" id="{D031040E-7C0B-232C-EC98-4D9575828BE7}"/>
                </a:ext>
              </a:extLst>
            </p:cNvPr>
            <p:cNvSpPr txBox="1"/>
            <p:nvPr/>
          </p:nvSpPr>
          <p:spPr>
            <a:xfrm>
              <a:off x="8445416" y="1315408"/>
              <a:ext cx="1075533" cy="307777"/>
            </a:xfrm>
            <a:prstGeom prst="rect">
              <a:avLst/>
            </a:prstGeom>
            <a:noFill/>
          </p:spPr>
          <p:txBody>
            <a:bodyPr wrap="square" rtlCol="0">
              <a:spAutoFit/>
            </a:bodyPr>
            <a:lstStyle/>
            <a:p>
              <a:r>
                <a:rPr lang="fr-FR" sz="1400" cap="small" dirty="0"/>
                <a:t>Sans quota</a:t>
              </a:r>
            </a:p>
          </p:txBody>
        </p:sp>
        <p:grpSp>
          <p:nvGrpSpPr>
            <p:cNvPr id="64" name="Groupe 63">
              <a:extLst>
                <a:ext uri="{FF2B5EF4-FFF2-40B4-BE49-F238E27FC236}">
                  <a16:creationId xmlns:a16="http://schemas.microsoft.com/office/drawing/2014/main" id="{D331CE68-D339-6039-8E71-21E95C972FD7}"/>
                </a:ext>
              </a:extLst>
            </p:cNvPr>
            <p:cNvGrpSpPr/>
            <p:nvPr/>
          </p:nvGrpSpPr>
          <p:grpSpPr>
            <a:xfrm>
              <a:off x="9212302" y="2140672"/>
              <a:ext cx="1637954" cy="1109318"/>
              <a:chOff x="9212302" y="2140672"/>
              <a:chExt cx="1637954" cy="1109318"/>
            </a:xfrm>
          </p:grpSpPr>
          <p:cxnSp>
            <p:nvCxnSpPr>
              <p:cNvPr id="51" name="Connecteur droit avec flèche 50">
                <a:extLst>
                  <a:ext uri="{FF2B5EF4-FFF2-40B4-BE49-F238E27FC236}">
                    <a16:creationId xmlns:a16="http://schemas.microsoft.com/office/drawing/2014/main" id="{AC6BCDB1-9AF5-369F-BF5A-EE39DC13237A}"/>
                  </a:ext>
                </a:extLst>
              </p:cNvPr>
              <p:cNvCxnSpPr>
                <a:cxnSpLocks/>
              </p:cNvCxnSpPr>
              <p:nvPr/>
            </p:nvCxnSpPr>
            <p:spPr>
              <a:xfrm>
                <a:off x="9701645" y="2140672"/>
                <a:ext cx="171450" cy="8256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ZoneTexte 58">
                <a:extLst>
                  <a:ext uri="{FF2B5EF4-FFF2-40B4-BE49-F238E27FC236}">
                    <a16:creationId xmlns:a16="http://schemas.microsoft.com/office/drawing/2014/main" id="{DE19C956-40C2-9D58-7A72-ED9CEDB65944}"/>
                  </a:ext>
                </a:extLst>
              </p:cNvPr>
              <p:cNvSpPr txBox="1"/>
              <p:nvPr/>
            </p:nvSpPr>
            <p:spPr>
              <a:xfrm>
                <a:off x="9212302" y="2942213"/>
                <a:ext cx="1637954" cy="307777"/>
              </a:xfrm>
              <a:prstGeom prst="rect">
                <a:avLst/>
              </a:prstGeom>
              <a:noFill/>
            </p:spPr>
            <p:txBody>
              <a:bodyPr wrap="square" rtlCol="0">
                <a:spAutoFit/>
              </a:bodyPr>
              <a:lstStyle/>
              <a:p>
                <a:r>
                  <a:rPr lang="fr-FR" sz="1400" cap="small" dirty="0"/>
                  <a:t>Saturation disque</a:t>
                </a:r>
              </a:p>
            </p:txBody>
          </p:sp>
        </p:grpSp>
        <p:grpSp>
          <p:nvGrpSpPr>
            <p:cNvPr id="65" name="Groupe 64">
              <a:extLst>
                <a:ext uri="{FF2B5EF4-FFF2-40B4-BE49-F238E27FC236}">
                  <a16:creationId xmlns:a16="http://schemas.microsoft.com/office/drawing/2014/main" id="{38B66F6C-6D34-CB33-4BD8-DD1D1B2C5B30}"/>
                </a:ext>
              </a:extLst>
            </p:cNvPr>
            <p:cNvGrpSpPr/>
            <p:nvPr/>
          </p:nvGrpSpPr>
          <p:grpSpPr>
            <a:xfrm>
              <a:off x="8925552" y="3218244"/>
              <a:ext cx="2109182" cy="1014831"/>
              <a:chOff x="8925552" y="3218244"/>
              <a:chExt cx="2109182" cy="1014831"/>
            </a:xfrm>
          </p:grpSpPr>
          <p:cxnSp>
            <p:nvCxnSpPr>
              <p:cNvPr id="60" name="Connecteur droit avec flèche 59">
                <a:extLst>
                  <a:ext uri="{FF2B5EF4-FFF2-40B4-BE49-F238E27FC236}">
                    <a16:creationId xmlns:a16="http://schemas.microsoft.com/office/drawing/2014/main" id="{7D5D18CB-C3F8-4B00-A6D7-7D56372942A2}"/>
                  </a:ext>
                </a:extLst>
              </p:cNvPr>
              <p:cNvCxnSpPr>
                <a:cxnSpLocks/>
              </p:cNvCxnSpPr>
              <p:nvPr/>
            </p:nvCxnSpPr>
            <p:spPr>
              <a:xfrm flipH="1">
                <a:off x="9873095" y="3218244"/>
                <a:ext cx="11168" cy="7701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ZoneTexte 62">
                <a:extLst>
                  <a:ext uri="{FF2B5EF4-FFF2-40B4-BE49-F238E27FC236}">
                    <a16:creationId xmlns:a16="http://schemas.microsoft.com/office/drawing/2014/main" id="{03C3E807-A4F4-2BA4-CEDF-87367AF32D6F}"/>
                  </a:ext>
                </a:extLst>
              </p:cNvPr>
              <p:cNvSpPr txBox="1"/>
              <p:nvPr/>
            </p:nvSpPr>
            <p:spPr>
              <a:xfrm>
                <a:off x="8925552" y="3925298"/>
                <a:ext cx="2109182" cy="307777"/>
              </a:xfrm>
              <a:prstGeom prst="rect">
                <a:avLst/>
              </a:prstGeom>
              <a:noFill/>
            </p:spPr>
            <p:txBody>
              <a:bodyPr wrap="square" rtlCol="0">
                <a:spAutoFit/>
              </a:bodyPr>
              <a:lstStyle/>
              <a:p>
                <a:r>
                  <a:rPr lang="fr-FR" sz="1400" cap="small" dirty="0"/>
                  <a:t>Problème de production</a:t>
                </a:r>
              </a:p>
            </p:txBody>
          </p:sp>
        </p:grpSp>
      </p:grpSp>
      <p:pic>
        <p:nvPicPr>
          <p:cNvPr id="52" name="Image 51" descr="Une image contenant dessin humoristique, capture d’écran, mammifère, Graphique&#10;&#10;Description générée automatiquement">
            <a:extLst>
              <a:ext uri="{FF2B5EF4-FFF2-40B4-BE49-F238E27FC236}">
                <a16:creationId xmlns:a16="http://schemas.microsoft.com/office/drawing/2014/main" id="{5F18745B-AF86-E399-D710-9AD160A7D7CF}"/>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8351655" y="-4390270"/>
            <a:ext cx="1521440" cy="856667"/>
          </a:xfrm>
          <a:prstGeom prst="rect">
            <a:avLst/>
          </a:prstGeom>
        </p:spPr>
      </p:pic>
    </p:spTree>
    <p:extLst>
      <p:ext uri="{BB962C8B-B14F-4D97-AF65-F5344CB8AC3E}">
        <p14:creationId xmlns:p14="http://schemas.microsoft.com/office/powerpoint/2010/main" val="2864546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871D1-49CA-9229-FFCC-193448ABAE36}"/>
            </a:ext>
          </a:extLst>
        </p:cNvPr>
        <p:cNvGrpSpPr/>
        <p:nvPr/>
      </p:nvGrpSpPr>
      <p:grpSpPr>
        <a:xfrm>
          <a:off x="0" y="0"/>
          <a:ext cx="0" cy="0"/>
          <a:chOff x="0" y="0"/>
          <a:chExt cx="0" cy="0"/>
        </a:xfrm>
      </p:grpSpPr>
      <p:pic>
        <p:nvPicPr>
          <p:cNvPr id="5" name="Graphique 57">
            <a:extLst>
              <a:ext uri="{FF2B5EF4-FFF2-40B4-BE49-F238E27FC236}">
                <a16:creationId xmlns:a16="http://schemas.microsoft.com/office/drawing/2014/main" id="{58765407-D37A-868D-CFA0-E81EABCF6FA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8168715">
            <a:off x="11550412" y="819301"/>
            <a:ext cx="547445" cy="547445"/>
          </a:xfrm>
          <a:prstGeom prst="rect">
            <a:avLst/>
          </a:prstGeom>
        </p:spPr>
      </p:pic>
      <p:sp>
        <p:nvSpPr>
          <p:cNvPr id="17" name="Hexagone 16">
            <a:extLst>
              <a:ext uri="{FF2B5EF4-FFF2-40B4-BE49-F238E27FC236}">
                <a16:creationId xmlns:a16="http://schemas.microsoft.com/office/drawing/2014/main" id="{E67E8085-27AB-8258-A726-A1A50758BDF4}"/>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06FD45B9-5BAA-6096-4D69-71D6F5A7D33D}"/>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2E7B183B-7B53-88D0-30F9-FCED9AAFC7F6}"/>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E9CE7D12-C27C-C79B-777A-F342644EFAC5}"/>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37E0012F-933B-26CE-21CD-9940CEB8E145}"/>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EAD94416-4EA5-5B4D-6D6F-E56FB6DDAAAE}"/>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84AE46DF-53B7-21A4-5F5D-1EF708959235}"/>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EE83B5D7-42C3-7DE7-5514-9AB6A34D35C4}"/>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2F11E7B3-7BF7-3274-724A-2855A0D6571D}"/>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699F726C-4020-DEA6-0766-E8728771E4EA}"/>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CCDF8B75-EACB-3C6F-FE35-10764EFB55CB}"/>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CA137C3D-E6CB-6139-4BEB-03B9EB6F61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3B05D4E8-D25E-2F2B-B020-0877EAF06179}"/>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845F5479-60F3-82A8-C7A6-6423C8AD79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89DCB058-04F9-4C5A-3D85-C672DA11E1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2A295AFE-FB81-5573-6386-74908F4F2D6B}"/>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31" name="Groupe 30">
            <a:extLst>
              <a:ext uri="{FF2B5EF4-FFF2-40B4-BE49-F238E27FC236}">
                <a16:creationId xmlns:a16="http://schemas.microsoft.com/office/drawing/2014/main" id="{3691CE84-F8D8-3EB9-56B9-EACDF562765E}"/>
              </a:ext>
            </a:extLst>
          </p:cNvPr>
          <p:cNvGrpSpPr/>
          <p:nvPr/>
        </p:nvGrpSpPr>
        <p:grpSpPr>
          <a:xfrm>
            <a:off x="2136593" y="1115787"/>
            <a:ext cx="1128854" cy="1402001"/>
            <a:chOff x="6081740" y="1301887"/>
            <a:chExt cx="1128854" cy="1402001"/>
          </a:xfrm>
        </p:grpSpPr>
        <p:grpSp>
          <p:nvGrpSpPr>
            <p:cNvPr id="15" name="Groupe 14">
              <a:extLst>
                <a:ext uri="{FF2B5EF4-FFF2-40B4-BE49-F238E27FC236}">
                  <a16:creationId xmlns:a16="http://schemas.microsoft.com/office/drawing/2014/main" id="{692AAE6D-7FD7-330F-98D5-15F07CA328F4}"/>
                </a:ext>
              </a:extLst>
            </p:cNvPr>
            <p:cNvGrpSpPr/>
            <p:nvPr/>
          </p:nvGrpSpPr>
          <p:grpSpPr>
            <a:xfrm>
              <a:off x="6140896" y="1301887"/>
              <a:ext cx="986209" cy="1402001"/>
              <a:chOff x="5120726" y="1638094"/>
              <a:chExt cx="2247704" cy="4146186"/>
            </a:xfrm>
            <a:noFill/>
          </p:grpSpPr>
          <p:sp>
            <p:nvSpPr>
              <p:cNvPr id="26" name="Rectangle 25">
                <a:extLst>
                  <a:ext uri="{FF2B5EF4-FFF2-40B4-BE49-F238E27FC236}">
                    <a16:creationId xmlns:a16="http://schemas.microsoft.com/office/drawing/2014/main" id="{16FD0961-CDF3-EDBB-D028-879FEA91D6B9}"/>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a:extLst>
                  <a:ext uri="{FF2B5EF4-FFF2-40B4-BE49-F238E27FC236}">
                    <a16:creationId xmlns:a16="http://schemas.microsoft.com/office/drawing/2014/main" id="{C1365C55-38F7-9C3B-BFB4-EDF0456A72FD}"/>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0" name="Image 29" descr="Une image contenant clipart, symbole, Graphique, logo&#10;&#10;Description générée automatiquement">
              <a:extLst>
                <a:ext uri="{FF2B5EF4-FFF2-40B4-BE49-F238E27FC236}">
                  <a16:creationId xmlns:a16="http://schemas.microsoft.com/office/drawing/2014/main" id="{FB31FC06-CB9C-CB35-BDC8-5E55E9F54C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1740" y="1616186"/>
              <a:ext cx="1128854" cy="862261"/>
            </a:xfrm>
            <a:prstGeom prst="rect">
              <a:avLst/>
            </a:prstGeom>
          </p:spPr>
        </p:pic>
      </p:grpSp>
      <p:sp>
        <p:nvSpPr>
          <p:cNvPr id="36" name="ZoneTexte 35">
            <a:extLst>
              <a:ext uri="{FF2B5EF4-FFF2-40B4-BE49-F238E27FC236}">
                <a16:creationId xmlns:a16="http://schemas.microsoft.com/office/drawing/2014/main" id="{853B9956-7D5C-FF3C-E8D8-2144759AEF79}"/>
              </a:ext>
            </a:extLst>
          </p:cNvPr>
          <p:cNvSpPr txBox="1"/>
          <p:nvPr/>
        </p:nvSpPr>
        <p:spPr>
          <a:xfrm>
            <a:off x="3650536" y="1679442"/>
            <a:ext cx="2042893" cy="307777"/>
          </a:xfrm>
          <a:prstGeom prst="rect">
            <a:avLst/>
          </a:prstGeom>
          <a:noFill/>
        </p:spPr>
        <p:txBody>
          <a:bodyPr wrap="square" rtlCol="0">
            <a:spAutoFit/>
          </a:bodyPr>
          <a:lstStyle/>
          <a:p>
            <a:r>
              <a:rPr lang="fr-FR" sz="1400" cap="small" dirty="0"/>
              <a:t>Rôle FSRM</a:t>
            </a:r>
          </a:p>
        </p:txBody>
      </p:sp>
      <p:cxnSp>
        <p:nvCxnSpPr>
          <p:cNvPr id="37" name="Connecteur droit 36">
            <a:extLst>
              <a:ext uri="{FF2B5EF4-FFF2-40B4-BE49-F238E27FC236}">
                <a16:creationId xmlns:a16="http://schemas.microsoft.com/office/drawing/2014/main" id="{450CEAAC-9A59-F81D-C202-8852DA8B508C}"/>
              </a:ext>
            </a:extLst>
          </p:cNvPr>
          <p:cNvCxnSpPr/>
          <p:nvPr/>
        </p:nvCxnSpPr>
        <p:spPr>
          <a:xfrm>
            <a:off x="3172479" y="1861872"/>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035BB85F-E331-DB6F-1821-BDB798EC47F4}"/>
              </a:ext>
            </a:extLst>
          </p:cNvPr>
          <p:cNvCxnSpPr/>
          <p:nvPr/>
        </p:nvCxnSpPr>
        <p:spPr>
          <a:xfrm>
            <a:off x="4600575" y="1837704"/>
            <a:ext cx="7715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5A92D8AD-4D1F-1BF6-6F3D-0989AFDC7AAE}"/>
              </a:ext>
            </a:extLst>
          </p:cNvPr>
          <p:cNvSpPr txBox="1"/>
          <p:nvPr/>
        </p:nvSpPr>
        <p:spPr>
          <a:xfrm>
            <a:off x="5372100" y="1679442"/>
            <a:ext cx="3201186" cy="307777"/>
          </a:xfrm>
          <a:prstGeom prst="rect">
            <a:avLst/>
          </a:prstGeom>
          <a:noFill/>
        </p:spPr>
        <p:txBody>
          <a:bodyPr wrap="square" rtlCol="0">
            <a:spAutoFit/>
          </a:bodyPr>
          <a:lstStyle/>
          <a:p>
            <a:r>
              <a:rPr lang="fr-FR" sz="1400" cap="small" dirty="0"/>
              <a:t>Gestion avancée du partage de fichier </a:t>
            </a:r>
          </a:p>
        </p:txBody>
      </p:sp>
      <p:cxnSp>
        <p:nvCxnSpPr>
          <p:cNvPr id="34" name="Connecteur droit 33">
            <a:extLst>
              <a:ext uri="{FF2B5EF4-FFF2-40B4-BE49-F238E27FC236}">
                <a16:creationId xmlns:a16="http://schemas.microsoft.com/office/drawing/2014/main" id="{17AF09CD-B163-0E32-FC51-A958EBC909DF}"/>
              </a:ext>
            </a:extLst>
          </p:cNvPr>
          <p:cNvCxnSpPr>
            <a:cxnSpLocks/>
          </p:cNvCxnSpPr>
          <p:nvPr/>
        </p:nvCxnSpPr>
        <p:spPr>
          <a:xfrm>
            <a:off x="6716189" y="1972666"/>
            <a:ext cx="1120224" cy="3077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792FD1DD-854D-5583-7B13-9DF94DB69FFA}"/>
              </a:ext>
            </a:extLst>
          </p:cNvPr>
          <p:cNvCxnSpPr>
            <a:cxnSpLocks/>
          </p:cNvCxnSpPr>
          <p:nvPr/>
        </p:nvCxnSpPr>
        <p:spPr>
          <a:xfrm flipH="1">
            <a:off x="5674831" y="1972666"/>
            <a:ext cx="1041358" cy="3363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C034AF4F-84AB-4A44-1A1F-C1C248FECE86}"/>
              </a:ext>
            </a:extLst>
          </p:cNvPr>
          <p:cNvSpPr txBox="1"/>
          <p:nvPr/>
        </p:nvSpPr>
        <p:spPr>
          <a:xfrm>
            <a:off x="4635227" y="2280443"/>
            <a:ext cx="3201186" cy="307777"/>
          </a:xfrm>
          <a:prstGeom prst="rect">
            <a:avLst/>
          </a:prstGeom>
          <a:noFill/>
        </p:spPr>
        <p:txBody>
          <a:bodyPr wrap="square" rtlCol="0">
            <a:spAutoFit/>
          </a:bodyPr>
          <a:lstStyle/>
          <a:p>
            <a:r>
              <a:rPr lang="fr-FR" sz="1400" cap="small" dirty="0"/>
              <a:t>Filtrage de fichier</a:t>
            </a:r>
          </a:p>
        </p:txBody>
      </p:sp>
      <p:sp>
        <p:nvSpPr>
          <p:cNvPr id="47" name="ZoneTexte 46">
            <a:extLst>
              <a:ext uri="{FF2B5EF4-FFF2-40B4-BE49-F238E27FC236}">
                <a16:creationId xmlns:a16="http://schemas.microsoft.com/office/drawing/2014/main" id="{1A5473CA-D061-4306-3941-4250BFA1BA3F}"/>
              </a:ext>
            </a:extLst>
          </p:cNvPr>
          <p:cNvSpPr txBox="1"/>
          <p:nvPr/>
        </p:nvSpPr>
        <p:spPr>
          <a:xfrm>
            <a:off x="7275424" y="2280443"/>
            <a:ext cx="3201186" cy="307777"/>
          </a:xfrm>
          <a:prstGeom prst="rect">
            <a:avLst/>
          </a:prstGeom>
          <a:noFill/>
        </p:spPr>
        <p:txBody>
          <a:bodyPr wrap="square" rtlCol="0">
            <a:spAutoFit/>
          </a:bodyPr>
          <a:lstStyle/>
          <a:p>
            <a:r>
              <a:rPr lang="fr-FR" sz="1400" cap="small" dirty="0"/>
              <a:t>Gestion des quotas</a:t>
            </a:r>
          </a:p>
        </p:txBody>
      </p:sp>
      <p:pic>
        <p:nvPicPr>
          <p:cNvPr id="70" name="Image 69">
            <a:extLst>
              <a:ext uri="{FF2B5EF4-FFF2-40B4-BE49-F238E27FC236}">
                <a16:creationId xmlns:a16="http://schemas.microsoft.com/office/drawing/2014/main" id="{1C4096DC-65AE-9E46-1C2A-BE522E1E28CA}"/>
              </a:ext>
            </a:extLst>
          </p:cNvPr>
          <p:cNvPicPr>
            <a:picLocks noChangeAspect="1"/>
          </p:cNvPicPr>
          <p:nvPr/>
        </p:nvPicPr>
        <p:blipFill>
          <a:blip r:embed="rId6"/>
          <a:stretch>
            <a:fillRect/>
          </a:stretch>
        </p:blipFill>
        <p:spPr>
          <a:xfrm>
            <a:off x="4817110" y="2749666"/>
            <a:ext cx="1316989" cy="1495118"/>
          </a:xfrm>
          <a:prstGeom prst="rect">
            <a:avLst/>
          </a:prstGeom>
        </p:spPr>
      </p:pic>
      <p:pic>
        <p:nvPicPr>
          <p:cNvPr id="3" name="Image 2">
            <a:extLst>
              <a:ext uri="{FF2B5EF4-FFF2-40B4-BE49-F238E27FC236}">
                <a16:creationId xmlns:a16="http://schemas.microsoft.com/office/drawing/2014/main" id="{565723A6-776E-4581-5C0D-CEE4387D9506}"/>
              </a:ext>
            </a:extLst>
          </p:cNvPr>
          <p:cNvPicPr>
            <a:picLocks noChangeAspect="1"/>
          </p:cNvPicPr>
          <p:nvPr/>
        </p:nvPicPr>
        <p:blipFill>
          <a:blip r:embed="rId7"/>
          <a:stretch>
            <a:fillRect/>
          </a:stretch>
        </p:blipFill>
        <p:spPr>
          <a:xfrm>
            <a:off x="6306760" y="2625061"/>
            <a:ext cx="2803405" cy="1152545"/>
          </a:xfrm>
          <a:prstGeom prst="rect">
            <a:avLst/>
          </a:prstGeom>
        </p:spPr>
      </p:pic>
      <p:pic>
        <p:nvPicPr>
          <p:cNvPr id="2" name="Image 1" descr="Une image contenant dessin humoristique, capture d’écran, mammifère, Graphique&#10;&#10;Description générée automatiquement">
            <a:extLst>
              <a:ext uri="{FF2B5EF4-FFF2-40B4-BE49-F238E27FC236}">
                <a16:creationId xmlns:a16="http://schemas.microsoft.com/office/drawing/2014/main" id="{2C5BE839-E2B4-9465-03AC-E990B64E4C61}"/>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336662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89954-486C-6D04-2700-389C4C6B6C3A}"/>
            </a:ext>
          </a:extLst>
        </p:cNvPr>
        <p:cNvGrpSpPr/>
        <p:nvPr/>
      </p:nvGrpSpPr>
      <p:grpSpPr>
        <a:xfrm>
          <a:off x="0" y="0"/>
          <a:ext cx="0" cy="0"/>
          <a:chOff x="0" y="0"/>
          <a:chExt cx="0" cy="0"/>
        </a:xfrm>
      </p:grpSpPr>
      <p:pic>
        <p:nvPicPr>
          <p:cNvPr id="14" name="Graphique 57">
            <a:extLst>
              <a:ext uri="{FF2B5EF4-FFF2-40B4-BE49-F238E27FC236}">
                <a16:creationId xmlns:a16="http://schemas.microsoft.com/office/drawing/2014/main" id="{A234950A-F522-DEB1-7029-56BC4798B2D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8168715">
            <a:off x="11741113" y="1042821"/>
            <a:ext cx="547445" cy="547445"/>
          </a:xfrm>
          <a:prstGeom prst="rect">
            <a:avLst/>
          </a:prstGeom>
        </p:spPr>
      </p:pic>
      <p:sp>
        <p:nvSpPr>
          <p:cNvPr id="17" name="Hexagone 16">
            <a:extLst>
              <a:ext uri="{FF2B5EF4-FFF2-40B4-BE49-F238E27FC236}">
                <a16:creationId xmlns:a16="http://schemas.microsoft.com/office/drawing/2014/main" id="{C3F3F8B4-9101-0111-915E-ABCA50AEC28E}"/>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493FA5C-0A72-A97D-EA27-59B99975258E}"/>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DA55626B-1B57-102F-78CA-5E9735BAF39C}"/>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38551A5B-0C97-D496-C452-73852CF0A957}"/>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FD13D99E-8BD4-F61C-838B-01BA8987ADAE}"/>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FF4AFCFD-8C62-C665-4F83-A510AFC2E8AA}"/>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F9A70C28-E937-4B74-1132-5A5A254C6006}"/>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CA43DF44-34DC-72F7-E528-2F49A6BCF50A}"/>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AC2395A0-031F-0276-7925-3E5B59BEC403}"/>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0017A6C8-0788-F446-4B06-00F6EB6B7099}"/>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61E7C336-5798-3981-AF09-006A2D938397}"/>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B0917429-E62A-9DB1-9217-621A64C46D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B5FF16AB-D074-DF0F-98B0-3B2AACB33FE4}"/>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A75B2BA3-D401-3338-4B5E-FC3861D2A5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0F032367-177A-69F8-9949-F03D076065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B3D86240-780F-B2C5-967B-EB5481DCEFFD}"/>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D3464039-404D-AD04-CCFC-E751DA1F91E0}"/>
              </a:ext>
            </a:extLst>
          </p:cNvPr>
          <p:cNvGrpSpPr/>
          <p:nvPr/>
        </p:nvGrpSpPr>
        <p:grpSpPr>
          <a:xfrm>
            <a:off x="2183962" y="1135403"/>
            <a:ext cx="986209" cy="1402001"/>
            <a:chOff x="1783941" y="3845085"/>
            <a:chExt cx="986209" cy="1402001"/>
          </a:xfrm>
        </p:grpSpPr>
        <p:grpSp>
          <p:nvGrpSpPr>
            <p:cNvPr id="2" name="Groupe 1">
              <a:extLst>
                <a:ext uri="{FF2B5EF4-FFF2-40B4-BE49-F238E27FC236}">
                  <a16:creationId xmlns:a16="http://schemas.microsoft.com/office/drawing/2014/main" id="{10662053-7D87-62A4-37A6-0A54D8546752}"/>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3B0C3EEE-BB00-4A1E-079D-9C6B51D39E4B}"/>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520D1A30-107B-B11C-2CC6-D8C1704EDEFD}"/>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BF3AB4F2-4E06-0C03-0C41-5F480EF087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e 11">
            <a:extLst>
              <a:ext uri="{FF2B5EF4-FFF2-40B4-BE49-F238E27FC236}">
                <a16:creationId xmlns:a16="http://schemas.microsoft.com/office/drawing/2014/main" id="{241EA89F-64F1-FEA2-E19F-84368FE30A3B}"/>
              </a:ext>
            </a:extLst>
          </p:cNvPr>
          <p:cNvGrpSpPr/>
          <p:nvPr/>
        </p:nvGrpSpPr>
        <p:grpSpPr>
          <a:xfrm>
            <a:off x="3172479" y="1679442"/>
            <a:ext cx="2520950" cy="307777"/>
            <a:chOff x="3172479" y="1679442"/>
            <a:chExt cx="2520950" cy="307777"/>
          </a:xfrm>
        </p:grpSpPr>
        <p:sp>
          <p:nvSpPr>
            <p:cNvPr id="3" name="ZoneTexte 2">
              <a:extLst>
                <a:ext uri="{FF2B5EF4-FFF2-40B4-BE49-F238E27FC236}">
                  <a16:creationId xmlns:a16="http://schemas.microsoft.com/office/drawing/2014/main" id="{1CEA3591-E79A-D936-2F2C-CC280D5558B0}"/>
                </a:ext>
              </a:extLst>
            </p:cNvPr>
            <p:cNvSpPr txBox="1"/>
            <p:nvPr/>
          </p:nvSpPr>
          <p:spPr>
            <a:xfrm>
              <a:off x="3650536" y="1679442"/>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10A02A79-1F1C-190B-7F82-7D06184A9D93}"/>
                </a:ext>
              </a:extLst>
            </p:cNvPr>
            <p:cNvCxnSpPr>
              <a:cxnSpLocks/>
            </p:cNvCxnSpPr>
            <p:nvPr/>
          </p:nvCxnSpPr>
          <p:spPr>
            <a:xfrm>
              <a:off x="3172479" y="1861872"/>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1" name="Image 10" descr="Une image contenant dessin humoristique, capture d’écran, mammifère, Graphique&#10;&#10;Description générée automatiquement">
            <a:extLst>
              <a:ext uri="{FF2B5EF4-FFF2-40B4-BE49-F238E27FC236}">
                <a16:creationId xmlns:a16="http://schemas.microsoft.com/office/drawing/2014/main" id="{37D916F6-0D34-3B27-6B58-4AC691B1CCE1}"/>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951334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686F6-AB46-05E3-4112-B3CBBFB6EE2B}"/>
            </a:ext>
          </a:extLst>
        </p:cNvPr>
        <p:cNvGrpSpPr/>
        <p:nvPr/>
      </p:nvGrpSpPr>
      <p:grpSpPr>
        <a:xfrm>
          <a:off x="0" y="0"/>
          <a:ext cx="0" cy="0"/>
          <a:chOff x="0" y="0"/>
          <a:chExt cx="0" cy="0"/>
        </a:xfrm>
      </p:grpSpPr>
      <p:pic>
        <p:nvPicPr>
          <p:cNvPr id="18" name="Graphique 57">
            <a:extLst>
              <a:ext uri="{FF2B5EF4-FFF2-40B4-BE49-F238E27FC236}">
                <a16:creationId xmlns:a16="http://schemas.microsoft.com/office/drawing/2014/main" id="{E512989C-3A1C-79D4-12C0-12B8E52280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8168715">
            <a:off x="11550412" y="819301"/>
            <a:ext cx="547445" cy="547445"/>
          </a:xfrm>
          <a:prstGeom prst="rect">
            <a:avLst/>
          </a:prstGeom>
        </p:spPr>
      </p:pic>
      <p:sp>
        <p:nvSpPr>
          <p:cNvPr id="17" name="Hexagone 16">
            <a:extLst>
              <a:ext uri="{FF2B5EF4-FFF2-40B4-BE49-F238E27FC236}">
                <a16:creationId xmlns:a16="http://schemas.microsoft.com/office/drawing/2014/main" id="{FCB5EEA8-4AFF-2D5D-01FB-607C2017A98D}"/>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7CBB3D46-5991-B092-4D87-F6F28F6B6D08}"/>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A4A36D1C-607A-AFD6-48CE-C763CC9FE53F}"/>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96614EEC-5AF4-EE77-D044-1DE79D464BDF}"/>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73A15F23-4215-4A7B-2AB4-58BE51E86066}"/>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D5B2CF5B-F6AE-D29A-B662-AED62FB6EFE0}"/>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717854AB-DCB0-ABB9-6D08-16AD263524A4}"/>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75161CD1-7FA9-4B0E-C205-354D30053D4F}"/>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005C8CC7-FBF6-A097-59A3-51E3B2CDE038}"/>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1FEF76E7-C299-AF02-D6BE-D80D2776E1C6}"/>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CAE685B5-31EA-2B53-61D9-9148C876D115}"/>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D57E9DC9-3B7F-8939-73F0-90F60F29A2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0C11EFDF-8B15-D027-8684-15AA02B90F02}"/>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28A53869-BF79-3E79-707A-244DBE5246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77115484-F9EC-A686-0EEB-B9D662C029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BD5163DD-32B4-5817-C17E-77CCA87C2B1D}"/>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D4F81FAD-92AD-7EFF-060A-E3BDD0BDCC9E}"/>
              </a:ext>
            </a:extLst>
          </p:cNvPr>
          <p:cNvGrpSpPr/>
          <p:nvPr/>
        </p:nvGrpSpPr>
        <p:grpSpPr>
          <a:xfrm>
            <a:off x="3879535" y="1174092"/>
            <a:ext cx="986209" cy="1402001"/>
            <a:chOff x="1783941" y="3845085"/>
            <a:chExt cx="986209" cy="1402001"/>
          </a:xfrm>
        </p:grpSpPr>
        <p:grpSp>
          <p:nvGrpSpPr>
            <p:cNvPr id="2" name="Groupe 1">
              <a:extLst>
                <a:ext uri="{FF2B5EF4-FFF2-40B4-BE49-F238E27FC236}">
                  <a16:creationId xmlns:a16="http://schemas.microsoft.com/office/drawing/2014/main" id="{76165AE2-0720-CE5D-12A5-5096297CC0A9}"/>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7D45B378-9295-3FBC-BCA7-7572C8CF64B8}"/>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4155CFA5-5844-AD8C-38F1-BDED9D902741}"/>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52FB7982-E8F2-C344-B925-D089976838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e 37">
            <a:extLst>
              <a:ext uri="{FF2B5EF4-FFF2-40B4-BE49-F238E27FC236}">
                <a16:creationId xmlns:a16="http://schemas.microsoft.com/office/drawing/2014/main" id="{202B0301-31C1-055E-23C4-FB72438CF6F4}"/>
              </a:ext>
            </a:extLst>
          </p:cNvPr>
          <p:cNvGrpSpPr/>
          <p:nvPr/>
        </p:nvGrpSpPr>
        <p:grpSpPr>
          <a:xfrm>
            <a:off x="4868052" y="1718131"/>
            <a:ext cx="2520950" cy="307777"/>
            <a:chOff x="4868052" y="1718131"/>
            <a:chExt cx="2520950" cy="307777"/>
          </a:xfrm>
        </p:grpSpPr>
        <p:sp>
          <p:nvSpPr>
            <p:cNvPr id="3" name="ZoneTexte 2">
              <a:extLst>
                <a:ext uri="{FF2B5EF4-FFF2-40B4-BE49-F238E27FC236}">
                  <a16:creationId xmlns:a16="http://schemas.microsoft.com/office/drawing/2014/main" id="{D2D8051D-07BC-2F63-E23C-76E3DA973DC3}"/>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88036D13-8635-73DF-7512-26EFFAC06373}"/>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Connecteur droit 10">
            <a:extLst>
              <a:ext uri="{FF2B5EF4-FFF2-40B4-BE49-F238E27FC236}">
                <a16:creationId xmlns:a16="http://schemas.microsoft.com/office/drawing/2014/main" id="{2EA6570A-84B8-B29D-B60C-18184DDA7879}"/>
              </a:ext>
            </a:extLst>
          </p:cNvPr>
          <p:cNvCxnSpPr>
            <a:cxnSpLocks/>
          </p:cNvCxnSpPr>
          <p:nvPr/>
        </p:nvCxnSpPr>
        <p:spPr>
          <a:xfrm flipV="1">
            <a:off x="5397676" y="2103391"/>
            <a:ext cx="714940" cy="66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9024B97B-F245-DEB0-7303-693109E9D8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7596" y="2797146"/>
            <a:ext cx="491532" cy="491532"/>
          </a:xfrm>
          <a:prstGeom prst="rect">
            <a:avLst/>
          </a:prstGeom>
        </p:spPr>
      </p:pic>
      <p:cxnSp>
        <p:nvCxnSpPr>
          <p:cNvPr id="15" name="Connecteur droit 14">
            <a:extLst>
              <a:ext uri="{FF2B5EF4-FFF2-40B4-BE49-F238E27FC236}">
                <a16:creationId xmlns:a16="http://schemas.microsoft.com/office/drawing/2014/main" id="{C265F976-714F-CE5F-9FEF-D1CDFF96BF8B}"/>
              </a:ext>
            </a:extLst>
          </p:cNvPr>
          <p:cNvCxnSpPr>
            <a:cxnSpLocks/>
          </p:cNvCxnSpPr>
          <p:nvPr/>
        </p:nvCxnSpPr>
        <p:spPr>
          <a:xfrm flipV="1">
            <a:off x="5890451" y="2095762"/>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13C5F186-EB88-9FF0-A6C8-EF44852611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2419" y="2683468"/>
            <a:ext cx="776064" cy="776064"/>
          </a:xfrm>
          <a:prstGeom prst="rect">
            <a:avLst/>
          </a:prstGeom>
        </p:spPr>
      </p:pic>
      <p:cxnSp>
        <p:nvCxnSpPr>
          <p:cNvPr id="22" name="Connecteur droit 21">
            <a:extLst>
              <a:ext uri="{FF2B5EF4-FFF2-40B4-BE49-F238E27FC236}">
                <a16:creationId xmlns:a16="http://schemas.microsoft.com/office/drawing/2014/main" id="{C0DBDD7B-F6C9-93C7-0A02-F3A1B856A7A5}"/>
              </a:ext>
            </a:extLst>
          </p:cNvPr>
          <p:cNvCxnSpPr>
            <a:cxnSpLocks/>
          </p:cNvCxnSpPr>
          <p:nvPr/>
        </p:nvCxnSpPr>
        <p:spPr>
          <a:xfrm flipH="1" flipV="1">
            <a:off x="6119755" y="2095762"/>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64A4AD1B-1B9C-DF3B-1F20-664AAF0D4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7359" y="2731534"/>
            <a:ext cx="938102" cy="532011"/>
          </a:xfrm>
          <a:prstGeom prst="rect">
            <a:avLst/>
          </a:prstGeom>
        </p:spPr>
      </p:pic>
      <p:cxnSp>
        <p:nvCxnSpPr>
          <p:cNvPr id="30" name="Connecteur droit 29">
            <a:extLst>
              <a:ext uri="{FF2B5EF4-FFF2-40B4-BE49-F238E27FC236}">
                <a16:creationId xmlns:a16="http://schemas.microsoft.com/office/drawing/2014/main" id="{F1B5FA8B-0B82-8717-959E-CDE691644E8F}"/>
              </a:ext>
            </a:extLst>
          </p:cNvPr>
          <p:cNvCxnSpPr>
            <a:cxnSpLocks/>
          </p:cNvCxnSpPr>
          <p:nvPr/>
        </p:nvCxnSpPr>
        <p:spPr>
          <a:xfrm flipH="1" flipV="1">
            <a:off x="6112616" y="2095762"/>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C33C68D8-F0A8-1135-9E77-540999268F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07393" y="2624742"/>
            <a:ext cx="700829" cy="659603"/>
          </a:xfrm>
          <a:prstGeom prst="rect">
            <a:avLst/>
          </a:prstGeom>
        </p:spPr>
      </p:pic>
      <p:cxnSp>
        <p:nvCxnSpPr>
          <p:cNvPr id="35" name="Connecteur droit 34">
            <a:extLst>
              <a:ext uri="{FF2B5EF4-FFF2-40B4-BE49-F238E27FC236}">
                <a16:creationId xmlns:a16="http://schemas.microsoft.com/office/drawing/2014/main" id="{DDC836DB-9E1F-9B1C-66FE-B7DB7BE1C1F7}"/>
              </a:ext>
            </a:extLst>
          </p:cNvPr>
          <p:cNvCxnSpPr>
            <a:cxnSpLocks/>
          </p:cNvCxnSpPr>
          <p:nvPr/>
        </p:nvCxnSpPr>
        <p:spPr>
          <a:xfrm>
            <a:off x="6875994" y="1911362"/>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7987F60F-B872-E21A-A15B-5B8CF78B0169}"/>
              </a:ext>
            </a:extLst>
          </p:cNvPr>
          <p:cNvSpPr txBox="1"/>
          <p:nvPr/>
        </p:nvSpPr>
        <p:spPr>
          <a:xfrm>
            <a:off x="8158480" y="1712039"/>
            <a:ext cx="2042893" cy="307777"/>
          </a:xfrm>
          <a:prstGeom prst="rect">
            <a:avLst/>
          </a:prstGeom>
          <a:noFill/>
        </p:spPr>
        <p:txBody>
          <a:bodyPr wrap="square" rtlCol="0">
            <a:spAutoFit/>
          </a:bodyPr>
          <a:lstStyle/>
          <a:p>
            <a:r>
              <a:rPr lang="fr-FR" sz="1400" cap="small" dirty="0"/>
              <a:t>Service DNS</a:t>
            </a:r>
          </a:p>
        </p:txBody>
      </p:sp>
      <p:pic>
        <p:nvPicPr>
          <p:cNvPr id="12" name="Image 11" descr="Une image contenant dessin humoristique, capture d’écran, mammifère, Graphique&#10;&#10;Description générée automatiquement">
            <a:extLst>
              <a:ext uri="{FF2B5EF4-FFF2-40B4-BE49-F238E27FC236}">
                <a16:creationId xmlns:a16="http://schemas.microsoft.com/office/drawing/2014/main" id="{625B8C0A-C712-4A3C-D516-EBEF90EFBF7A}"/>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2450774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AF91E-28FC-E6BC-A50C-515ED05AEB9C}"/>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78405B73-BDCE-6C89-B550-4966FA376B29}"/>
              </a:ext>
            </a:extLst>
          </p:cNvPr>
          <p:cNvSpPr/>
          <p:nvPr/>
        </p:nvSpPr>
        <p:spPr>
          <a:xfrm rot="18802443">
            <a:off x="8432404" y="-533458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05B8D949-CE1F-F20F-927B-6D885AB946F4}"/>
              </a:ext>
            </a:extLst>
          </p:cNvPr>
          <p:cNvSpPr/>
          <p:nvPr/>
        </p:nvSpPr>
        <p:spPr>
          <a:xfrm>
            <a:off x="-8001837" y="-1748823"/>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82951C12-9528-60F5-27D5-701F1F3B500F}"/>
              </a:ext>
            </a:extLst>
          </p:cNvPr>
          <p:cNvSpPr/>
          <p:nvPr/>
        </p:nvSpPr>
        <p:spPr>
          <a:xfrm>
            <a:off x="-7069517" y="248309"/>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1DC749A8-00DD-5091-5B95-3421DB096AC7}"/>
              </a:ext>
            </a:extLst>
          </p:cNvPr>
          <p:cNvSpPr/>
          <p:nvPr/>
        </p:nvSpPr>
        <p:spPr>
          <a:xfrm>
            <a:off x="-7069517" y="1699283"/>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A815A51A-E185-B29F-BBCB-A440DF28DE16}"/>
              </a:ext>
            </a:extLst>
          </p:cNvPr>
          <p:cNvSpPr txBox="1"/>
          <p:nvPr/>
        </p:nvSpPr>
        <p:spPr>
          <a:xfrm>
            <a:off x="-10728412" y="1878293"/>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5914976F-3134-901F-0EAB-E7BAA8BF944F}"/>
              </a:ext>
            </a:extLst>
          </p:cNvPr>
          <p:cNvSpPr/>
          <p:nvPr/>
        </p:nvSpPr>
        <p:spPr>
          <a:xfrm>
            <a:off x="-7069517" y="3150258"/>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EDF8F9C4-DBE2-3073-E4CB-8DBBE3206D45}"/>
              </a:ext>
            </a:extLst>
          </p:cNvPr>
          <p:cNvSpPr txBox="1"/>
          <p:nvPr/>
        </p:nvSpPr>
        <p:spPr>
          <a:xfrm>
            <a:off x="-6675848" y="3354130"/>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8B4338A8-5CAC-9FAA-7910-6350D9078961}"/>
              </a:ext>
            </a:extLst>
          </p:cNvPr>
          <p:cNvSpPr txBox="1"/>
          <p:nvPr/>
        </p:nvSpPr>
        <p:spPr>
          <a:xfrm>
            <a:off x="-10856814" y="452181"/>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A5432479-D19E-4DC2-B179-6F86F4FF94E2}"/>
              </a:ext>
            </a:extLst>
          </p:cNvPr>
          <p:cNvSpPr/>
          <p:nvPr/>
        </p:nvSpPr>
        <p:spPr>
          <a:xfrm>
            <a:off x="-8659558" y="-1539295"/>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0C6BB495-24F0-E7DF-7177-5025DCFEF20F}"/>
              </a:ext>
            </a:extLst>
          </p:cNvPr>
          <p:cNvSpPr/>
          <p:nvPr/>
        </p:nvSpPr>
        <p:spPr>
          <a:xfrm>
            <a:off x="-7507991" y="248309"/>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4A787E29-D627-7480-BBBF-9DA5C7EEAF45}"/>
              </a:ext>
            </a:extLst>
          </p:cNvPr>
          <p:cNvSpPr/>
          <p:nvPr/>
        </p:nvSpPr>
        <p:spPr>
          <a:xfrm>
            <a:off x="-7507991" y="1699283"/>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14E820F9-59D9-053E-E5ED-213A1F59C7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410407" y="1737971"/>
            <a:ext cx="699700" cy="699700"/>
          </a:xfrm>
          <a:prstGeom prst="rect">
            <a:avLst/>
          </a:prstGeom>
        </p:spPr>
      </p:pic>
      <p:sp>
        <p:nvSpPr>
          <p:cNvPr id="56" name="Ellipse 55">
            <a:extLst>
              <a:ext uri="{FF2B5EF4-FFF2-40B4-BE49-F238E27FC236}">
                <a16:creationId xmlns:a16="http://schemas.microsoft.com/office/drawing/2014/main" id="{5FCB0081-80C3-23BB-F23A-5FFF59C3135B}"/>
              </a:ext>
            </a:extLst>
          </p:cNvPr>
          <p:cNvSpPr/>
          <p:nvPr/>
        </p:nvSpPr>
        <p:spPr>
          <a:xfrm>
            <a:off x="-7507991" y="3150258"/>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AF5B7282-B9DC-BACF-926F-185D3B83C3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410407" y="3188946"/>
            <a:ext cx="699700" cy="699700"/>
          </a:xfrm>
          <a:prstGeom prst="rect">
            <a:avLst/>
          </a:prstGeom>
        </p:spPr>
      </p:pic>
      <p:pic>
        <p:nvPicPr>
          <p:cNvPr id="58" name="Graphique 57">
            <a:extLst>
              <a:ext uri="{FF2B5EF4-FFF2-40B4-BE49-F238E27FC236}">
                <a16:creationId xmlns:a16="http://schemas.microsoft.com/office/drawing/2014/main" id="{1BD11653-D40D-0DFC-F94A-4A52F70B74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410407" y="286997"/>
            <a:ext cx="699700" cy="699700"/>
          </a:xfrm>
          <a:prstGeom prst="rect">
            <a:avLst/>
          </a:prstGeom>
        </p:spPr>
      </p:pic>
      <p:sp>
        <p:nvSpPr>
          <p:cNvPr id="10" name="ZoneTexte 9">
            <a:extLst>
              <a:ext uri="{FF2B5EF4-FFF2-40B4-BE49-F238E27FC236}">
                <a16:creationId xmlns:a16="http://schemas.microsoft.com/office/drawing/2014/main" id="{2647B0F0-3539-2243-2C95-9A4873F0B1A0}"/>
              </a:ext>
            </a:extLst>
          </p:cNvPr>
          <p:cNvSpPr txBox="1"/>
          <p:nvPr/>
        </p:nvSpPr>
        <p:spPr>
          <a:xfrm>
            <a:off x="1343407" y="-1670011"/>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44DB087E-84E5-DFBC-D25A-9316E12DE3AA}"/>
              </a:ext>
            </a:extLst>
          </p:cNvPr>
          <p:cNvGrpSpPr/>
          <p:nvPr/>
        </p:nvGrpSpPr>
        <p:grpSpPr>
          <a:xfrm>
            <a:off x="-4106225" y="-376615"/>
            <a:ext cx="986209" cy="1402001"/>
            <a:chOff x="1783941" y="3845085"/>
            <a:chExt cx="986209" cy="1402001"/>
          </a:xfrm>
        </p:grpSpPr>
        <p:grpSp>
          <p:nvGrpSpPr>
            <p:cNvPr id="2" name="Groupe 1">
              <a:extLst>
                <a:ext uri="{FF2B5EF4-FFF2-40B4-BE49-F238E27FC236}">
                  <a16:creationId xmlns:a16="http://schemas.microsoft.com/office/drawing/2014/main" id="{8A58CDC7-F670-A2B1-306A-F594349640D5}"/>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EB3FD1BB-62F8-5170-F0FF-4EA87D62E151}"/>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4E60BA64-EEA2-980D-6C9D-AF4FA7B17812}"/>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9F8737B0-37C3-FE5A-7278-FA1342CFA3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7D4F167F-A9FF-C550-15F9-5BCB27A722F0}"/>
              </a:ext>
            </a:extLst>
          </p:cNvPr>
          <p:cNvGrpSpPr/>
          <p:nvPr/>
        </p:nvGrpSpPr>
        <p:grpSpPr>
          <a:xfrm>
            <a:off x="-3117708" y="167424"/>
            <a:ext cx="2520950" cy="307777"/>
            <a:chOff x="-3117708" y="167424"/>
            <a:chExt cx="2520950" cy="307777"/>
          </a:xfrm>
        </p:grpSpPr>
        <p:sp>
          <p:nvSpPr>
            <p:cNvPr id="3" name="ZoneTexte 2">
              <a:extLst>
                <a:ext uri="{FF2B5EF4-FFF2-40B4-BE49-F238E27FC236}">
                  <a16:creationId xmlns:a16="http://schemas.microsoft.com/office/drawing/2014/main" id="{3FC86E9B-93BE-4CE6-A79A-BC51CE47FD34}"/>
                </a:ext>
              </a:extLst>
            </p:cNvPr>
            <p:cNvSpPr txBox="1"/>
            <p:nvPr/>
          </p:nvSpPr>
          <p:spPr>
            <a:xfrm>
              <a:off x="-2639651" y="167424"/>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E009044D-DD4C-8FA8-F3F3-D631CB8EBB1A}"/>
                </a:ext>
              </a:extLst>
            </p:cNvPr>
            <p:cNvCxnSpPr>
              <a:cxnSpLocks/>
            </p:cNvCxnSpPr>
            <p:nvPr/>
          </p:nvCxnSpPr>
          <p:spPr>
            <a:xfrm>
              <a:off x="-3117708" y="349854"/>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Connecteur droit 10">
            <a:extLst>
              <a:ext uri="{FF2B5EF4-FFF2-40B4-BE49-F238E27FC236}">
                <a16:creationId xmlns:a16="http://schemas.microsoft.com/office/drawing/2014/main" id="{F6364298-3936-0618-DC47-606CA274CABF}"/>
              </a:ext>
            </a:extLst>
          </p:cNvPr>
          <p:cNvCxnSpPr>
            <a:cxnSpLocks/>
          </p:cNvCxnSpPr>
          <p:nvPr/>
        </p:nvCxnSpPr>
        <p:spPr>
          <a:xfrm flipV="1">
            <a:off x="-2588084" y="552684"/>
            <a:ext cx="714940" cy="66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14AB8BB0-78D0-386E-C242-1AE7C31E13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8164" y="1246439"/>
            <a:ext cx="491532" cy="491532"/>
          </a:xfrm>
          <a:prstGeom prst="rect">
            <a:avLst/>
          </a:prstGeom>
        </p:spPr>
      </p:pic>
      <p:cxnSp>
        <p:nvCxnSpPr>
          <p:cNvPr id="15" name="Connecteur droit 14">
            <a:extLst>
              <a:ext uri="{FF2B5EF4-FFF2-40B4-BE49-F238E27FC236}">
                <a16:creationId xmlns:a16="http://schemas.microsoft.com/office/drawing/2014/main" id="{E23EAE72-AB17-7A34-8115-1145F1956D81}"/>
              </a:ext>
            </a:extLst>
          </p:cNvPr>
          <p:cNvCxnSpPr>
            <a:cxnSpLocks/>
          </p:cNvCxnSpPr>
          <p:nvPr/>
        </p:nvCxnSpPr>
        <p:spPr>
          <a:xfrm flipV="1">
            <a:off x="-2095309" y="545055"/>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A966533E-E64F-5DCD-2070-73DBA44EA5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83341" y="1132761"/>
            <a:ext cx="776064" cy="776064"/>
          </a:xfrm>
          <a:prstGeom prst="rect">
            <a:avLst/>
          </a:prstGeom>
        </p:spPr>
      </p:pic>
      <p:cxnSp>
        <p:nvCxnSpPr>
          <p:cNvPr id="22" name="Connecteur droit 21">
            <a:extLst>
              <a:ext uri="{FF2B5EF4-FFF2-40B4-BE49-F238E27FC236}">
                <a16:creationId xmlns:a16="http://schemas.microsoft.com/office/drawing/2014/main" id="{EB3B663F-C795-FA20-24F7-B3257531B3CC}"/>
              </a:ext>
            </a:extLst>
          </p:cNvPr>
          <p:cNvCxnSpPr>
            <a:cxnSpLocks/>
          </p:cNvCxnSpPr>
          <p:nvPr/>
        </p:nvCxnSpPr>
        <p:spPr>
          <a:xfrm flipH="1" flipV="1">
            <a:off x="-1866005" y="545055"/>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C3436F2C-BE8D-1A1F-610F-033EC35BF7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8401" y="1180827"/>
            <a:ext cx="938102" cy="532011"/>
          </a:xfrm>
          <a:prstGeom prst="rect">
            <a:avLst/>
          </a:prstGeom>
        </p:spPr>
      </p:pic>
      <p:cxnSp>
        <p:nvCxnSpPr>
          <p:cNvPr id="30" name="Connecteur droit 29">
            <a:extLst>
              <a:ext uri="{FF2B5EF4-FFF2-40B4-BE49-F238E27FC236}">
                <a16:creationId xmlns:a16="http://schemas.microsoft.com/office/drawing/2014/main" id="{00DEE40A-AFAD-E1B5-0900-CC9408BD2C89}"/>
              </a:ext>
            </a:extLst>
          </p:cNvPr>
          <p:cNvCxnSpPr>
            <a:cxnSpLocks/>
          </p:cNvCxnSpPr>
          <p:nvPr/>
        </p:nvCxnSpPr>
        <p:spPr>
          <a:xfrm flipH="1" flipV="1">
            <a:off x="-1873144" y="545055"/>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0626A0D9-C6A3-62CB-CF2D-E236E535E8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8367" y="1074035"/>
            <a:ext cx="700829" cy="659603"/>
          </a:xfrm>
          <a:prstGeom prst="rect">
            <a:avLst/>
          </a:prstGeom>
        </p:spPr>
      </p:pic>
      <p:cxnSp>
        <p:nvCxnSpPr>
          <p:cNvPr id="35" name="Connecteur droit 34">
            <a:extLst>
              <a:ext uri="{FF2B5EF4-FFF2-40B4-BE49-F238E27FC236}">
                <a16:creationId xmlns:a16="http://schemas.microsoft.com/office/drawing/2014/main" id="{C442FE70-DF4F-6E94-6FB9-2629B5344896}"/>
              </a:ext>
            </a:extLst>
          </p:cNvPr>
          <p:cNvCxnSpPr>
            <a:cxnSpLocks/>
          </p:cNvCxnSpPr>
          <p:nvPr/>
        </p:nvCxnSpPr>
        <p:spPr>
          <a:xfrm>
            <a:off x="-1109766" y="360655"/>
            <a:ext cx="61542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2ED79D48-EEB4-470D-AEAF-2F6E086FBA7A}"/>
              </a:ext>
            </a:extLst>
          </p:cNvPr>
          <p:cNvSpPr txBox="1"/>
          <p:nvPr/>
        </p:nvSpPr>
        <p:spPr>
          <a:xfrm>
            <a:off x="5166399" y="66840"/>
            <a:ext cx="3120748" cy="584775"/>
          </a:xfrm>
          <a:prstGeom prst="rect">
            <a:avLst/>
          </a:prstGeom>
          <a:noFill/>
        </p:spPr>
        <p:txBody>
          <a:bodyPr wrap="square" rtlCol="0">
            <a:spAutoFit/>
          </a:bodyPr>
          <a:lstStyle/>
          <a:p>
            <a:r>
              <a:rPr lang="fr-FR" sz="3200" cap="small" dirty="0"/>
              <a:t>Service DNS</a:t>
            </a:r>
          </a:p>
        </p:txBody>
      </p:sp>
      <p:grpSp>
        <p:nvGrpSpPr>
          <p:cNvPr id="39" name="Groupe 38">
            <a:extLst>
              <a:ext uri="{FF2B5EF4-FFF2-40B4-BE49-F238E27FC236}">
                <a16:creationId xmlns:a16="http://schemas.microsoft.com/office/drawing/2014/main" id="{BE42E981-1E98-D480-E227-41A70CF480EF}"/>
              </a:ext>
            </a:extLst>
          </p:cNvPr>
          <p:cNvGrpSpPr/>
          <p:nvPr/>
        </p:nvGrpSpPr>
        <p:grpSpPr>
          <a:xfrm>
            <a:off x="5740564" y="1132761"/>
            <a:ext cx="986209" cy="1402001"/>
            <a:chOff x="5740564" y="1132761"/>
            <a:chExt cx="986209" cy="1402001"/>
          </a:xfrm>
        </p:grpSpPr>
        <p:grpSp>
          <p:nvGrpSpPr>
            <p:cNvPr id="18" name="Groupe 17">
              <a:extLst>
                <a:ext uri="{FF2B5EF4-FFF2-40B4-BE49-F238E27FC236}">
                  <a16:creationId xmlns:a16="http://schemas.microsoft.com/office/drawing/2014/main" id="{4FD30BA9-6A16-4F9E-5216-36818A61197C}"/>
                </a:ext>
              </a:extLst>
            </p:cNvPr>
            <p:cNvGrpSpPr/>
            <p:nvPr/>
          </p:nvGrpSpPr>
          <p:grpSpPr>
            <a:xfrm>
              <a:off x="5740564" y="1132761"/>
              <a:ext cx="986209" cy="1402001"/>
              <a:chOff x="5120726" y="1638094"/>
              <a:chExt cx="2247704" cy="4146186"/>
            </a:xfrm>
            <a:noFill/>
          </p:grpSpPr>
          <p:sp>
            <p:nvSpPr>
              <p:cNvPr id="19" name="Rectangle 18">
                <a:extLst>
                  <a:ext uri="{FF2B5EF4-FFF2-40B4-BE49-F238E27FC236}">
                    <a16:creationId xmlns:a16="http://schemas.microsoft.com/office/drawing/2014/main" id="{603DF615-F4D5-79D5-DD91-7540154AF830}"/>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ZoneTexte 19">
                <a:extLst>
                  <a:ext uri="{FF2B5EF4-FFF2-40B4-BE49-F238E27FC236}">
                    <a16:creationId xmlns:a16="http://schemas.microsoft.com/office/drawing/2014/main" id="{21004AF0-F93A-A1A2-3F8C-198A13A5BCA6}"/>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23" name="Picture 4" descr="Vecteur Stock dns vector icon. hosting filled flat symbol for mobile  concept and web design. Black internet glyph icon. Isolated sign, logo  illustration. Vector graphics. | Adobe Stock">
              <a:extLst>
                <a:ext uri="{FF2B5EF4-FFF2-40B4-BE49-F238E27FC236}">
                  <a16:creationId xmlns:a16="http://schemas.microsoft.com/office/drawing/2014/main" id="{94E03708-4CC4-70E8-85C3-C933102A94F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059" t="17635" r="15913" b="20237"/>
            <a:stretch/>
          </p:blipFill>
          <p:spPr bwMode="auto">
            <a:xfrm>
              <a:off x="5874837" y="1548491"/>
              <a:ext cx="711630" cy="6596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e 67">
            <a:extLst>
              <a:ext uri="{FF2B5EF4-FFF2-40B4-BE49-F238E27FC236}">
                <a16:creationId xmlns:a16="http://schemas.microsoft.com/office/drawing/2014/main" id="{447E2050-50A7-E1B4-7DC5-5159B2B0BE94}"/>
              </a:ext>
            </a:extLst>
          </p:cNvPr>
          <p:cNvGrpSpPr/>
          <p:nvPr/>
        </p:nvGrpSpPr>
        <p:grpSpPr>
          <a:xfrm>
            <a:off x="5143461" y="2520393"/>
            <a:ext cx="2347335" cy="1552017"/>
            <a:chOff x="5143461" y="2520393"/>
            <a:chExt cx="2347335" cy="1552017"/>
          </a:xfrm>
        </p:grpSpPr>
        <p:cxnSp>
          <p:nvCxnSpPr>
            <p:cNvPr id="26" name="Connecteur droit 25">
              <a:extLst>
                <a:ext uri="{FF2B5EF4-FFF2-40B4-BE49-F238E27FC236}">
                  <a16:creationId xmlns:a16="http://schemas.microsoft.com/office/drawing/2014/main" id="{6CA1F93F-329B-A4F5-CC60-9391618A8AF4}"/>
                </a:ext>
              </a:extLst>
            </p:cNvPr>
            <p:cNvCxnSpPr>
              <a:cxnSpLocks/>
            </p:cNvCxnSpPr>
            <p:nvPr/>
          </p:nvCxnSpPr>
          <p:spPr>
            <a:xfrm flipV="1">
              <a:off x="5143461" y="2531503"/>
              <a:ext cx="1133039"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1" name="Connecteur droit 30">
              <a:extLst>
                <a:ext uri="{FF2B5EF4-FFF2-40B4-BE49-F238E27FC236}">
                  <a16:creationId xmlns:a16="http://schemas.microsoft.com/office/drawing/2014/main" id="{620CF63F-682E-28CC-97BA-438973DD71E9}"/>
                </a:ext>
              </a:extLst>
            </p:cNvPr>
            <p:cNvCxnSpPr>
              <a:cxnSpLocks/>
            </p:cNvCxnSpPr>
            <p:nvPr/>
          </p:nvCxnSpPr>
          <p:spPr>
            <a:xfrm flipH="1" flipV="1">
              <a:off x="6295652" y="2531503"/>
              <a:ext cx="18386"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2" name="Connecteur droit 31">
              <a:extLst>
                <a:ext uri="{FF2B5EF4-FFF2-40B4-BE49-F238E27FC236}">
                  <a16:creationId xmlns:a16="http://schemas.microsoft.com/office/drawing/2014/main" id="{782B08F1-999F-1B19-6A32-0BA284711AF6}"/>
                </a:ext>
              </a:extLst>
            </p:cNvPr>
            <p:cNvCxnSpPr>
              <a:cxnSpLocks/>
            </p:cNvCxnSpPr>
            <p:nvPr/>
          </p:nvCxnSpPr>
          <p:spPr>
            <a:xfrm flipH="1" flipV="1">
              <a:off x="6323614" y="2520393"/>
              <a:ext cx="1167182" cy="15520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pic>
        <p:nvPicPr>
          <p:cNvPr id="40" name="Image 39" descr="Une image contenant capture d’écran, ordinateur, Rectangle, multimédia&#10;&#10;Description générée automatiquement">
            <a:extLst>
              <a:ext uri="{FF2B5EF4-FFF2-40B4-BE49-F238E27FC236}">
                <a16:creationId xmlns:a16="http://schemas.microsoft.com/office/drawing/2014/main" id="{D7E15005-0AC6-8AC0-4402-0BE4A951CA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4404" y="3757211"/>
            <a:ext cx="776064" cy="776064"/>
          </a:xfrm>
          <a:prstGeom prst="rect">
            <a:avLst/>
          </a:prstGeom>
        </p:spPr>
      </p:pic>
      <p:pic>
        <p:nvPicPr>
          <p:cNvPr id="41" name="Image 40" descr="Une image contenant capture d’écran, ordinateur, Rectangle, multimédia&#10;&#10;Description générée automatiquement">
            <a:extLst>
              <a:ext uri="{FF2B5EF4-FFF2-40B4-BE49-F238E27FC236}">
                <a16:creationId xmlns:a16="http://schemas.microsoft.com/office/drawing/2014/main" id="{1D628F1F-7980-8E0A-0415-703A11DBBA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398" y="3757211"/>
            <a:ext cx="776064" cy="776064"/>
          </a:xfrm>
          <a:prstGeom prst="rect">
            <a:avLst/>
          </a:prstGeom>
        </p:spPr>
      </p:pic>
      <p:cxnSp>
        <p:nvCxnSpPr>
          <p:cNvPr id="43" name="Connecteur droit 42">
            <a:extLst>
              <a:ext uri="{FF2B5EF4-FFF2-40B4-BE49-F238E27FC236}">
                <a16:creationId xmlns:a16="http://schemas.microsoft.com/office/drawing/2014/main" id="{229BA6FE-BB60-B1EB-E5E6-F4C474117D44}"/>
              </a:ext>
            </a:extLst>
          </p:cNvPr>
          <p:cNvCxnSpPr/>
          <p:nvPr/>
        </p:nvCxnSpPr>
        <p:spPr>
          <a:xfrm>
            <a:off x="5019084" y="1634145"/>
            <a:ext cx="714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07FE5A48-D410-6E45-4F45-7FDAF9C4D4FC}"/>
              </a:ext>
            </a:extLst>
          </p:cNvPr>
          <p:cNvSpPr/>
          <p:nvPr/>
        </p:nvSpPr>
        <p:spPr>
          <a:xfrm>
            <a:off x="3395442" y="1355393"/>
            <a:ext cx="1614066" cy="146030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653D27E7-4586-C412-F885-2FA84F2BDD0C}"/>
              </a:ext>
            </a:extLst>
          </p:cNvPr>
          <p:cNvSpPr txBox="1"/>
          <p:nvPr/>
        </p:nvSpPr>
        <p:spPr>
          <a:xfrm>
            <a:off x="2585991" y="1074035"/>
            <a:ext cx="3201186" cy="307777"/>
          </a:xfrm>
          <a:prstGeom prst="rect">
            <a:avLst/>
          </a:prstGeom>
          <a:noFill/>
        </p:spPr>
        <p:txBody>
          <a:bodyPr wrap="square" rtlCol="0">
            <a:spAutoFit/>
          </a:bodyPr>
          <a:lstStyle/>
          <a:p>
            <a:pPr algn="ctr"/>
            <a:r>
              <a:rPr lang="fr-FR" sz="1400" cap="small" dirty="0"/>
              <a:t>Cache DNS</a:t>
            </a:r>
          </a:p>
        </p:txBody>
      </p:sp>
      <p:sp>
        <p:nvSpPr>
          <p:cNvPr id="46" name="ZoneTexte 45">
            <a:extLst>
              <a:ext uri="{FF2B5EF4-FFF2-40B4-BE49-F238E27FC236}">
                <a16:creationId xmlns:a16="http://schemas.microsoft.com/office/drawing/2014/main" id="{A6676E50-49C3-6935-620A-B1C6F27C23F8}"/>
              </a:ext>
            </a:extLst>
          </p:cNvPr>
          <p:cNvSpPr txBox="1"/>
          <p:nvPr/>
        </p:nvSpPr>
        <p:spPr>
          <a:xfrm>
            <a:off x="4863228" y="3965389"/>
            <a:ext cx="541315" cy="307777"/>
          </a:xfrm>
          <a:prstGeom prst="rect">
            <a:avLst/>
          </a:prstGeom>
          <a:noFill/>
        </p:spPr>
        <p:txBody>
          <a:bodyPr wrap="square" rtlCol="0">
            <a:spAutoFit/>
          </a:bodyPr>
          <a:lstStyle/>
          <a:p>
            <a:pPr algn="ctr"/>
            <a:r>
              <a:rPr lang="fr-FR" sz="1400" cap="small" dirty="0"/>
              <a:t>1</a:t>
            </a:r>
          </a:p>
        </p:txBody>
      </p:sp>
      <p:sp>
        <p:nvSpPr>
          <p:cNvPr id="50" name="ZoneTexte 49">
            <a:extLst>
              <a:ext uri="{FF2B5EF4-FFF2-40B4-BE49-F238E27FC236}">
                <a16:creationId xmlns:a16="http://schemas.microsoft.com/office/drawing/2014/main" id="{C31D570E-5E22-106C-7CF7-CB6B16473FE9}"/>
              </a:ext>
            </a:extLst>
          </p:cNvPr>
          <p:cNvSpPr txBox="1"/>
          <p:nvPr/>
        </p:nvSpPr>
        <p:spPr>
          <a:xfrm>
            <a:off x="7213091" y="3965389"/>
            <a:ext cx="541315" cy="307777"/>
          </a:xfrm>
          <a:prstGeom prst="rect">
            <a:avLst/>
          </a:prstGeom>
          <a:noFill/>
        </p:spPr>
        <p:txBody>
          <a:bodyPr wrap="square" rtlCol="0">
            <a:spAutoFit/>
          </a:bodyPr>
          <a:lstStyle/>
          <a:p>
            <a:pPr algn="ctr"/>
            <a:r>
              <a:rPr lang="fr-FR" sz="1400" cap="small" dirty="0"/>
              <a:t>3</a:t>
            </a:r>
          </a:p>
        </p:txBody>
      </p:sp>
      <p:sp>
        <p:nvSpPr>
          <p:cNvPr id="51" name="ZoneTexte 50">
            <a:extLst>
              <a:ext uri="{FF2B5EF4-FFF2-40B4-BE49-F238E27FC236}">
                <a16:creationId xmlns:a16="http://schemas.microsoft.com/office/drawing/2014/main" id="{0D03AC60-45CB-7A24-3CD1-4BF1963EBDEF}"/>
              </a:ext>
            </a:extLst>
          </p:cNvPr>
          <p:cNvSpPr txBox="1"/>
          <p:nvPr/>
        </p:nvSpPr>
        <p:spPr>
          <a:xfrm>
            <a:off x="4863228" y="4266533"/>
            <a:ext cx="541315" cy="307777"/>
          </a:xfrm>
          <a:prstGeom prst="rect">
            <a:avLst/>
          </a:prstGeom>
          <a:noFill/>
        </p:spPr>
        <p:txBody>
          <a:bodyPr wrap="square" rtlCol="0">
            <a:spAutoFit/>
          </a:bodyPr>
          <a:lstStyle/>
          <a:p>
            <a:pPr algn="ctr"/>
            <a:r>
              <a:rPr lang="fr-FR" sz="1400" cap="small" dirty="0"/>
              <a:t>Bob</a:t>
            </a:r>
          </a:p>
        </p:txBody>
      </p:sp>
      <p:sp>
        <p:nvSpPr>
          <p:cNvPr id="52" name="ZoneTexte 51">
            <a:extLst>
              <a:ext uri="{FF2B5EF4-FFF2-40B4-BE49-F238E27FC236}">
                <a16:creationId xmlns:a16="http://schemas.microsoft.com/office/drawing/2014/main" id="{4BEE87DF-590B-3539-B6B9-5C6F87577B3C}"/>
              </a:ext>
            </a:extLst>
          </p:cNvPr>
          <p:cNvSpPr txBox="1"/>
          <p:nvPr/>
        </p:nvSpPr>
        <p:spPr>
          <a:xfrm>
            <a:off x="5996170" y="4273166"/>
            <a:ext cx="617347" cy="307777"/>
          </a:xfrm>
          <a:prstGeom prst="rect">
            <a:avLst/>
          </a:prstGeom>
          <a:noFill/>
        </p:spPr>
        <p:txBody>
          <a:bodyPr wrap="square" rtlCol="0">
            <a:spAutoFit/>
          </a:bodyPr>
          <a:lstStyle/>
          <a:p>
            <a:pPr algn="ctr"/>
            <a:r>
              <a:rPr lang="fr-FR" sz="1400" cap="small" dirty="0" err="1"/>
              <a:t>Bober</a:t>
            </a:r>
            <a:endParaRPr lang="fr-FR" sz="1400" cap="small" dirty="0"/>
          </a:p>
        </p:txBody>
      </p:sp>
      <p:sp>
        <p:nvSpPr>
          <p:cNvPr id="59" name="ZoneTexte 58">
            <a:extLst>
              <a:ext uri="{FF2B5EF4-FFF2-40B4-BE49-F238E27FC236}">
                <a16:creationId xmlns:a16="http://schemas.microsoft.com/office/drawing/2014/main" id="{858A7F4B-745C-A48F-8BFA-5FA5A4F0462C}"/>
              </a:ext>
            </a:extLst>
          </p:cNvPr>
          <p:cNvSpPr txBox="1"/>
          <p:nvPr/>
        </p:nvSpPr>
        <p:spPr>
          <a:xfrm>
            <a:off x="6907205" y="4280588"/>
            <a:ext cx="1167182" cy="307777"/>
          </a:xfrm>
          <a:prstGeom prst="rect">
            <a:avLst/>
          </a:prstGeom>
          <a:noFill/>
        </p:spPr>
        <p:txBody>
          <a:bodyPr wrap="square" rtlCol="0">
            <a:spAutoFit/>
          </a:bodyPr>
          <a:lstStyle/>
          <a:p>
            <a:pPr algn="ctr"/>
            <a:r>
              <a:rPr lang="fr-FR" sz="1400" cap="small" dirty="0" err="1"/>
              <a:t>Bober</a:t>
            </a:r>
            <a:r>
              <a:rPr lang="fr-FR" sz="1400" cap="small" dirty="0"/>
              <a:t>-IT</a:t>
            </a:r>
          </a:p>
        </p:txBody>
      </p:sp>
      <p:sp>
        <p:nvSpPr>
          <p:cNvPr id="60" name="ZoneTexte 59">
            <a:extLst>
              <a:ext uri="{FF2B5EF4-FFF2-40B4-BE49-F238E27FC236}">
                <a16:creationId xmlns:a16="http://schemas.microsoft.com/office/drawing/2014/main" id="{CA264C3D-2828-B47A-8985-8D2089C49991}"/>
              </a:ext>
            </a:extLst>
          </p:cNvPr>
          <p:cNvSpPr txBox="1"/>
          <p:nvPr/>
        </p:nvSpPr>
        <p:spPr>
          <a:xfrm>
            <a:off x="3483916" y="1405061"/>
            <a:ext cx="821095" cy="307777"/>
          </a:xfrm>
          <a:prstGeom prst="rect">
            <a:avLst/>
          </a:prstGeom>
          <a:noFill/>
        </p:spPr>
        <p:txBody>
          <a:bodyPr wrap="square" rtlCol="0">
            <a:spAutoFit/>
          </a:bodyPr>
          <a:lstStyle/>
          <a:p>
            <a:r>
              <a:rPr lang="fr-FR" sz="1400" cap="small" dirty="0"/>
              <a:t>Bob = 1</a:t>
            </a:r>
          </a:p>
        </p:txBody>
      </p:sp>
      <p:sp>
        <p:nvSpPr>
          <p:cNvPr id="61" name="ZoneTexte 60">
            <a:extLst>
              <a:ext uri="{FF2B5EF4-FFF2-40B4-BE49-F238E27FC236}">
                <a16:creationId xmlns:a16="http://schemas.microsoft.com/office/drawing/2014/main" id="{DEA3062C-B024-6591-06F5-C38179989BC0}"/>
              </a:ext>
            </a:extLst>
          </p:cNvPr>
          <p:cNvSpPr txBox="1"/>
          <p:nvPr/>
        </p:nvSpPr>
        <p:spPr>
          <a:xfrm>
            <a:off x="3451426" y="1661601"/>
            <a:ext cx="979279" cy="307777"/>
          </a:xfrm>
          <a:prstGeom prst="rect">
            <a:avLst/>
          </a:prstGeom>
          <a:noFill/>
        </p:spPr>
        <p:txBody>
          <a:bodyPr wrap="square" rtlCol="0">
            <a:spAutoFit/>
          </a:bodyPr>
          <a:lstStyle/>
          <a:p>
            <a:r>
              <a:rPr lang="fr-FR" sz="1400" cap="small" dirty="0" err="1"/>
              <a:t>Bober</a:t>
            </a:r>
            <a:r>
              <a:rPr lang="fr-FR" sz="1400" cap="small" dirty="0"/>
              <a:t> = 2</a:t>
            </a:r>
          </a:p>
        </p:txBody>
      </p:sp>
      <p:sp>
        <p:nvSpPr>
          <p:cNvPr id="62" name="ZoneTexte 61">
            <a:extLst>
              <a:ext uri="{FF2B5EF4-FFF2-40B4-BE49-F238E27FC236}">
                <a16:creationId xmlns:a16="http://schemas.microsoft.com/office/drawing/2014/main" id="{311C7C84-ED95-D513-E394-E4685A04AC5D}"/>
              </a:ext>
            </a:extLst>
          </p:cNvPr>
          <p:cNvSpPr txBox="1"/>
          <p:nvPr/>
        </p:nvSpPr>
        <p:spPr>
          <a:xfrm>
            <a:off x="3451426" y="2000916"/>
            <a:ext cx="1167182" cy="307777"/>
          </a:xfrm>
          <a:prstGeom prst="rect">
            <a:avLst/>
          </a:prstGeom>
          <a:noFill/>
        </p:spPr>
        <p:txBody>
          <a:bodyPr wrap="square" rtlCol="0">
            <a:spAutoFit/>
          </a:bodyPr>
          <a:lstStyle/>
          <a:p>
            <a:r>
              <a:rPr lang="fr-FR" sz="1400" cap="small" dirty="0" err="1"/>
              <a:t>Bober</a:t>
            </a:r>
            <a:r>
              <a:rPr lang="fr-FR" sz="1400" cap="small" dirty="0"/>
              <a:t>-IT = 3</a:t>
            </a:r>
          </a:p>
        </p:txBody>
      </p:sp>
      <p:pic>
        <p:nvPicPr>
          <p:cNvPr id="42" name="Image 41" descr="Une image contenant capture d’écran, ordinateur, Rectangle, multimédia&#10;&#10;Description générée automatiquement">
            <a:extLst>
              <a:ext uri="{FF2B5EF4-FFF2-40B4-BE49-F238E27FC236}">
                <a16:creationId xmlns:a16="http://schemas.microsoft.com/office/drawing/2014/main" id="{D190D024-5900-5C5C-98C0-FF03213293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1901" y="3758536"/>
            <a:ext cx="776064" cy="776064"/>
          </a:xfrm>
          <a:prstGeom prst="rect">
            <a:avLst/>
          </a:prstGeom>
        </p:spPr>
      </p:pic>
      <p:sp>
        <p:nvSpPr>
          <p:cNvPr id="47" name="ZoneTexte 46">
            <a:extLst>
              <a:ext uri="{FF2B5EF4-FFF2-40B4-BE49-F238E27FC236}">
                <a16:creationId xmlns:a16="http://schemas.microsoft.com/office/drawing/2014/main" id="{1C25421D-B0EE-5885-056C-CA74D9C07492}"/>
              </a:ext>
            </a:extLst>
          </p:cNvPr>
          <p:cNvSpPr txBox="1"/>
          <p:nvPr/>
        </p:nvSpPr>
        <p:spPr>
          <a:xfrm>
            <a:off x="6034187" y="3976218"/>
            <a:ext cx="541315" cy="307777"/>
          </a:xfrm>
          <a:prstGeom prst="rect">
            <a:avLst/>
          </a:prstGeom>
          <a:noFill/>
        </p:spPr>
        <p:txBody>
          <a:bodyPr wrap="square" rtlCol="0">
            <a:spAutoFit/>
          </a:bodyPr>
          <a:lstStyle/>
          <a:p>
            <a:pPr algn="ctr"/>
            <a:r>
              <a:rPr lang="fr-FR" sz="1400" cap="small" dirty="0"/>
              <a:t>2</a:t>
            </a:r>
          </a:p>
        </p:txBody>
      </p:sp>
      <p:pic>
        <p:nvPicPr>
          <p:cNvPr id="12" name="Image 11" descr="Une image contenant dessin humoristique, capture d’écran, mammifère, Graphique&#10;&#10;Description générée automatiquement">
            <a:extLst>
              <a:ext uri="{FF2B5EF4-FFF2-40B4-BE49-F238E27FC236}">
                <a16:creationId xmlns:a16="http://schemas.microsoft.com/office/drawing/2014/main" id="{C171EBC5-2D45-DAD4-EDC7-596992498552}"/>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0258771" y="-1675030"/>
            <a:ext cx="1521440" cy="856667"/>
          </a:xfrm>
          <a:prstGeom prst="rect">
            <a:avLst/>
          </a:prstGeom>
        </p:spPr>
      </p:pic>
    </p:spTree>
    <p:extLst>
      <p:ext uri="{BB962C8B-B14F-4D97-AF65-F5344CB8AC3E}">
        <p14:creationId xmlns:p14="http://schemas.microsoft.com/office/powerpoint/2010/main" val="2182091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1000"/>
                                        <p:tgtEl>
                                          <p:spTgt spid="40"/>
                                        </p:tgtEl>
                                      </p:cBhvr>
                                    </p:animEffect>
                                    <p:anim calcmode="lin" valueType="num">
                                      <p:cBhvr>
                                        <p:cTn id="18" dur="1000" fill="hold"/>
                                        <p:tgtEl>
                                          <p:spTgt spid="40"/>
                                        </p:tgtEl>
                                        <p:attrNameLst>
                                          <p:attrName>ppt_x</p:attrName>
                                        </p:attrNameLst>
                                      </p:cBhvr>
                                      <p:tavLst>
                                        <p:tav tm="0">
                                          <p:val>
                                            <p:strVal val="#ppt_x"/>
                                          </p:val>
                                        </p:tav>
                                        <p:tav tm="100000">
                                          <p:val>
                                            <p:strVal val="#ppt_x"/>
                                          </p:val>
                                        </p:tav>
                                      </p:tavLst>
                                    </p:anim>
                                    <p:anim calcmode="lin" valueType="num">
                                      <p:cBhvr>
                                        <p:cTn id="19" dur="1000" fill="hold"/>
                                        <p:tgtEl>
                                          <p:spTgt spid="4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1000"/>
                                        <p:tgtEl>
                                          <p:spTgt spid="68"/>
                                        </p:tgtEl>
                                      </p:cBhvr>
                                    </p:animEffect>
                                    <p:anim calcmode="lin" valueType="num">
                                      <p:cBhvr>
                                        <p:cTn id="23" dur="1000" fill="hold"/>
                                        <p:tgtEl>
                                          <p:spTgt spid="68"/>
                                        </p:tgtEl>
                                        <p:attrNameLst>
                                          <p:attrName>ppt_x</p:attrName>
                                        </p:attrNameLst>
                                      </p:cBhvr>
                                      <p:tavLst>
                                        <p:tav tm="0">
                                          <p:val>
                                            <p:strVal val="#ppt_x"/>
                                          </p:val>
                                        </p:tav>
                                        <p:tav tm="100000">
                                          <p:val>
                                            <p:strVal val="#ppt_x"/>
                                          </p:val>
                                        </p:tav>
                                      </p:tavLst>
                                    </p:anim>
                                    <p:anim calcmode="lin" valueType="num">
                                      <p:cBhvr>
                                        <p:cTn id="24" dur="1000" fill="hold"/>
                                        <p:tgtEl>
                                          <p:spTgt spid="6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1000"/>
                                        <p:tgtEl>
                                          <p:spTgt spid="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0"/>
                                        <p:tgtEl>
                                          <p:spTgt spid="4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10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1000"/>
                                        <p:tgtEl>
                                          <p:spTgt spid="5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1000"/>
                                        <p:tgtEl>
                                          <p:spTgt spid="5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1000"/>
                                        <p:tgtEl>
                                          <p:spTgt spid="5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1000"/>
                                        <p:tgtEl>
                                          <p:spTgt spid="4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1000"/>
                                        <p:tgtEl>
                                          <p:spTgt spid="6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fade">
                                      <p:cBhvr>
                                        <p:cTn id="66" dur="1000"/>
                                        <p:tgtEl>
                                          <p:spTgt spid="6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1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46" grpId="0"/>
      <p:bldP spid="50" grpId="0"/>
      <p:bldP spid="51" grpId="0"/>
      <p:bldP spid="52" grpId="0"/>
      <p:bldP spid="59" grpId="0"/>
      <p:bldP spid="60" grpId="0"/>
      <p:bldP spid="61" grpId="0"/>
      <p:bldP spid="62" grpId="0"/>
      <p:bldP spid="4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D1C9C-D9F9-9FA6-961F-41A8573B9D63}"/>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99BF0515-7B60-BB23-19D4-53995E9978DF}"/>
              </a:ext>
            </a:extLst>
          </p:cNvPr>
          <p:cNvSpPr/>
          <p:nvPr/>
        </p:nvSpPr>
        <p:spPr>
          <a:xfrm rot="18802443">
            <a:off x="8432404" y="-533458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48EFC095-6ABF-439B-1467-CB5C0663537F}"/>
              </a:ext>
            </a:extLst>
          </p:cNvPr>
          <p:cNvSpPr/>
          <p:nvPr/>
        </p:nvSpPr>
        <p:spPr>
          <a:xfrm>
            <a:off x="-8001837" y="-1748823"/>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58FC5EEF-89D7-AAE1-8E45-0B43651BA956}"/>
              </a:ext>
            </a:extLst>
          </p:cNvPr>
          <p:cNvSpPr/>
          <p:nvPr/>
        </p:nvSpPr>
        <p:spPr>
          <a:xfrm>
            <a:off x="-7069517" y="248309"/>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CD389A7A-F62F-35F8-ADF7-D7DB3A8A50B3}"/>
              </a:ext>
            </a:extLst>
          </p:cNvPr>
          <p:cNvSpPr/>
          <p:nvPr/>
        </p:nvSpPr>
        <p:spPr>
          <a:xfrm>
            <a:off x="-7069517" y="1699283"/>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3E540CBC-5432-BC9D-5363-ED6F2805A64D}"/>
              </a:ext>
            </a:extLst>
          </p:cNvPr>
          <p:cNvSpPr txBox="1"/>
          <p:nvPr/>
        </p:nvSpPr>
        <p:spPr>
          <a:xfrm>
            <a:off x="-10728412" y="1878293"/>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D4A7E100-4179-E6E9-09E8-9A0D110F0B3A}"/>
              </a:ext>
            </a:extLst>
          </p:cNvPr>
          <p:cNvSpPr/>
          <p:nvPr/>
        </p:nvSpPr>
        <p:spPr>
          <a:xfrm>
            <a:off x="-7069517" y="3150258"/>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5214BF0E-8200-4047-0C90-B28AB0C10B7F}"/>
              </a:ext>
            </a:extLst>
          </p:cNvPr>
          <p:cNvSpPr txBox="1"/>
          <p:nvPr/>
        </p:nvSpPr>
        <p:spPr>
          <a:xfrm>
            <a:off x="-6675848" y="3354130"/>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3C92CF5B-842C-3361-8650-A198DC08A603}"/>
              </a:ext>
            </a:extLst>
          </p:cNvPr>
          <p:cNvSpPr txBox="1"/>
          <p:nvPr/>
        </p:nvSpPr>
        <p:spPr>
          <a:xfrm>
            <a:off x="-10856814" y="452181"/>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BE7F2791-3507-8CCF-BC14-5450CD72D93A}"/>
              </a:ext>
            </a:extLst>
          </p:cNvPr>
          <p:cNvSpPr/>
          <p:nvPr/>
        </p:nvSpPr>
        <p:spPr>
          <a:xfrm>
            <a:off x="-8659558" y="-1539295"/>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5AAE04F0-3D4E-DE6C-1CFB-C6CEA7FF4C73}"/>
              </a:ext>
            </a:extLst>
          </p:cNvPr>
          <p:cNvSpPr/>
          <p:nvPr/>
        </p:nvSpPr>
        <p:spPr>
          <a:xfrm>
            <a:off x="-7507991" y="248309"/>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E5F6F51B-C710-6F19-7377-5EA5C87BC2BC}"/>
              </a:ext>
            </a:extLst>
          </p:cNvPr>
          <p:cNvSpPr/>
          <p:nvPr/>
        </p:nvSpPr>
        <p:spPr>
          <a:xfrm>
            <a:off x="-7507991" y="1699283"/>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B9940B99-2D94-3374-A416-C6B2558795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410407" y="1737971"/>
            <a:ext cx="699700" cy="699700"/>
          </a:xfrm>
          <a:prstGeom prst="rect">
            <a:avLst/>
          </a:prstGeom>
        </p:spPr>
      </p:pic>
      <p:sp>
        <p:nvSpPr>
          <p:cNvPr id="56" name="Ellipse 55">
            <a:extLst>
              <a:ext uri="{FF2B5EF4-FFF2-40B4-BE49-F238E27FC236}">
                <a16:creationId xmlns:a16="http://schemas.microsoft.com/office/drawing/2014/main" id="{FCBBFFD0-C992-75E2-8D22-E9781423DAE2}"/>
              </a:ext>
            </a:extLst>
          </p:cNvPr>
          <p:cNvSpPr/>
          <p:nvPr/>
        </p:nvSpPr>
        <p:spPr>
          <a:xfrm>
            <a:off x="-7507991" y="3150258"/>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122056D7-9D91-6C2D-3468-7CED496253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410407" y="3188946"/>
            <a:ext cx="699700" cy="699700"/>
          </a:xfrm>
          <a:prstGeom prst="rect">
            <a:avLst/>
          </a:prstGeom>
        </p:spPr>
      </p:pic>
      <p:pic>
        <p:nvPicPr>
          <p:cNvPr id="58" name="Graphique 57">
            <a:extLst>
              <a:ext uri="{FF2B5EF4-FFF2-40B4-BE49-F238E27FC236}">
                <a16:creationId xmlns:a16="http://schemas.microsoft.com/office/drawing/2014/main" id="{028E24E5-B671-D608-D67C-7BCEEBB417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410407" y="286997"/>
            <a:ext cx="699700" cy="699700"/>
          </a:xfrm>
          <a:prstGeom prst="rect">
            <a:avLst/>
          </a:prstGeom>
        </p:spPr>
      </p:pic>
      <p:sp>
        <p:nvSpPr>
          <p:cNvPr id="10" name="ZoneTexte 9">
            <a:extLst>
              <a:ext uri="{FF2B5EF4-FFF2-40B4-BE49-F238E27FC236}">
                <a16:creationId xmlns:a16="http://schemas.microsoft.com/office/drawing/2014/main" id="{63B82A7E-782E-56E2-3BFC-AF63BF588976}"/>
              </a:ext>
            </a:extLst>
          </p:cNvPr>
          <p:cNvSpPr txBox="1"/>
          <p:nvPr/>
        </p:nvSpPr>
        <p:spPr>
          <a:xfrm>
            <a:off x="1343407" y="-1670011"/>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9ADBFF46-E6B4-C361-89F8-EA616A76479F}"/>
              </a:ext>
            </a:extLst>
          </p:cNvPr>
          <p:cNvGrpSpPr/>
          <p:nvPr/>
        </p:nvGrpSpPr>
        <p:grpSpPr>
          <a:xfrm>
            <a:off x="-4106225" y="-376615"/>
            <a:ext cx="986209" cy="1402001"/>
            <a:chOff x="1783941" y="3845085"/>
            <a:chExt cx="986209" cy="1402001"/>
          </a:xfrm>
        </p:grpSpPr>
        <p:grpSp>
          <p:nvGrpSpPr>
            <p:cNvPr id="2" name="Groupe 1">
              <a:extLst>
                <a:ext uri="{FF2B5EF4-FFF2-40B4-BE49-F238E27FC236}">
                  <a16:creationId xmlns:a16="http://schemas.microsoft.com/office/drawing/2014/main" id="{3E045D64-57ED-BFBD-5E58-A3A4592D7817}"/>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DD5FA147-BB84-F564-1B4A-2DB882A64E99}"/>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9F34C85D-8386-9912-A035-5C9FAC3CD522}"/>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E2A84F2F-15B8-20A4-6892-981B1F17F0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ZoneTexte 2">
            <a:extLst>
              <a:ext uri="{FF2B5EF4-FFF2-40B4-BE49-F238E27FC236}">
                <a16:creationId xmlns:a16="http://schemas.microsoft.com/office/drawing/2014/main" id="{283C8C31-9110-91D0-0F2F-353905F3EF55}"/>
              </a:ext>
            </a:extLst>
          </p:cNvPr>
          <p:cNvSpPr txBox="1"/>
          <p:nvPr/>
        </p:nvSpPr>
        <p:spPr>
          <a:xfrm>
            <a:off x="-2639651" y="167424"/>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DCF4B458-D61A-1DFF-D097-D6EEA5DE83C5}"/>
              </a:ext>
            </a:extLst>
          </p:cNvPr>
          <p:cNvCxnSpPr>
            <a:cxnSpLocks/>
          </p:cNvCxnSpPr>
          <p:nvPr/>
        </p:nvCxnSpPr>
        <p:spPr>
          <a:xfrm>
            <a:off x="-3117708" y="349854"/>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E76ED823-CD6C-02BD-F915-AB079B31B9E0}"/>
              </a:ext>
            </a:extLst>
          </p:cNvPr>
          <p:cNvCxnSpPr>
            <a:cxnSpLocks/>
          </p:cNvCxnSpPr>
          <p:nvPr/>
        </p:nvCxnSpPr>
        <p:spPr>
          <a:xfrm flipV="1">
            <a:off x="-2588084" y="552684"/>
            <a:ext cx="714940" cy="66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C85856BF-DE20-AF53-B907-988438622B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8164" y="1246439"/>
            <a:ext cx="491532" cy="491532"/>
          </a:xfrm>
          <a:prstGeom prst="rect">
            <a:avLst/>
          </a:prstGeom>
        </p:spPr>
      </p:pic>
      <p:cxnSp>
        <p:nvCxnSpPr>
          <p:cNvPr id="15" name="Connecteur droit 14">
            <a:extLst>
              <a:ext uri="{FF2B5EF4-FFF2-40B4-BE49-F238E27FC236}">
                <a16:creationId xmlns:a16="http://schemas.microsoft.com/office/drawing/2014/main" id="{078EC5EF-834B-674D-095B-9C76FCBD9902}"/>
              </a:ext>
            </a:extLst>
          </p:cNvPr>
          <p:cNvCxnSpPr>
            <a:cxnSpLocks/>
          </p:cNvCxnSpPr>
          <p:nvPr/>
        </p:nvCxnSpPr>
        <p:spPr>
          <a:xfrm flipV="1">
            <a:off x="-2095309" y="545055"/>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58116803-DABD-98A4-AB90-667603408B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83341" y="1132761"/>
            <a:ext cx="776064" cy="776064"/>
          </a:xfrm>
          <a:prstGeom prst="rect">
            <a:avLst/>
          </a:prstGeom>
        </p:spPr>
      </p:pic>
      <p:cxnSp>
        <p:nvCxnSpPr>
          <p:cNvPr id="22" name="Connecteur droit 21">
            <a:extLst>
              <a:ext uri="{FF2B5EF4-FFF2-40B4-BE49-F238E27FC236}">
                <a16:creationId xmlns:a16="http://schemas.microsoft.com/office/drawing/2014/main" id="{EC21E915-C2CB-FCF8-3EB2-14F23B82BA99}"/>
              </a:ext>
            </a:extLst>
          </p:cNvPr>
          <p:cNvCxnSpPr>
            <a:cxnSpLocks/>
          </p:cNvCxnSpPr>
          <p:nvPr/>
        </p:nvCxnSpPr>
        <p:spPr>
          <a:xfrm flipH="1" flipV="1">
            <a:off x="-1866005" y="545055"/>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FE97C25D-689A-848C-B683-CC506472CB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8401" y="1180827"/>
            <a:ext cx="938102" cy="532011"/>
          </a:xfrm>
          <a:prstGeom prst="rect">
            <a:avLst/>
          </a:prstGeom>
        </p:spPr>
      </p:pic>
      <p:cxnSp>
        <p:nvCxnSpPr>
          <p:cNvPr id="30" name="Connecteur droit 29">
            <a:extLst>
              <a:ext uri="{FF2B5EF4-FFF2-40B4-BE49-F238E27FC236}">
                <a16:creationId xmlns:a16="http://schemas.microsoft.com/office/drawing/2014/main" id="{EAFF9C1F-2179-2ED0-86B5-AF1ADAB41764}"/>
              </a:ext>
            </a:extLst>
          </p:cNvPr>
          <p:cNvCxnSpPr>
            <a:cxnSpLocks/>
          </p:cNvCxnSpPr>
          <p:nvPr/>
        </p:nvCxnSpPr>
        <p:spPr>
          <a:xfrm flipH="1" flipV="1">
            <a:off x="-1873144" y="545055"/>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5DCAF5D9-E362-C222-4E36-6C732001C6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8367" y="1074035"/>
            <a:ext cx="700829" cy="659603"/>
          </a:xfrm>
          <a:prstGeom prst="rect">
            <a:avLst/>
          </a:prstGeom>
        </p:spPr>
      </p:pic>
      <p:cxnSp>
        <p:nvCxnSpPr>
          <p:cNvPr id="35" name="Connecteur droit 34">
            <a:extLst>
              <a:ext uri="{FF2B5EF4-FFF2-40B4-BE49-F238E27FC236}">
                <a16:creationId xmlns:a16="http://schemas.microsoft.com/office/drawing/2014/main" id="{DD98F0D7-6444-350E-92D7-45E82A7B11DC}"/>
              </a:ext>
            </a:extLst>
          </p:cNvPr>
          <p:cNvCxnSpPr>
            <a:cxnSpLocks/>
          </p:cNvCxnSpPr>
          <p:nvPr/>
        </p:nvCxnSpPr>
        <p:spPr>
          <a:xfrm>
            <a:off x="-1109766" y="360655"/>
            <a:ext cx="61542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799E7215-1382-5F7B-7D2B-28510F1AA4BE}"/>
              </a:ext>
            </a:extLst>
          </p:cNvPr>
          <p:cNvSpPr txBox="1"/>
          <p:nvPr/>
        </p:nvSpPr>
        <p:spPr>
          <a:xfrm>
            <a:off x="5166399" y="66840"/>
            <a:ext cx="3120748" cy="584775"/>
          </a:xfrm>
          <a:prstGeom prst="rect">
            <a:avLst/>
          </a:prstGeom>
          <a:noFill/>
        </p:spPr>
        <p:txBody>
          <a:bodyPr wrap="square" rtlCol="0">
            <a:spAutoFit/>
          </a:bodyPr>
          <a:lstStyle/>
          <a:p>
            <a:r>
              <a:rPr lang="fr-FR" sz="3200" cap="small" dirty="0"/>
              <a:t>Service DNS</a:t>
            </a:r>
          </a:p>
        </p:txBody>
      </p:sp>
      <p:grpSp>
        <p:nvGrpSpPr>
          <p:cNvPr id="39" name="Groupe 38">
            <a:extLst>
              <a:ext uri="{FF2B5EF4-FFF2-40B4-BE49-F238E27FC236}">
                <a16:creationId xmlns:a16="http://schemas.microsoft.com/office/drawing/2014/main" id="{789442E2-6452-9DFA-29D1-72D474F9FE4C}"/>
              </a:ext>
            </a:extLst>
          </p:cNvPr>
          <p:cNvGrpSpPr/>
          <p:nvPr/>
        </p:nvGrpSpPr>
        <p:grpSpPr>
          <a:xfrm>
            <a:off x="5740564" y="1132761"/>
            <a:ext cx="986209" cy="1402001"/>
            <a:chOff x="5740564" y="1132761"/>
            <a:chExt cx="986209" cy="1402001"/>
          </a:xfrm>
        </p:grpSpPr>
        <p:grpSp>
          <p:nvGrpSpPr>
            <p:cNvPr id="18" name="Groupe 17">
              <a:extLst>
                <a:ext uri="{FF2B5EF4-FFF2-40B4-BE49-F238E27FC236}">
                  <a16:creationId xmlns:a16="http://schemas.microsoft.com/office/drawing/2014/main" id="{BD49F044-C224-CFD4-F6DA-9B3BA44B7D76}"/>
                </a:ext>
              </a:extLst>
            </p:cNvPr>
            <p:cNvGrpSpPr/>
            <p:nvPr/>
          </p:nvGrpSpPr>
          <p:grpSpPr>
            <a:xfrm>
              <a:off x="5740564" y="1132761"/>
              <a:ext cx="986209" cy="1402001"/>
              <a:chOff x="5120726" y="1638094"/>
              <a:chExt cx="2247704" cy="4146186"/>
            </a:xfrm>
            <a:noFill/>
          </p:grpSpPr>
          <p:sp>
            <p:nvSpPr>
              <p:cNvPr id="19" name="Rectangle 18">
                <a:extLst>
                  <a:ext uri="{FF2B5EF4-FFF2-40B4-BE49-F238E27FC236}">
                    <a16:creationId xmlns:a16="http://schemas.microsoft.com/office/drawing/2014/main" id="{617F1BE9-9D2C-7023-9715-7E6B6C3516F6}"/>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ZoneTexte 19">
                <a:extLst>
                  <a:ext uri="{FF2B5EF4-FFF2-40B4-BE49-F238E27FC236}">
                    <a16:creationId xmlns:a16="http://schemas.microsoft.com/office/drawing/2014/main" id="{EA8AD1BC-3587-F349-8299-A973960BC38F}"/>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23" name="Picture 4" descr="Vecteur Stock dns vector icon. hosting filled flat symbol for mobile  concept and web design. Black internet glyph icon. Isolated sign, logo  illustration. Vector graphics. | Adobe Stock">
              <a:extLst>
                <a:ext uri="{FF2B5EF4-FFF2-40B4-BE49-F238E27FC236}">
                  <a16:creationId xmlns:a16="http://schemas.microsoft.com/office/drawing/2014/main" id="{8D2F649E-B5E9-2728-B0AE-A04397235B0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059" t="17635" r="15913" b="20237"/>
            <a:stretch/>
          </p:blipFill>
          <p:spPr bwMode="auto">
            <a:xfrm>
              <a:off x="5874837" y="1548491"/>
              <a:ext cx="711630" cy="6596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 name="Groupe 64">
            <a:extLst>
              <a:ext uri="{FF2B5EF4-FFF2-40B4-BE49-F238E27FC236}">
                <a16:creationId xmlns:a16="http://schemas.microsoft.com/office/drawing/2014/main" id="{2FB2BFEA-C99D-A49F-A7F2-B71853022BAC}"/>
              </a:ext>
            </a:extLst>
          </p:cNvPr>
          <p:cNvGrpSpPr/>
          <p:nvPr/>
        </p:nvGrpSpPr>
        <p:grpSpPr>
          <a:xfrm>
            <a:off x="5143461" y="2520393"/>
            <a:ext cx="2347335" cy="1552017"/>
            <a:chOff x="5143461" y="2520393"/>
            <a:chExt cx="2347335" cy="1552017"/>
          </a:xfrm>
        </p:grpSpPr>
        <p:cxnSp>
          <p:nvCxnSpPr>
            <p:cNvPr id="26" name="Connecteur droit 25">
              <a:extLst>
                <a:ext uri="{FF2B5EF4-FFF2-40B4-BE49-F238E27FC236}">
                  <a16:creationId xmlns:a16="http://schemas.microsoft.com/office/drawing/2014/main" id="{0859BBCB-1055-50F9-21B4-2FADBED5B150}"/>
                </a:ext>
              </a:extLst>
            </p:cNvPr>
            <p:cNvCxnSpPr>
              <a:cxnSpLocks/>
            </p:cNvCxnSpPr>
            <p:nvPr/>
          </p:nvCxnSpPr>
          <p:spPr>
            <a:xfrm flipV="1">
              <a:off x="5143461" y="2531503"/>
              <a:ext cx="1133039"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1" name="Connecteur droit 30">
              <a:extLst>
                <a:ext uri="{FF2B5EF4-FFF2-40B4-BE49-F238E27FC236}">
                  <a16:creationId xmlns:a16="http://schemas.microsoft.com/office/drawing/2014/main" id="{6F87FAC3-ED8F-3212-8B77-B929B651F8AA}"/>
                </a:ext>
              </a:extLst>
            </p:cNvPr>
            <p:cNvCxnSpPr>
              <a:cxnSpLocks/>
            </p:cNvCxnSpPr>
            <p:nvPr/>
          </p:nvCxnSpPr>
          <p:spPr>
            <a:xfrm flipH="1" flipV="1">
              <a:off x="6295652" y="2531503"/>
              <a:ext cx="18386"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2" name="Connecteur droit 31">
              <a:extLst>
                <a:ext uri="{FF2B5EF4-FFF2-40B4-BE49-F238E27FC236}">
                  <a16:creationId xmlns:a16="http://schemas.microsoft.com/office/drawing/2014/main" id="{AF1A9242-954A-30B3-CA41-990D9FC0F03E}"/>
                </a:ext>
              </a:extLst>
            </p:cNvPr>
            <p:cNvCxnSpPr>
              <a:cxnSpLocks/>
            </p:cNvCxnSpPr>
            <p:nvPr/>
          </p:nvCxnSpPr>
          <p:spPr>
            <a:xfrm flipH="1" flipV="1">
              <a:off x="6323614" y="2520393"/>
              <a:ext cx="1167182" cy="15520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pic>
        <p:nvPicPr>
          <p:cNvPr id="40" name="Image 39" descr="Une image contenant capture d’écran, ordinateur, Rectangle, multimédia&#10;&#10;Description générée automatiquement">
            <a:extLst>
              <a:ext uri="{FF2B5EF4-FFF2-40B4-BE49-F238E27FC236}">
                <a16:creationId xmlns:a16="http://schemas.microsoft.com/office/drawing/2014/main" id="{EE4B0AE9-CD72-FE65-DEDB-530710B78E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4404" y="3757211"/>
            <a:ext cx="776064" cy="776064"/>
          </a:xfrm>
          <a:prstGeom prst="rect">
            <a:avLst/>
          </a:prstGeom>
        </p:spPr>
      </p:pic>
      <p:pic>
        <p:nvPicPr>
          <p:cNvPr id="41" name="Image 40" descr="Une image contenant capture d’écran, ordinateur, Rectangle, multimédia&#10;&#10;Description générée automatiquement">
            <a:extLst>
              <a:ext uri="{FF2B5EF4-FFF2-40B4-BE49-F238E27FC236}">
                <a16:creationId xmlns:a16="http://schemas.microsoft.com/office/drawing/2014/main" id="{5CE74871-C5F6-8017-B96E-CB418BE685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398" y="3757211"/>
            <a:ext cx="776064" cy="776064"/>
          </a:xfrm>
          <a:prstGeom prst="rect">
            <a:avLst/>
          </a:prstGeom>
        </p:spPr>
      </p:pic>
      <p:cxnSp>
        <p:nvCxnSpPr>
          <p:cNvPr id="43" name="Connecteur droit 42">
            <a:extLst>
              <a:ext uri="{FF2B5EF4-FFF2-40B4-BE49-F238E27FC236}">
                <a16:creationId xmlns:a16="http://schemas.microsoft.com/office/drawing/2014/main" id="{A11479F2-1F66-9223-7028-38C9A082EAF2}"/>
              </a:ext>
            </a:extLst>
          </p:cNvPr>
          <p:cNvCxnSpPr/>
          <p:nvPr/>
        </p:nvCxnSpPr>
        <p:spPr>
          <a:xfrm>
            <a:off x="5019084" y="1634145"/>
            <a:ext cx="714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CE5C0CDF-56E7-E972-A415-2DD225A4E368}"/>
              </a:ext>
            </a:extLst>
          </p:cNvPr>
          <p:cNvSpPr/>
          <p:nvPr/>
        </p:nvSpPr>
        <p:spPr>
          <a:xfrm>
            <a:off x="3395442" y="1355393"/>
            <a:ext cx="1614066" cy="146030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F5BA2EC2-FF20-144A-01D2-1C4736CCAE53}"/>
              </a:ext>
            </a:extLst>
          </p:cNvPr>
          <p:cNvSpPr txBox="1"/>
          <p:nvPr/>
        </p:nvSpPr>
        <p:spPr>
          <a:xfrm>
            <a:off x="2585991" y="1074035"/>
            <a:ext cx="3201186" cy="307777"/>
          </a:xfrm>
          <a:prstGeom prst="rect">
            <a:avLst/>
          </a:prstGeom>
          <a:noFill/>
        </p:spPr>
        <p:txBody>
          <a:bodyPr wrap="square" rtlCol="0">
            <a:spAutoFit/>
          </a:bodyPr>
          <a:lstStyle/>
          <a:p>
            <a:pPr algn="ctr"/>
            <a:r>
              <a:rPr lang="fr-FR" sz="1400" cap="small" dirty="0"/>
              <a:t>Cache DNS</a:t>
            </a:r>
          </a:p>
        </p:txBody>
      </p:sp>
      <p:sp>
        <p:nvSpPr>
          <p:cNvPr id="46" name="ZoneTexte 45">
            <a:extLst>
              <a:ext uri="{FF2B5EF4-FFF2-40B4-BE49-F238E27FC236}">
                <a16:creationId xmlns:a16="http://schemas.microsoft.com/office/drawing/2014/main" id="{56ABFE05-973C-C836-7EA1-E54082500155}"/>
              </a:ext>
            </a:extLst>
          </p:cNvPr>
          <p:cNvSpPr txBox="1"/>
          <p:nvPr/>
        </p:nvSpPr>
        <p:spPr>
          <a:xfrm>
            <a:off x="4863228" y="3965389"/>
            <a:ext cx="541315" cy="307777"/>
          </a:xfrm>
          <a:prstGeom prst="rect">
            <a:avLst/>
          </a:prstGeom>
          <a:noFill/>
        </p:spPr>
        <p:txBody>
          <a:bodyPr wrap="square" rtlCol="0">
            <a:spAutoFit/>
          </a:bodyPr>
          <a:lstStyle/>
          <a:p>
            <a:pPr algn="ctr"/>
            <a:r>
              <a:rPr lang="fr-FR" sz="1400" cap="small" dirty="0"/>
              <a:t>1</a:t>
            </a:r>
          </a:p>
        </p:txBody>
      </p:sp>
      <p:sp>
        <p:nvSpPr>
          <p:cNvPr id="50" name="ZoneTexte 49">
            <a:extLst>
              <a:ext uri="{FF2B5EF4-FFF2-40B4-BE49-F238E27FC236}">
                <a16:creationId xmlns:a16="http://schemas.microsoft.com/office/drawing/2014/main" id="{93A2612E-814D-DF53-F0DC-ED8AD79435BD}"/>
              </a:ext>
            </a:extLst>
          </p:cNvPr>
          <p:cNvSpPr txBox="1"/>
          <p:nvPr/>
        </p:nvSpPr>
        <p:spPr>
          <a:xfrm>
            <a:off x="7213091" y="3965389"/>
            <a:ext cx="541315" cy="307777"/>
          </a:xfrm>
          <a:prstGeom prst="rect">
            <a:avLst/>
          </a:prstGeom>
          <a:noFill/>
        </p:spPr>
        <p:txBody>
          <a:bodyPr wrap="square" rtlCol="0">
            <a:spAutoFit/>
          </a:bodyPr>
          <a:lstStyle/>
          <a:p>
            <a:pPr algn="ctr"/>
            <a:r>
              <a:rPr lang="fr-FR" sz="1400" cap="small" dirty="0"/>
              <a:t>3</a:t>
            </a:r>
          </a:p>
        </p:txBody>
      </p:sp>
      <p:sp>
        <p:nvSpPr>
          <p:cNvPr id="51" name="ZoneTexte 50">
            <a:extLst>
              <a:ext uri="{FF2B5EF4-FFF2-40B4-BE49-F238E27FC236}">
                <a16:creationId xmlns:a16="http://schemas.microsoft.com/office/drawing/2014/main" id="{43CF40A1-93E8-3AD1-0892-404CCB77E15C}"/>
              </a:ext>
            </a:extLst>
          </p:cNvPr>
          <p:cNvSpPr txBox="1"/>
          <p:nvPr/>
        </p:nvSpPr>
        <p:spPr>
          <a:xfrm>
            <a:off x="4863228" y="4266533"/>
            <a:ext cx="541315" cy="307777"/>
          </a:xfrm>
          <a:prstGeom prst="rect">
            <a:avLst/>
          </a:prstGeom>
          <a:noFill/>
        </p:spPr>
        <p:txBody>
          <a:bodyPr wrap="square" rtlCol="0">
            <a:spAutoFit/>
          </a:bodyPr>
          <a:lstStyle/>
          <a:p>
            <a:pPr algn="ctr"/>
            <a:r>
              <a:rPr lang="fr-FR" sz="1400" cap="small" dirty="0"/>
              <a:t>Bob</a:t>
            </a:r>
          </a:p>
        </p:txBody>
      </p:sp>
      <p:sp>
        <p:nvSpPr>
          <p:cNvPr id="52" name="ZoneTexte 51">
            <a:extLst>
              <a:ext uri="{FF2B5EF4-FFF2-40B4-BE49-F238E27FC236}">
                <a16:creationId xmlns:a16="http://schemas.microsoft.com/office/drawing/2014/main" id="{B521D56A-DED7-8190-1C59-9E5558D572F9}"/>
              </a:ext>
            </a:extLst>
          </p:cNvPr>
          <p:cNvSpPr txBox="1"/>
          <p:nvPr/>
        </p:nvSpPr>
        <p:spPr>
          <a:xfrm>
            <a:off x="5996170" y="4273166"/>
            <a:ext cx="617347" cy="307777"/>
          </a:xfrm>
          <a:prstGeom prst="rect">
            <a:avLst/>
          </a:prstGeom>
          <a:noFill/>
        </p:spPr>
        <p:txBody>
          <a:bodyPr wrap="square" rtlCol="0">
            <a:spAutoFit/>
          </a:bodyPr>
          <a:lstStyle/>
          <a:p>
            <a:pPr algn="ctr"/>
            <a:r>
              <a:rPr lang="fr-FR" sz="1400" cap="small" dirty="0" err="1"/>
              <a:t>Bober</a:t>
            </a:r>
            <a:endParaRPr lang="fr-FR" sz="1400" cap="small" dirty="0"/>
          </a:p>
        </p:txBody>
      </p:sp>
      <p:sp>
        <p:nvSpPr>
          <p:cNvPr id="59" name="ZoneTexte 58">
            <a:extLst>
              <a:ext uri="{FF2B5EF4-FFF2-40B4-BE49-F238E27FC236}">
                <a16:creationId xmlns:a16="http://schemas.microsoft.com/office/drawing/2014/main" id="{73A6C96C-E1C3-C261-7940-1DC63361C16F}"/>
              </a:ext>
            </a:extLst>
          </p:cNvPr>
          <p:cNvSpPr txBox="1"/>
          <p:nvPr/>
        </p:nvSpPr>
        <p:spPr>
          <a:xfrm>
            <a:off x="6907205" y="4280588"/>
            <a:ext cx="1167182" cy="307777"/>
          </a:xfrm>
          <a:prstGeom prst="rect">
            <a:avLst/>
          </a:prstGeom>
          <a:noFill/>
        </p:spPr>
        <p:txBody>
          <a:bodyPr wrap="square" rtlCol="0">
            <a:spAutoFit/>
          </a:bodyPr>
          <a:lstStyle/>
          <a:p>
            <a:pPr algn="ctr"/>
            <a:r>
              <a:rPr lang="fr-FR" sz="1400" cap="small" dirty="0" err="1"/>
              <a:t>Bober</a:t>
            </a:r>
            <a:r>
              <a:rPr lang="fr-FR" sz="1400" cap="small" dirty="0"/>
              <a:t>-IT</a:t>
            </a:r>
          </a:p>
        </p:txBody>
      </p:sp>
      <p:sp>
        <p:nvSpPr>
          <p:cNvPr id="60" name="ZoneTexte 59">
            <a:extLst>
              <a:ext uri="{FF2B5EF4-FFF2-40B4-BE49-F238E27FC236}">
                <a16:creationId xmlns:a16="http://schemas.microsoft.com/office/drawing/2014/main" id="{BA64D271-8E3B-0D43-F565-ACC65E91D811}"/>
              </a:ext>
            </a:extLst>
          </p:cNvPr>
          <p:cNvSpPr txBox="1"/>
          <p:nvPr/>
        </p:nvSpPr>
        <p:spPr>
          <a:xfrm>
            <a:off x="3483916" y="1405061"/>
            <a:ext cx="821095" cy="307777"/>
          </a:xfrm>
          <a:prstGeom prst="rect">
            <a:avLst/>
          </a:prstGeom>
          <a:noFill/>
        </p:spPr>
        <p:txBody>
          <a:bodyPr wrap="square" rtlCol="0">
            <a:spAutoFit/>
          </a:bodyPr>
          <a:lstStyle/>
          <a:p>
            <a:r>
              <a:rPr lang="fr-FR" sz="1400" cap="small" dirty="0"/>
              <a:t>Bob = 1</a:t>
            </a:r>
          </a:p>
        </p:txBody>
      </p:sp>
      <p:sp>
        <p:nvSpPr>
          <p:cNvPr id="61" name="ZoneTexte 60">
            <a:extLst>
              <a:ext uri="{FF2B5EF4-FFF2-40B4-BE49-F238E27FC236}">
                <a16:creationId xmlns:a16="http://schemas.microsoft.com/office/drawing/2014/main" id="{7DFB5CD6-B843-4E4A-84F7-4EE77DFB50A0}"/>
              </a:ext>
            </a:extLst>
          </p:cNvPr>
          <p:cNvSpPr txBox="1"/>
          <p:nvPr/>
        </p:nvSpPr>
        <p:spPr>
          <a:xfrm>
            <a:off x="3451426" y="1661601"/>
            <a:ext cx="979279" cy="307777"/>
          </a:xfrm>
          <a:prstGeom prst="rect">
            <a:avLst/>
          </a:prstGeom>
          <a:noFill/>
        </p:spPr>
        <p:txBody>
          <a:bodyPr wrap="square" rtlCol="0">
            <a:spAutoFit/>
          </a:bodyPr>
          <a:lstStyle/>
          <a:p>
            <a:r>
              <a:rPr lang="fr-FR" sz="1400" cap="small" dirty="0" err="1"/>
              <a:t>Bober</a:t>
            </a:r>
            <a:r>
              <a:rPr lang="fr-FR" sz="1400" cap="small" dirty="0"/>
              <a:t> = 2</a:t>
            </a:r>
          </a:p>
        </p:txBody>
      </p:sp>
      <p:sp>
        <p:nvSpPr>
          <p:cNvPr id="62" name="ZoneTexte 61">
            <a:extLst>
              <a:ext uri="{FF2B5EF4-FFF2-40B4-BE49-F238E27FC236}">
                <a16:creationId xmlns:a16="http://schemas.microsoft.com/office/drawing/2014/main" id="{5964D432-4EF6-22C2-FDF4-2DCE07C0B8E0}"/>
              </a:ext>
            </a:extLst>
          </p:cNvPr>
          <p:cNvSpPr txBox="1"/>
          <p:nvPr/>
        </p:nvSpPr>
        <p:spPr>
          <a:xfrm>
            <a:off x="3451426" y="2000916"/>
            <a:ext cx="1167182" cy="307777"/>
          </a:xfrm>
          <a:prstGeom prst="rect">
            <a:avLst/>
          </a:prstGeom>
          <a:noFill/>
        </p:spPr>
        <p:txBody>
          <a:bodyPr wrap="square" rtlCol="0">
            <a:spAutoFit/>
          </a:bodyPr>
          <a:lstStyle/>
          <a:p>
            <a:r>
              <a:rPr lang="fr-FR" sz="1400" cap="small" dirty="0" err="1"/>
              <a:t>Bober</a:t>
            </a:r>
            <a:r>
              <a:rPr lang="fr-FR" sz="1400" cap="small" dirty="0"/>
              <a:t>-IT = 3</a:t>
            </a:r>
          </a:p>
        </p:txBody>
      </p:sp>
      <p:sp>
        <p:nvSpPr>
          <p:cNvPr id="47" name="ZoneTexte 46">
            <a:extLst>
              <a:ext uri="{FF2B5EF4-FFF2-40B4-BE49-F238E27FC236}">
                <a16:creationId xmlns:a16="http://schemas.microsoft.com/office/drawing/2014/main" id="{DE19FA5A-188E-6F16-9983-47E73DFF6D3F}"/>
              </a:ext>
            </a:extLst>
          </p:cNvPr>
          <p:cNvSpPr txBox="1"/>
          <p:nvPr/>
        </p:nvSpPr>
        <p:spPr>
          <a:xfrm>
            <a:off x="6034187" y="3976218"/>
            <a:ext cx="541315" cy="307777"/>
          </a:xfrm>
          <a:prstGeom prst="rect">
            <a:avLst/>
          </a:prstGeom>
          <a:noFill/>
        </p:spPr>
        <p:txBody>
          <a:bodyPr wrap="square" rtlCol="0">
            <a:spAutoFit/>
          </a:bodyPr>
          <a:lstStyle/>
          <a:p>
            <a:pPr algn="ctr"/>
            <a:r>
              <a:rPr lang="fr-FR" sz="1400" cap="small" dirty="0"/>
              <a:t>2</a:t>
            </a:r>
          </a:p>
        </p:txBody>
      </p:sp>
      <p:grpSp>
        <p:nvGrpSpPr>
          <p:cNvPr id="33" name="Groupe 32">
            <a:extLst>
              <a:ext uri="{FF2B5EF4-FFF2-40B4-BE49-F238E27FC236}">
                <a16:creationId xmlns:a16="http://schemas.microsoft.com/office/drawing/2014/main" id="{0FC00EA5-6285-7D77-839E-2AA54B859A02}"/>
              </a:ext>
            </a:extLst>
          </p:cNvPr>
          <p:cNvGrpSpPr/>
          <p:nvPr/>
        </p:nvGrpSpPr>
        <p:grpSpPr>
          <a:xfrm>
            <a:off x="9224998" y="2391224"/>
            <a:ext cx="4051876" cy="2075552"/>
            <a:chOff x="4387274" y="2317296"/>
            <a:chExt cx="4051876" cy="2075552"/>
          </a:xfrm>
        </p:grpSpPr>
        <p:sp>
          <p:nvSpPr>
            <p:cNvPr id="36" name="ZoneTexte 35">
              <a:extLst>
                <a:ext uri="{FF2B5EF4-FFF2-40B4-BE49-F238E27FC236}">
                  <a16:creationId xmlns:a16="http://schemas.microsoft.com/office/drawing/2014/main" id="{B9DAE9E7-DF42-ADE4-B059-5E1AB4BE505D}"/>
                </a:ext>
              </a:extLst>
            </p:cNvPr>
            <p:cNvSpPr txBox="1"/>
            <p:nvPr/>
          </p:nvSpPr>
          <p:spPr>
            <a:xfrm>
              <a:off x="4387274" y="2317296"/>
              <a:ext cx="2162065"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Type de machine </a:t>
              </a:r>
            </a:p>
          </p:txBody>
        </p:sp>
        <p:sp>
          <p:nvSpPr>
            <p:cNvPr id="38" name="ZoneTexte 37">
              <a:extLst>
                <a:ext uri="{FF2B5EF4-FFF2-40B4-BE49-F238E27FC236}">
                  <a16:creationId xmlns:a16="http://schemas.microsoft.com/office/drawing/2014/main" id="{044F4AE7-AB2D-296C-E76E-05448915F8A8}"/>
                </a:ext>
              </a:extLst>
            </p:cNvPr>
            <p:cNvSpPr txBox="1"/>
            <p:nvPr/>
          </p:nvSpPr>
          <p:spPr>
            <a:xfrm>
              <a:off x="4387275" y="2872615"/>
              <a:ext cx="3156525"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Date de mise en service</a:t>
              </a:r>
            </a:p>
          </p:txBody>
        </p:sp>
        <p:sp>
          <p:nvSpPr>
            <p:cNvPr id="63" name="ZoneTexte 62">
              <a:extLst>
                <a:ext uri="{FF2B5EF4-FFF2-40B4-BE49-F238E27FC236}">
                  <a16:creationId xmlns:a16="http://schemas.microsoft.com/office/drawing/2014/main" id="{69B565F5-1045-CC09-AD88-22E1F0948A61}"/>
                </a:ext>
              </a:extLst>
            </p:cNvPr>
            <p:cNvSpPr txBox="1"/>
            <p:nvPr/>
          </p:nvSpPr>
          <p:spPr>
            <a:xfrm>
              <a:off x="4387275" y="3427934"/>
              <a:ext cx="3156525"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Département associé</a:t>
              </a:r>
            </a:p>
          </p:txBody>
        </p:sp>
        <p:sp>
          <p:nvSpPr>
            <p:cNvPr id="64" name="ZoneTexte 63">
              <a:extLst>
                <a:ext uri="{FF2B5EF4-FFF2-40B4-BE49-F238E27FC236}">
                  <a16:creationId xmlns:a16="http://schemas.microsoft.com/office/drawing/2014/main" id="{DC73BB0C-9E77-360F-3825-BB2E1B058787}"/>
                </a:ext>
              </a:extLst>
            </p:cNvPr>
            <p:cNvSpPr txBox="1"/>
            <p:nvPr/>
          </p:nvSpPr>
          <p:spPr>
            <a:xfrm>
              <a:off x="4387274" y="3992738"/>
              <a:ext cx="4051876" cy="400110"/>
            </a:xfrm>
            <a:prstGeom prst="rect">
              <a:avLst/>
            </a:prstGeom>
            <a:noFill/>
          </p:spPr>
          <p:txBody>
            <a:bodyPr wrap="square" rtlCol="0">
              <a:spAutoFit/>
            </a:bodyPr>
            <a:lstStyle/>
            <a:p>
              <a:pPr marL="342900" indent="-342900">
                <a:buFont typeface="Arial" panose="020B0604020202020204" pitchFamily="34" charset="0"/>
                <a:buChar char="•"/>
              </a:pPr>
              <a:endParaRPr lang="fr-FR" sz="2000" cap="small" dirty="0"/>
            </a:p>
          </p:txBody>
        </p:sp>
      </p:grpSp>
      <p:pic>
        <p:nvPicPr>
          <p:cNvPr id="42" name="Image 41" descr="Une image contenant capture d’écran, ordinateur, Rectangle, multimédia&#10;&#10;Description générée automatiquement">
            <a:extLst>
              <a:ext uri="{FF2B5EF4-FFF2-40B4-BE49-F238E27FC236}">
                <a16:creationId xmlns:a16="http://schemas.microsoft.com/office/drawing/2014/main" id="{52F1D66C-AFA9-C749-E965-19582AF595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60" y="-1656014"/>
            <a:ext cx="11102563" cy="11102563"/>
          </a:xfrm>
          <a:prstGeom prst="rect">
            <a:avLst/>
          </a:prstGeom>
        </p:spPr>
      </p:pic>
      <p:pic>
        <p:nvPicPr>
          <p:cNvPr id="24" name="Image 23" descr="Une image contenant Appareils électroniques, texte, capture d’écran, logiciel&#10;&#10;Description générée automatiquement">
            <a:extLst>
              <a:ext uri="{FF2B5EF4-FFF2-40B4-BE49-F238E27FC236}">
                <a16:creationId xmlns:a16="http://schemas.microsoft.com/office/drawing/2014/main" id="{4F897423-CFDF-3AC2-B7B1-E4283BE866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04865" y="989918"/>
            <a:ext cx="3776202" cy="4267680"/>
          </a:xfrm>
          <a:prstGeom prst="rect">
            <a:avLst/>
          </a:prstGeom>
        </p:spPr>
      </p:pic>
    </p:spTree>
    <p:extLst>
      <p:ext uri="{BB962C8B-B14F-4D97-AF65-F5344CB8AC3E}">
        <p14:creationId xmlns:p14="http://schemas.microsoft.com/office/powerpoint/2010/main" val="2732995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1000"/>
                                        <p:tgtEl>
                                          <p:spTgt spid="33"/>
                                        </p:tgtEl>
                                      </p:cBhvr>
                                    </p:animEffect>
                                    <p:anim calcmode="lin" valueType="num">
                                      <p:cBhvr>
                                        <p:cTn id="15" dur="1000" fill="hold"/>
                                        <p:tgtEl>
                                          <p:spTgt spid="33"/>
                                        </p:tgtEl>
                                        <p:attrNameLst>
                                          <p:attrName>ppt_x</p:attrName>
                                        </p:attrNameLst>
                                      </p:cBhvr>
                                      <p:tavLst>
                                        <p:tav tm="0">
                                          <p:val>
                                            <p:strVal val="#ppt_x"/>
                                          </p:val>
                                        </p:tav>
                                        <p:tav tm="100000">
                                          <p:val>
                                            <p:strVal val="#ppt_x"/>
                                          </p:val>
                                        </p:tav>
                                      </p:tavLst>
                                    </p:anim>
                                    <p:anim calcmode="lin" valueType="num">
                                      <p:cBhvr>
                                        <p:cTn id="1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E6EA4-4043-B797-EFB0-52A8D3665443}"/>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C43E7659-0A60-7703-AFC5-D9720584506E}"/>
              </a:ext>
            </a:extLst>
          </p:cNvPr>
          <p:cNvSpPr/>
          <p:nvPr/>
        </p:nvSpPr>
        <p:spPr>
          <a:xfrm rot="18802443">
            <a:off x="8432404" y="-533458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EF677CFB-7749-4C1A-07DF-E471DAC6D187}"/>
              </a:ext>
            </a:extLst>
          </p:cNvPr>
          <p:cNvSpPr/>
          <p:nvPr/>
        </p:nvSpPr>
        <p:spPr>
          <a:xfrm>
            <a:off x="-8001837" y="-1748823"/>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EE39D0EF-B002-610E-F380-778F846F2C55}"/>
              </a:ext>
            </a:extLst>
          </p:cNvPr>
          <p:cNvSpPr/>
          <p:nvPr/>
        </p:nvSpPr>
        <p:spPr>
          <a:xfrm>
            <a:off x="-7069517" y="248309"/>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4426533F-293B-0A70-C113-8614EB8AED6F}"/>
              </a:ext>
            </a:extLst>
          </p:cNvPr>
          <p:cNvSpPr/>
          <p:nvPr/>
        </p:nvSpPr>
        <p:spPr>
          <a:xfrm>
            <a:off x="-7069517" y="1699283"/>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757468C4-BFF9-6FA5-6032-DB95C581B9F0}"/>
              </a:ext>
            </a:extLst>
          </p:cNvPr>
          <p:cNvSpPr txBox="1"/>
          <p:nvPr/>
        </p:nvSpPr>
        <p:spPr>
          <a:xfrm>
            <a:off x="-10728412" y="1878293"/>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BCC8EAE3-A0C6-7A17-E3D0-8D84EC324503}"/>
              </a:ext>
            </a:extLst>
          </p:cNvPr>
          <p:cNvSpPr/>
          <p:nvPr/>
        </p:nvSpPr>
        <p:spPr>
          <a:xfrm>
            <a:off x="-7069517" y="3150258"/>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3228564D-3529-A398-7A12-2DB5364864D0}"/>
              </a:ext>
            </a:extLst>
          </p:cNvPr>
          <p:cNvSpPr txBox="1"/>
          <p:nvPr/>
        </p:nvSpPr>
        <p:spPr>
          <a:xfrm>
            <a:off x="-6675848" y="3354130"/>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68F4EF12-EF8E-742A-0086-B6207559C82A}"/>
              </a:ext>
            </a:extLst>
          </p:cNvPr>
          <p:cNvSpPr txBox="1"/>
          <p:nvPr/>
        </p:nvSpPr>
        <p:spPr>
          <a:xfrm>
            <a:off x="-10856814" y="452181"/>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D7D39A67-34D2-77EC-CB78-04376CBF9042}"/>
              </a:ext>
            </a:extLst>
          </p:cNvPr>
          <p:cNvSpPr/>
          <p:nvPr/>
        </p:nvSpPr>
        <p:spPr>
          <a:xfrm>
            <a:off x="-8659558" y="-1539295"/>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77AB23DF-8BC8-A823-8687-EF99B5A0AC48}"/>
              </a:ext>
            </a:extLst>
          </p:cNvPr>
          <p:cNvSpPr/>
          <p:nvPr/>
        </p:nvSpPr>
        <p:spPr>
          <a:xfrm>
            <a:off x="-7507991" y="248309"/>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2D792FAB-1D7E-98D9-9A94-1257DCB7B8F8}"/>
              </a:ext>
            </a:extLst>
          </p:cNvPr>
          <p:cNvSpPr/>
          <p:nvPr/>
        </p:nvSpPr>
        <p:spPr>
          <a:xfrm>
            <a:off x="-7507991" y="1699283"/>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684941EF-4886-795D-3B25-E5897A525E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410407" y="1737971"/>
            <a:ext cx="699700" cy="699700"/>
          </a:xfrm>
          <a:prstGeom prst="rect">
            <a:avLst/>
          </a:prstGeom>
        </p:spPr>
      </p:pic>
      <p:sp>
        <p:nvSpPr>
          <p:cNvPr id="56" name="Ellipse 55">
            <a:extLst>
              <a:ext uri="{FF2B5EF4-FFF2-40B4-BE49-F238E27FC236}">
                <a16:creationId xmlns:a16="http://schemas.microsoft.com/office/drawing/2014/main" id="{5CC5285C-2DAF-7E51-C3C2-303CDE5DA9AE}"/>
              </a:ext>
            </a:extLst>
          </p:cNvPr>
          <p:cNvSpPr/>
          <p:nvPr/>
        </p:nvSpPr>
        <p:spPr>
          <a:xfrm>
            <a:off x="-7507991" y="3150258"/>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ED6087EC-58D3-10B8-2773-372F12DE88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410407" y="3188946"/>
            <a:ext cx="699700" cy="699700"/>
          </a:xfrm>
          <a:prstGeom prst="rect">
            <a:avLst/>
          </a:prstGeom>
        </p:spPr>
      </p:pic>
      <p:pic>
        <p:nvPicPr>
          <p:cNvPr id="58" name="Graphique 57">
            <a:extLst>
              <a:ext uri="{FF2B5EF4-FFF2-40B4-BE49-F238E27FC236}">
                <a16:creationId xmlns:a16="http://schemas.microsoft.com/office/drawing/2014/main" id="{02AECB93-A345-2A8D-3F96-D62B720590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410407" y="286997"/>
            <a:ext cx="699700" cy="699700"/>
          </a:xfrm>
          <a:prstGeom prst="rect">
            <a:avLst/>
          </a:prstGeom>
        </p:spPr>
      </p:pic>
      <p:sp>
        <p:nvSpPr>
          <p:cNvPr id="10" name="ZoneTexte 9">
            <a:extLst>
              <a:ext uri="{FF2B5EF4-FFF2-40B4-BE49-F238E27FC236}">
                <a16:creationId xmlns:a16="http://schemas.microsoft.com/office/drawing/2014/main" id="{D3D0EC5A-A074-F6CB-D5C3-524612EBE295}"/>
              </a:ext>
            </a:extLst>
          </p:cNvPr>
          <p:cNvSpPr txBox="1"/>
          <p:nvPr/>
        </p:nvSpPr>
        <p:spPr>
          <a:xfrm>
            <a:off x="1343407" y="-1670011"/>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5EE5DC60-38A9-AA2F-ECA0-11A1F6E10652}"/>
              </a:ext>
            </a:extLst>
          </p:cNvPr>
          <p:cNvGrpSpPr/>
          <p:nvPr/>
        </p:nvGrpSpPr>
        <p:grpSpPr>
          <a:xfrm>
            <a:off x="-4106225" y="-376615"/>
            <a:ext cx="986209" cy="1402001"/>
            <a:chOff x="1783941" y="3845085"/>
            <a:chExt cx="986209" cy="1402001"/>
          </a:xfrm>
        </p:grpSpPr>
        <p:grpSp>
          <p:nvGrpSpPr>
            <p:cNvPr id="2" name="Groupe 1">
              <a:extLst>
                <a:ext uri="{FF2B5EF4-FFF2-40B4-BE49-F238E27FC236}">
                  <a16:creationId xmlns:a16="http://schemas.microsoft.com/office/drawing/2014/main" id="{555ACC99-8DDF-0355-0272-E088B8B09FAE}"/>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FC1D1E46-D2C4-7A37-E474-3C759AA896D9}"/>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C87C3E1F-1780-C403-76EF-B236F4A95D1D}"/>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ABA4DDAC-A0A0-CA26-6FE6-FD16A2B6A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ZoneTexte 2">
            <a:extLst>
              <a:ext uri="{FF2B5EF4-FFF2-40B4-BE49-F238E27FC236}">
                <a16:creationId xmlns:a16="http://schemas.microsoft.com/office/drawing/2014/main" id="{138D37AA-A382-51DF-B5E3-666DADC48569}"/>
              </a:ext>
            </a:extLst>
          </p:cNvPr>
          <p:cNvSpPr txBox="1"/>
          <p:nvPr/>
        </p:nvSpPr>
        <p:spPr>
          <a:xfrm>
            <a:off x="-2639651" y="167424"/>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8101DCA4-7C8B-85FE-6A49-4C9FF88ADE4B}"/>
              </a:ext>
            </a:extLst>
          </p:cNvPr>
          <p:cNvCxnSpPr>
            <a:cxnSpLocks/>
          </p:cNvCxnSpPr>
          <p:nvPr/>
        </p:nvCxnSpPr>
        <p:spPr>
          <a:xfrm>
            <a:off x="-3117708" y="349854"/>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F2F023E5-6480-CF09-0C55-60747369C0BB}"/>
              </a:ext>
            </a:extLst>
          </p:cNvPr>
          <p:cNvCxnSpPr>
            <a:cxnSpLocks/>
          </p:cNvCxnSpPr>
          <p:nvPr/>
        </p:nvCxnSpPr>
        <p:spPr>
          <a:xfrm flipV="1">
            <a:off x="-2588084" y="552684"/>
            <a:ext cx="714940" cy="66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01C3ED0C-6788-9AB9-8A88-C9AB5E286A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8164" y="1246439"/>
            <a:ext cx="491532" cy="491532"/>
          </a:xfrm>
          <a:prstGeom prst="rect">
            <a:avLst/>
          </a:prstGeom>
        </p:spPr>
      </p:pic>
      <p:cxnSp>
        <p:nvCxnSpPr>
          <p:cNvPr id="15" name="Connecteur droit 14">
            <a:extLst>
              <a:ext uri="{FF2B5EF4-FFF2-40B4-BE49-F238E27FC236}">
                <a16:creationId xmlns:a16="http://schemas.microsoft.com/office/drawing/2014/main" id="{DE1B446B-C3ED-C42D-8595-C31A7E3EDFAE}"/>
              </a:ext>
            </a:extLst>
          </p:cNvPr>
          <p:cNvCxnSpPr>
            <a:cxnSpLocks/>
          </p:cNvCxnSpPr>
          <p:nvPr/>
        </p:nvCxnSpPr>
        <p:spPr>
          <a:xfrm flipV="1">
            <a:off x="-2095309" y="545055"/>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B5E37B66-F449-7BF2-034A-BB90691E47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83341" y="1132761"/>
            <a:ext cx="776064" cy="776064"/>
          </a:xfrm>
          <a:prstGeom prst="rect">
            <a:avLst/>
          </a:prstGeom>
        </p:spPr>
      </p:pic>
      <p:cxnSp>
        <p:nvCxnSpPr>
          <p:cNvPr id="22" name="Connecteur droit 21">
            <a:extLst>
              <a:ext uri="{FF2B5EF4-FFF2-40B4-BE49-F238E27FC236}">
                <a16:creationId xmlns:a16="http://schemas.microsoft.com/office/drawing/2014/main" id="{19619AD8-CEA1-DBE6-0860-D09D86508AA4}"/>
              </a:ext>
            </a:extLst>
          </p:cNvPr>
          <p:cNvCxnSpPr>
            <a:cxnSpLocks/>
          </p:cNvCxnSpPr>
          <p:nvPr/>
        </p:nvCxnSpPr>
        <p:spPr>
          <a:xfrm flipH="1" flipV="1">
            <a:off x="-1866005" y="545055"/>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157FE29D-DF50-F62C-A9C1-74F2AE53D6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8401" y="1180827"/>
            <a:ext cx="938102" cy="532011"/>
          </a:xfrm>
          <a:prstGeom prst="rect">
            <a:avLst/>
          </a:prstGeom>
        </p:spPr>
      </p:pic>
      <p:cxnSp>
        <p:nvCxnSpPr>
          <p:cNvPr id="30" name="Connecteur droit 29">
            <a:extLst>
              <a:ext uri="{FF2B5EF4-FFF2-40B4-BE49-F238E27FC236}">
                <a16:creationId xmlns:a16="http://schemas.microsoft.com/office/drawing/2014/main" id="{937B1A94-D173-1DAE-8F44-4E8B84B84791}"/>
              </a:ext>
            </a:extLst>
          </p:cNvPr>
          <p:cNvCxnSpPr>
            <a:cxnSpLocks/>
          </p:cNvCxnSpPr>
          <p:nvPr/>
        </p:nvCxnSpPr>
        <p:spPr>
          <a:xfrm flipH="1" flipV="1">
            <a:off x="-1873144" y="545055"/>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664058C4-8F87-4D6E-79BA-55073FE3A0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8367" y="1074035"/>
            <a:ext cx="700829" cy="659603"/>
          </a:xfrm>
          <a:prstGeom prst="rect">
            <a:avLst/>
          </a:prstGeom>
        </p:spPr>
      </p:pic>
      <p:cxnSp>
        <p:nvCxnSpPr>
          <p:cNvPr id="35" name="Connecteur droit 34">
            <a:extLst>
              <a:ext uri="{FF2B5EF4-FFF2-40B4-BE49-F238E27FC236}">
                <a16:creationId xmlns:a16="http://schemas.microsoft.com/office/drawing/2014/main" id="{70ED073A-DB0E-B21C-7961-98D2B6C8E79D}"/>
              </a:ext>
            </a:extLst>
          </p:cNvPr>
          <p:cNvCxnSpPr>
            <a:cxnSpLocks/>
          </p:cNvCxnSpPr>
          <p:nvPr/>
        </p:nvCxnSpPr>
        <p:spPr>
          <a:xfrm>
            <a:off x="-1109766" y="360655"/>
            <a:ext cx="61542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FB412587-1EC9-1CF4-87ED-FF5CF15285A2}"/>
              </a:ext>
            </a:extLst>
          </p:cNvPr>
          <p:cNvSpPr txBox="1"/>
          <p:nvPr/>
        </p:nvSpPr>
        <p:spPr>
          <a:xfrm>
            <a:off x="5166399" y="66840"/>
            <a:ext cx="3120748" cy="584775"/>
          </a:xfrm>
          <a:prstGeom prst="rect">
            <a:avLst/>
          </a:prstGeom>
          <a:noFill/>
        </p:spPr>
        <p:txBody>
          <a:bodyPr wrap="square" rtlCol="0">
            <a:spAutoFit/>
          </a:bodyPr>
          <a:lstStyle/>
          <a:p>
            <a:r>
              <a:rPr lang="fr-FR" sz="3200" cap="small" dirty="0"/>
              <a:t>Service DNS</a:t>
            </a:r>
          </a:p>
        </p:txBody>
      </p:sp>
      <p:grpSp>
        <p:nvGrpSpPr>
          <p:cNvPr id="39" name="Groupe 38">
            <a:extLst>
              <a:ext uri="{FF2B5EF4-FFF2-40B4-BE49-F238E27FC236}">
                <a16:creationId xmlns:a16="http://schemas.microsoft.com/office/drawing/2014/main" id="{5505AEBF-4985-FB0D-1FCA-7B05AD7830C7}"/>
              </a:ext>
            </a:extLst>
          </p:cNvPr>
          <p:cNvGrpSpPr/>
          <p:nvPr/>
        </p:nvGrpSpPr>
        <p:grpSpPr>
          <a:xfrm>
            <a:off x="5740564" y="1132761"/>
            <a:ext cx="986209" cy="1402001"/>
            <a:chOff x="5740564" y="1132761"/>
            <a:chExt cx="986209" cy="1402001"/>
          </a:xfrm>
        </p:grpSpPr>
        <p:grpSp>
          <p:nvGrpSpPr>
            <p:cNvPr id="18" name="Groupe 17">
              <a:extLst>
                <a:ext uri="{FF2B5EF4-FFF2-40B4-BE49-F238E27FC236}">
                  <a16:creationId xmlns:a16="http://schemas.microsoft.com/office/drawing/2014/main" id="{43493B24-6F71-3C63-4241-BE524F1F1810}"/>
                </a:ext>
              </a:extLst>
            </p:cNvPr>
            <p:cNvGrpSpPr/>
            <p:nvPr/>
          </p:nvGrpSpPr>
          <p:grpSpPr>
            <a:xfrm>
              <a:off x="5740564" y="1132761"/>
              <a:ext cx="986209" cy="1402001"/>
              <a:chOff x="5120726" y="1638094"/>
              <a:chExt cx="2247704" cy="4146186"/>
            </a:xfrm>
            <a:noFill/>
          </p:grpSpPr>
          <p:sp>
            <p:nvSpPr>
              <p:cNvPr id="19" name="Rectangle 18">
                <a:extLst>
                  <a:ext uri="{FF2B5EF4-FFF2-40B4-BE49-F238E27FC236}">
                    <a16:creationId xmlns:a16="http://schemas.microsoft.com/office/drawing/2014/main" id="{1FE48968-3F00-DB61-15DB-483882A6D0F6}"/>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ZoneTexte 19">
                <a:extLst>
                  <a:ext uri="{FF2B5EF4-FFF2-40B4-BE49-F238E27FC236}">
                    <a16:creationId xmlns:a16="http://schemas.microsoft.com/office/drawing/2014/main" id="{C69B0700-B020-284C-CAD1-F9AC6D43C5F3}"/>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23" name="Picture 4" descr="Vecteur Stock dns vector icon. hosting filled flat symbol for mobile  concept and web design. Black internet glyph icon. Isolated sign, logo  illustration. Vector graphics. | Adobe Stock">
              <a:extLst>
                <a:ext uri="{FF2B5EF4-FFF2-40B4-BE49-F238E27FC236}">
                  <a16:creationId xmlns:a16="http://schemas.microsoft.com/office/drawing/2014/main" id="{62A491C1-1DED-82D6-C2B3-1940B1516BC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059" t="17635" r="15913" b="20237"/>
            <a:stretch/>
          </p:blipFill>
          <p:spPr bwMode="auto">
            <a:xfrm>
              <a:off x="5874837" y="1548491"/>
              <a:ext cx="711630" cy="6596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e 86">
            <a:extLst>
              <a:ext uri="{FF2B5EF4-FFF2-40B4-BE49-F238E27FC236}">
                <a16:creationId xmlns:a16="http://schemas.microsoft.com/office/drawing/2014/main" id="{7BF18CBC-9D60-CC65-DF90-40510E1CEBDA}"/>
              </a:ext>
            </a:extLst>
          </p:cNvPr>
          <p:cNvGrpSpPr/>
          <p:nvPr/>
        </p:nvGrpSpPr>
        <p:grpSpPr>
          <a:xfrm>
            <a:off x="5143461" y="2520393"/>
            <a:ext cx="2347335" cy="1552017"/>
            <a:chOff x="5143461" y="2520393"/>
            <a:chExt cx="2347335" cy="1552017"/>
          </a:xfrm>
        </p:grpSpPr>
        <p:cxnSp>
          <p:nvCxnSpPr>
            <p:cNvPr id="26" name="Connecteur droit 25">
              <a:extLst>
                <a:ext uri="{FF2B5EF4-FFF2-40B4-BE49-F238E27FC236}">
                  <a16:creationId xmlns:a16="http://schemas.microsoft.com/office/drawing/2014/main" id="{04412038-2BD7-FE6B-E416-D24CBB36F6AC}"/>
                </a:ext>
              </a:extLst>
            </p:cNvPr>
            <p:cNvCxnSpPr>
              <a:cxnSpLocks/>
            </p:cNvCxnSpPr>
            <p:nvPr/>
          </p:nvCxnSpPr>
          <p:spPr>
            <a:xfrm flipV="1">
              <a:off x="5143461" y="2531503"/>
              <a:ext cx="1133039"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1" name="Connecteur droit 30">
              <a:extLst>
                <a:ext uri="{FF2B5EF4-FFF2-40B4-BE49-F238E27FC236}">
                  <a16:creationId xmlns:a16="http://schemas.microsoft.com/office/drawing/2014/main" id="{1D61731E-602D-5DB8-4594-22847C90D117}"/>
                </a:ext>
              </a:extLst>
            </p:cNvPr>
            <p:cNvCxnSpPr>
              <a:cxnSpLocks/>
            </p:cNvCxnSpPr>
            <p:nvPr/>
          </p:nvCxnSpPr>
          <p:spPr>
            <a:xfrm flipH="1" flipV="1">
              <a:off x="6295652" y="2531503"/>
              <a:ext cx="18386"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2" name="Connecteur droit 31">
              <a:extLst>
                <a:ext uri="{FF2B5EF4-FFF2-40B4-BE49-F238E27FC236}">
                  <a16:creationId xmlns:a16="http://schemas.microsoft.com/office/drawing/2014/main" id="{B09D8720-2868-42E5-2C60-3DD97D108469}"/>
                </a:ext>
              </a:extLst>
            </p:cNvPr>
            <p:cNvCxnSpPr>
              <a:cxnSpLocks/>
            </p:cNvCxnSpPr>
            <p:nvPr/>
          </p:nvCxnSpPr>
          <p:spPr>
            <a:xfrm flipH="1" flipV="1">
              <a:off x="6323614" y="2520393"/>
              <a:ext cx="1167182" cy="15520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pic>
        <p:nvPicPr>
          <p:cNvPr id="40" name="Image 39" descr="Une image contenant capture d’écran, ordinateur, Rectangle, multimédia&#10;&#10;Description générée automatiquement">
            <a:extLst>
              <a:ext uri="{FF2B5EF4-FFF2-40B4-BE49-F238E27FC236}">
                <a16:creationId xmlns:a16="http://schemas.microsoft.com/office/drawing/2014/main" id="{5A57C853-F4ED-78BB-5561-D5D73B6539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4404" y="3757211"/>
            <a:ext cx="776064" cy="776064"/>
          </a:xfrm>
          <a:prstGeom prst="rect">
            <a:avLst/>
          </a:prstGeom>
        </p:spPr>
      </p:pic>
      <p:pic>
        <p:nvPicPr>
          <p:cNvPr id="41" name="Image 40" descr="Une image contenant capture d’écran, ordinateur, Rectangle, multimédia&#10;&#10;Description générée automatiquement">
            <a:extLst>
              <a:ext uri="{FF2B5EF4-FFF2-40B4-BE49-F238E27FC236}">
                <a16:creationId xmlns:a16="http://schemas.microsoft.com/office/drawing/2014/main" id="{5EFC07DE-09FB-2FB7-9792-C20667BD3D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398" y="3757211"/>
            <a:ext cx="776064" cy="776064"/>
          </a:xfrm>
          <a:prstGeom prst="rect">
            <a:avLst/>
          </a:prstGeom>
        </p:spPr>
      </p:pic>
      <p:cxnSp>
        <p:nvCxnSpPr>
          <p:cNvPr id="43" name="Connecteur droit 42">
            <a:extLst>
              <a:ext uri="{FF2B5EF4-FFF2-40B4-BE49-F238E27FC236}">
                <a16:creationId xmlns:a16="http://schemas.microsoft.com/office/drawing/2014/main" id="{538AE1AF-C31E-C7E3-7DC9-A7DA68F3B030}"/>
              </a:ext>
            </a:extLst>
          </p:cNvPr>
          <p:cNvCxnSpPr/>
          <p:nvPr/>
        </p:nvCxnSpPr>
        <p:spPr>
          <a:xfrm>
            <a:off x="5019084" y="1634145"/>
            <a:ext cx="714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9AD56403-4F78-418F-AAA2-1F832E465773}"/>
              </a:ext>
            </a:extLst>
          </p:cNvPr>
          <p:cNvSpPr/>
          <p:nvPr/>
        </p:nvSpPr>
        <p:spPr>
          <a:xfrm>
            <a:off x="3395442" y="1355393"/>
            <a:ext cx="1614066" cy="146030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BF12196D-3BDF-1F63-3501-CC96284B46D8}"/>
              </a:ext>
            </a:extLst>
          </p:cNvPr>
          <p:cNvSpPr txBox="1"/>
          <p:nvPr/>
        </p:nvSpPr>
        <p:spPr>
          <a:xfrm>
            <a:off x="2585991" y="1074035"/>
            <a:ext cx="3201186" cy="307777"/>
          </a:xfrm>
          <a:prstGeom prst="rect">
            <a:avLst/>
          </a:prstGeom>
          <a:noFill/>
        </p:spPr>
        <p:txBody>
          <a:bodyPr wrap="square" rtlCol="0">
            <a:spAutoFit/>
          </a:bodyPr>
          <a:lstStyle/>
          <a:p>
            <a:pPr algn="ctr"/>
            <a:r>
              <a:rPr lang="fr-FR" sz="1400" cap="small" dirty="0"/>
              <a:t>Cache DNS</a:t>
            </a:r>
          </a:p>
        </p:txBody>
      </p:sp>
      <p:sp>
        <p:nvSpPr>
          <p:cNvPr id="46" name="ZoneTexte 45">
            <a:extLst>
              <a:ext uri="{FF2B5EF4-FFF2-40B4-BE49-F238E27FC236}">
                <a16:creationId xmlns:a16="http://schemas.microsoft.com/office/drawing/2014/main" id="{5DBF319E-5949-C778-E49E-E040A28D8EA5}"/>
              </a:ext>
            </a:extLst>
          </p:cNvPr>
          <p:cNvSpPr txBox="1"/>
          <p:nvPr/>
        </p:nvSpPr>
        <p:spPr>
          <a:xfrm>
            <a:off x="4863228" y="3965389"/>
            <a:ext cx="541315" cy="307777"/>
          </a:xfrm>
          <a:prstGeom prst="rect">
            <a:avLst/>
          </a:prstGeom>
          <a:noFill/>
        </p:spPr>
        <p:txBody>
          <a:bodyPr wrap="square" rtlCol="0">
            <a:spAutoFit/>
          </a:bodyPr>
          <a:lstStyle/>
          <a:p>
            <a:pPr algn="ctr"/>
            <a:r>
              <a:rPr lang="fr-FR" sz="1400" cap="small" dirty="0"/>
              <a:t>1</a:t>
            </a:r>
          </a:p>
        </p:txBody>
      </p:sp>
      <p:sp>
        <p:nvSpPr>
          <p:cNvPr id="50" name="ZoneTexte 49">
            <a:extLst>
              <a:ext uri="{FF2B5EF4-FFF2-40B4-BE49-F238E27FC236}">
                <a16:creationId xmlns:a16="http://schemas.microsoft.com/office/drawing/2014/main" id="{25DFF898-09F6-A482-13F4-1E74B1CF210D}"/>
              </a:ext>
            </a:extLst>
          </p:cNvPr>
          <p:cNvSpPr txBox="1"/>
          <p:nvPr/>
        </p:nvSpPr>
        <p:spPr>
          <a:xfrm>
            <a:off x="7213091" y="3965389"/>
            <a:ext cx="541315" cy="307777"/>
          </a:xfrm>
          <a:prstGeom prst="rect">
            <a:avLst/>
          </a:prstGeom>
          <a:noFill/>
        </p:spPr>
        <p:txBody>
          <a:bodyPr wrap="square" rtlCol="0">
            <a:spAutoFit/>
          </a:bodyPr>
          <a:lstStyle/>
          <a:p>
            <a:pPr algn="ctr"/>
            <a:r>
              <a:rPr lang="fr-FR" sz="1400" cap="small" dirty="0"/>
              <a:t>3</a:t>
            </a:r>
          </a:p>
        </p:txBody>
      </p:sp>
      <p:sp>
        <p:nvSpPr>
          <p:cNvPr id="51" name="ZoneTexte 50">
            <a:extLst>
              <a:ext uri="{FF2B5EF4-FFF2-40B4-BE49-F238E27FC236}">
                <a16:creationId xmlns:a16="http://schemas.microsoft.com/office/drawing/2014/main" id="{46CD91F7-FB56-6570-9A5E-1A3BD8C0A4D2}"/>
              </a:ext>
            </a:extLst>
          </p:cNvPr>
          <p:cNvSpPr txBox="1"/>
          <p:nvPr/>
        </p:nvSpPr>
        <p:spPr>
          <a:xfrm>
            <a:off x="4863228" y="4266533"/>
            <a:ext cx="541315" cy="307777"/>
          </a:xfrm>
          <a:prstGeom prst="rect">
            <a:avLst/>
          </a:prstGeom>
          <a:noFill/>
        </p:spPr>
        <p:txBody>
          <a:bodyPr wrap="square" rtlCol="0">
            <a:spAutoFit/>
          </a:bodyPr>
          <a:lstStyle/>
          <a:p>
            <a:pPr algn="ctr"/>
            <a:r>
              <a:rPr lang="fr-FR" sz="1400" cap="small" dirty="0"/>
              <a:t>Bob</a:t>
            </a:r>
          </a:p>
        </p:txBody>
      </p:sp>
      <p:sp>
        <p:nvSpPr>
          <p:cNvPr id="52" name="ZoneTexte 51">
            <a:extLst>
              <a:ext uri="{FF2B5EF4-FFF2-40B4-BE49-F238E27FC236}">
                <a16:creationId xmlns:a16="http://schemas.microsoft.com/office/drawing/2014/main" id="{D199C31E-8F4F-0A2D-28E8-F0CFBB6EAB26}"/>
              </a:ext>
            </a:extLst>
          </p:cNvPr>
          <p:cNvSpPr txBox="1"/>
          <p:nvPr/>
        </p:nvSpPr>
        <p:spPr>
          <a:xfrm>
            <a:off x="5996170" y="4273166"/>
            <a:ext cx="617347" cy="307777"/>
          </a:xfrm>
          <a:prstGeom prst="rect">
            <a:avLst/>
          </a:prstGeom>
          <a:noFill/>
        </p:spPr>
        <p:txBody>
          <a:bodyPr wrap="square" rtlCol="0">
            <a:spAutoFit/>
          </a:bodyPr>
          <a:lstStyle/>
          <a:p>
            <a:pPr algn="ctr"/>
            <a:r>
              <a:rPr lang="fr-FR" sz="1400" cap="small" dirty="0" err="1"/>
              <a:t>Bober</a:t>
            </a:r>
            <a:endParaRPr lang="fr-FR" sz="1400" cap="small" dirty="0"/>
          </a:p>
        </p:txBody>
      </p:sp>
      <p:sp>
        <p:nvSpPr>
          <p:cNvPr id="59" name="ZoneTexte 58">
            <a:extLst>
              <a:ext uri="{FF2B5EF4-FFF2-40B4-BE49-F238E27FC236}">
                <a16:creationId xmlns:a16="http://schemas.microsoft.com/office/drawing/2014/main" id="{1FF1CB1F-A1D9-FBD0-99CF-184FDE5764ED}"/>
              </a:ext>
            </a:extLst>
          </p:cNvPr>
          <p:cNvSpPr txBox="1"/>
          <p:nvPr/>
        </p:nvSpPr>
        <p:spPr>
          <a:xfrm>
            <a:off x="6907205" y="4280588"/>
            <a:ext cx="1167182" cy="307777"/>
          </a:xfrm>
          <a:prstGeom prst="rect">
            <a:avLst/>
          </a:prstGeom>
          <a:noFill/>
        </p:spPr>
        <p:txBody>
          <a:bodyPr wrap="square" rtlCol="0">
            <a:spAutoFit/>
          </a:bodyPr>
          <a:lstStyle/>
          <a:p>
            <a:pPr algn="ctr"/>
            <a:r>
              <a:rPr lang="fr-FR" sz="1400" cap="small" dirty="0" err="1"/>
              <a:t>Bober</a:t>
            </a:r>
            <a:r>
              <a:rPr lang="fr-FR" sz="1400" cap="small" dirty="0"/>
              <a:t>-IT</a:t>
            </a:r>
          </a:p>
        </p:txBody>
      </p:sp>
      <p:sp>
        <p:nvSpPr>
          <p:cNvPr id="60" name="ZoneTexte 59">
            <a:extLst>
              <a:ext uri="{FF2B5EF4-FFF2-40B4-BE49-F238E27FC236}">
                <a16:creationId xmlns:a16="http://schemas.microsoft.com/office/drawing/2014/main" id="{42F7A927-5117-B6C8-D0AE-8311F4592E92}"/>
              </a:ext>
            </a:extLst>
          </p:cNvPr>
          <p:cNvSpPr txBox="1"/>
          <p:nvPr/>
        </p:nvSpPr>
        <p:spPr>
          <a:xfrm>
            <a:off x="3483916" y="1405061"/>
            <a:ext cx="821095" cy="307777"/>
          </a:xfrm>
          <a:prstGeom prst="rect">
            <a:avLst/>
          </a:prstGeom>
          <a:noFill/>
        </p:spPr>
        <p:txBody>
          <a:bodyPr wrap="square" rtlCol="0">
            <a:spAutoFit/>
          </a:bodyPr>
          <a:lstStyle/>
          <a:p>
            <a:r>
              <a:rPr lang="fr-FR" sz="1400" cap="small" dirty="0"/>
              <a:t>Bob = 1</a:t>
            </a:r>
          </a:p>
        </p:txBody>
      </p:sp>
      <p:sp>
        <p:nvSpPr>
          <p:cNvPr id="61" name="ZoneTexte 60">
            <a:extLst>
              <a:ext uri="{FF2B5EF4-FFF2-40B4-BE49-F238E27FC236}">
                <a16:creationId xmlns:a16="http://schemas.microsoft.com/office/drawing/2014/main" id="{87E4AAEC-61CE-1193-5F5C-9EC78FB222B0}"/>
              </a:ext>
            </a:extLst>
          </p:cNvPr>
          <p:cNvSpPr txBox="1"/>
          <p:nvPr/>
        </p:nvSpPr>
        <p:spPr>
          <a:xfrm>
            <a:off x="3451426" y="1661601"/>
            <a:ext cx="979279" cy="307777"/>
          </a:xfrm>
          <a:prstGeom prst="rect">
            <a:avLst/>
          </a:prstGeom>
          <a:noFill/>
        </p:spPr>
        <p:txBody>
          <a:bodyPr wrap="square" rtlCol="0">
            <a:spAutoFit/>
          </a:bodyPr>
          <a:lstStyle/>
          <a:p>
            <a:r>
              <a:rPr lang="fr-FR" sz="1400" cap="small" dirty="0" err="1"/>
              <a:t>Bober</a:t>
            </a:r>
            <a:r>
              <a:rPr lang="fr-FR" sz="1400" cap="small" dirty="0"/>
              <a:t> = 2</a:t>
            </a:r>
          </a:p>
        </p:txBody>
      </p:sp>
      <p:sp>
        <p:nvSpPr>
          <p:cNvPr id="62" name="ZoneTexte 61">
            <a:extLst>
              <a:ext uri="{FF2B5EF4-FFF2-40B4-BE49-F238E27FC236}">
                <a16:creationId xmlns:a16="http://schemas.microsoft.com/office/drawing/2014/main" id="{AA1AA585-DE5E-D2BD-788A-2989306A9F35}"/>
              </a:ext>
            </a:extLst>
          </p:cNvPr>
          <p:cNvSpPr txBox="1"/>
          <p:nvPr/>
        </p:nvSpPr>
        <p:spPr>
          <a:xfrm>
            <a:off x="3451426" y="2000916"/>
            <a:ext cx="1167182" cy="307777"/>
          </a:xfrm>
          <a:prstGeom prst="rect">
            <a:avLst/>
          </a:prstGeom>
          <a:noFill/>
        </p:spPr>
        <p:txBody>
          <a:bodyPr wrap="square" rtlCol="0">
            <a:spAutoFit/>
          </a:bodyPr>
          <a:lstStyle/>
          <a:p>
            <a:r>
              <a:rPr lang="fr-FR" sz="1400" cap="small" dirty="0" err="1"/>
              <a:t>Bober</a:t>
            </a:r>
            <a:r>
              <a:rPr lang="fr-FR" sz="1400" cap="small" dirty="0"/>
              <a:t>-IT = 3</a:t>
            </a:r>
          </a:p>
        </p:txBody>
      </p:sp>
      <p:pic>
        <p:nvPicPr>
          <p:cNvPr id="42" name="Image 41" descr="Une image contenant capture d’écran, ordinateur, Rectangle, multimédia&#10;&#10;Description générée automatiquement">
            <a:extLst>
              <a:ext uri="{FF2B5EF4-FFF2-40B4-BE49-F238E27FC236}">
                <a16:creationId xmlns:a16="http://schemas.microsoft.com/office/drawing/2014/main" id="{09AD3F28-E772-9991-43A3-C5734D9012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1901" y="3758536"/>
            <a:ext cx="776064" cy="776064"/>
          </a:xfrm>
          <a:prstGeom prst="rect">
            <a:avLst/>
          </a:prstGeom>
        </p:spPr>
      </p:pic>
      <p:sp>
        <p:nvSpPr>
          <p:cNvPr id="47" name="ZoneTexte 46">
            <a:extLst>
              <a:ext uri="{FF2B5EF4-FFF2-40B4-BE49-F238E27FC236}">
                <a16:creationId xmlns:a16="http://schemas.microsoft.com/office/drawing/2014/main" id="{AC3F4D8F-7CBC-01FC-A5B5-E2EA1F25DA6E}"/>
              </a:ext>
            </a:extLst>
          </p:cNvPr>
          <p:cNvSpPr txBox="1"/>
          <p:nvPr/>
        </p:nvSpPr>
        <p:spPr>
          <a:xfrm>
            <a:off x="6034187" y="3976218"/>
            <a:ext cx="541315" cy="307777"/>
          </a:xfrm>
          <a:prstGeom prst="rect">
            <a:avLst/>
          </a:prstGeom>
          <a:noFill/>
        </p:spPr>
        <p:txBody>
          <a:bodyPr wrap="square" rtlCol="0">
            <a:spAutoFit/>
          </a:bodyPr>
          <a:lstStyle/>
          <a:p>
            <a:pPr algn="ctr"/>
            <a:r>
              <a:rPr lang="fr-FR" sz="1400" cap="small" dirty="0"/>
              <a:t>2</a:t>
            </a:r>
          </a:p>
        </p:txBody>
      </p:sp>
      <p:grpSp>
        <p:nvGrpSpPr>
          <p:cNvPr id="68" name="Groupe 67">
            <a:extLst>
              <a:ext uri="{FF2B5EF4-FFF2-40B4-BE49-F238E27FC236}">
                <a16:creationId xmlns:a16="http://schemas.microsoft.com/office/drawing/2014/main" id="{3AC67B71-B848-D037-4EF1-BBB55B6D8986}"/>
              </a:ext>
            </a:extLst>
          </p:cNvPr>
          <p:cNvGrpSpPr/>
          <p:nvPr/>
        </p:nvGrpSpPr>
        <p:grpSpPr>
          <a:xfrm>
            <a:off x="9051055" y="1154044"/>
            <a:ext cx="2386153" cy="1402001"/>
            <a:chOff x="7951461" y="1074359"/>
            <a:chExt cx="2386153" cy="1402001"/>
          </a:xfrm>
        </p:grpSpPr>
        <p:grpSp>
          <p:nvGrpSpPr>
            <p:cNvPr id="12" name="Groupe 11">
              <a:extLst>
                <a:ext uri="{FF2B5EF4-FFF2-40B4-BE49-F238E27FC236}">
                  <a16:creationId xmlns:a16="http://schemas.microsoft.com/office/drawing/2014/main" id="{C7D973D4-4BAA-85D0-BFE1-CF5AF4CCB25A}"/>
                </a:ext>
              </a:extLst>
            </p:cNvPr>
            <p:cNvGrpSpPr/>
            <p:nvPr/>
          </p:nvGrpSpPr>
          <p:grpSpPr>
            <a:xfrm>
              <a:off x="9208760" y="1074359"/>
              <a:ext cx="1128854" cy="1402001"/>
              <a:chOff x="6081740" y="1301887"/>
              <a:chExt cx="1128854" cy="1402001"/>
            </a:xfrm>
          </p:grpSpPr>
          <p:grpSp>
            <p:nvGrpSpPr>
              <p:cNvPr id="24" name="Groupe 23">
                <a:extLst>
                  <a:ext uri="{FF2B5EF4-FFF2-40B4-BE49-F238E27FC236}">
                    <a16:creationId xmlns:a16="http://schemas.microsoft.com/office/drawing/2014/main" id="{638B69F5-8B48-4F65-1F6C-738BC0F74CF8}"/>
                  </a:ext>
                </a:extLst>
              </p:cNvPr>
              <p:cNvGrpSpPr/>
              <p:nvPr/>
            </p:nvGrpSpPr>
            <p:grpSpPr>
              <a:xfrm>
                <a:off x="6140896" y="1301887"/>
                <a:ext cx="986209" cy="1402001"/>
                <a:chOff x="5120726" y="1638094"/>
                <a:chExt cx="2247704" cy="4146186"/>
              </a:xfrm>
              <a:noFill/>
            </p:grpSpPr>
            <p:sp>
              <p:nvSpPr>
                <p:cNvPr id="36" name="Rectangle 35">
                  <a:extLst>
                    <a:ext uri="{FF2B5EF4-FFF2-40B4-BE49-F238E27FC236}">
                      <a16:creationId xmlns:a16="http://schemas.microsoft.com/office/drawing/2014/main" id="{5C8FC0BD-7DBB-7CFD-FE25-CEC677BFB44A}"/>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8" name="ZoneTexte 37">
                  <a:extLst>
                    <a:ext uri="{FF2B5EF4-FFF2-40B4-BE49-F238E27FC236}">
                      <a16:creationId xmlns:a16="http://schemas.microsoft.com/office/drawing/2014/main" id="{0668D036-E312-70E8-50EE-EDAC53CFF63E}"/>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3" name="Image 32" descr="Une image contenant clipart, symbole, Graphique, logo&#10;&#10;Description générée automatiquement">
                <a:extLst>
                  <a:ext uri="{FF2B5EF4-FFF2-40B4-BE49-F238E27FC236}">
                    <a16:creationId xmlns:a16="http://schemas.microsoft.com/office/drawing/2014/main" id="{18C1D866-D6ED-3464-197B-BF4E3CDC80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81740" y="1616186"/>
                <a:ext cx="1128854" cy="862261"/>
              </a:xfrm>
              <a:prstGeom prst="rect">
                <a:avLst/>
              </a:prstGeom>
            </p:spPr>
          </p:pic>
        </p:grpSp>
        <p:cxnSp>
          <p:nvCxnSpPr>
            <p:cNvPr id="64" name="Connecteur droit 63">
              <a:extLst>
                <a:ext uri="{FF2B5EF4-FFF2-40B4-BE49-F238E27FC236}">
                  <a16:creationId xmlns:a16="http://schemas.microsoft.com/office/drawing/2014/main" id="{1A9B5FFA-28DD-F053-48C4-A17EB522BB72}"/>
                </a:ext>
              </a:extLst>
            </p:cNvPr>
            <p:cNvCxnSpPr>
              <a:cxnSpLocks/>
            </p:cNvCxnSpPr>
            <p:nvPr/>
          </p:nvCxnSpPr>
          <p:spPr>
            <a:xfrm>
              <a:off x="8674607" y="1919645"/>
              <a:ext cx="5933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e 64">
              <a:extLst>
                <a:ext uri="{FF2B5EF4-FFF2-40B4-BE49-F238E27FC236}">
                  <a16:creationId xmlns:a16="http://schemas.microsoft.com/office/drawing/2014/main" id="{43B03C93-7C73-3AC9-26FB-EC9FEFB2DBE7}"/>
                </a:ext>
              </a:extLst>
            </p:cNvPr>
            <p:cNvGrpSpPr/>
            <p:nvPr/>
          </p:nvGrpSpPr>
          <p:grpSpPr>
            <a:xfrm>
              <a:off x="7951461" y="1446210"/>
              <a:ext cx="914401" cy="914401"/>
              <a:chOff x="8237806" y="3249990"/>
              <a:chExt cx="914401" cy="914401"/>
            </a:xfrm>
          </p:grpSpPr>
          <p:pic>
            <p:nvPicPr>
              <p:cNvPr id="66" name="Image 65" descr="Une image contenant capture d’écran, jaune, Rectangle, conception&#10;&#10;Description générée automatiquement">
                <a:extLst>
                  <a:ext uri="{FF2B5EF4-FFF2-40B4-BE49-F238E27FC236}">
                    <a16:creationId xmlns:a16="http://schemas.microsoft.com/office/drawing/2014/main" id="{84F2CC7A-2136-F111-047E-AB112E67728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37806" y="3249990"/>
                <a:ext cx="914401" cy="914401"/>
              </a:xfrm>
              <a:prstGeom prst="rect">
                <a:avLst/>
              </a:prstGeom>
            </p:spPr>
          </p:pic>
          <p:sp>
            <p:nvSpPr>
              <p:cNvPr id="67" name="ZoneTexte 66">
                <a:extLst>
                  <a:ext uri="{FF2B5EF4-FFF2-40B4-BE49-F238E27FC236}">
                    <a16:creationId xmlns:a16="http://schemas.microsoft.com/office/drawing/2014/main" id="{CD09B47B-7DF1-E9D1-9C9D-45B3EA4921FA}"/>
                  </a:ext>
                </a:extLst>
              </p:cNvPr>
              <p:cNvSpPr txBox="1"/>
              <p:nvPr/>
            </p:nvSpPr>
            <p:spPr>
              <a:xfrm>
                <a:off x="8349651" y="3499699"/>
                <a:ext cx="802556" cy="461665"/>
              </a:xfrm>
              <a:prstGeom prst="rect">
                <a:avLst/>
              </a:prstGeom>
              <a:noFill/>
            </p:spPr>
            <p:txBody>
              <a:bodyPr wrap="square" rtlCol="0">
                <a:spAutoFit/>
              </a:bodyPr>
              <a:lstStyle/>
              <a:p>
                <a:r>
                  <a:rPr lang="fr-FR" sz="1200" b="1" cap="small" dirty="0"/>
                  <a:t>Dossier </a:t>
                </a:r>
              </a:p>
              <a:p>
                <a:r>
                  <a:rPr lang="fr-FR" sz="1200" b="1" cap="small" dirty="0"/>
                  <a:t>Commun</a:t>
                </a:r>
              </a:p>
            </p:txBody>
          </p:sp>
        </p:grpSp>
      </p:grpSp>
      <p:cxnSp>
        <p:nvCxnSpPr>
          <p:cNvPr id="69" name="Connecteur droit 68">
            <a:extLst>
              <a:ext uri="{FF2B5EF4-FFF2-40B4-BE49-F238E27FC236}">
                <a16:creationId xmlns:a16="http://schemas.microsoft.com/office/drawing/2014/main" id="{4DCBCD86-1F93-50B3-A138-9B83A74238D2}"/>
              </a:ext>
            </a:extLst>
          </p:cNvPr>
          <p:cNvCxnSpPr>
            <a:cxnSpLocks/>
          </p:cNvCxnSpPr>
          <p:nvPr/>
        </p:nvCxnSpPr>
        <p:spPr>
          <a:xfrm>
            <a:off x="7754406" y="4145243"/>
            <a:ext cx="44047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73" name="ZoneTexte 72">
            <a:extLst>
              <a:ext uri="{FF2B5EF4-FFF2-40B4-BE49-F238E27FC236}">
                <a16:creationId xmlns:a16="http://schemas.microsoft.com/office/drawing/2014/main" id="{984BB58B-D284-21C2-41F3-FDC487861484}"/>
              </a:ext>
            </a:extLst>
          </p:cNvPr>
          <p:cNvSpPr txBox="1"/>
          <p:nvPr/>
        </p:nvSpPr>
        <p:spPr>
          <a:xfrm>
            <a:off x="8144329" y="3984975"/>
            <a:ext cx="2847373" cy="307777"/>
          </a:xfrm>
          <a:prstGeom prst="rect">
            <a:avLst/>
          </a:prstGeom>
          <a:noFill/>
        </p:spPr>
        <p:txBody>
          <a:bodyPr wrap="square" rtlCol="0">
            <a:spAutoFit/>
          </a:bodyPr>
          <a:lstStyle/>
          <a:p>
            <a:r>
              <a:rPr lang="fr-FR" sz="1400" cap="small" dirty="0"/>
              <a:t>\\</a:t>
            </a:r>
            <a:r>
              <a:rPr lang="fr-FR" sz="1400" cap="small" dirty="0">
                <a:solidFill>
                  <a:srgbClr val="779AD0"/>
                </a:solidFill>
              </a:rPr>
              <a:t>192.168.150.3</a:t>
            </a:r>
            <a:r>
              <a:rPr lang="fr-FR" sz="1400" cap="small" dirty="0"/>
              <a:t>\C:\Dossier Commun</a:t>
            </a:r>
          </a:p>
        </p:txBody>
      </p:sp>
      <p:grpSp>
        <p:nvGrpSpPr>
          <p:cNvPr id="86" name="Groupe 85">
            <a:extLst>
              <a:ext uri="{FF2B5EF4-FFF2-40B4-BE49-F238E27FC236}">
                <a16:creationId xmlns:a16="http://schemas.microsoft.com/office/drawing/2014/main" id="{B4BFA099-E92C-D444-9C49-AAE621B90DAD}"/>
              </a:ext>
            </a:extLst>
          </p:cNvPr>
          <p:cNvGrpSpPr/>
          <p:nvPr/>
        </p:nvGrpSpPr>
        <p:grpSpPr>
          <a:xfrm>
            <a:off x="10895931" y="2554674"/>
            <a:ext cx="95771" cy="1587945"/>
            <a:chOff x="10895931" y="2496242"/>
            <a:chExt cx="95771" cy="1587945"/>
          </a:xfrm>
        </p:grpSpPr>
        <p:cxnSp>
          <p:nvCxnSpPr>
            <p:cNvPr id="74" name="Connecteur droit 73">
              <a:extLst>
                <a:ext uri="{FF2B5EF4-FFF2-40B4-BE49-F238E27FC236}">
                  <a16:creationId xmlns:a16="http://schemas.microsoft.com/office/drawing/2014/main" id="{0DA61CF4-23C0-2339-B238-2476DB808D48}"/>
                </a:ext>
              </a:extLst>
            </p:cNvPr>
            <p:cNvCxnSpPr>
              <a:cxnSpLocks/>
            </p:cNvCxnSpPr>
            <p:nvPr/>
          </p:nvCxnSpPr>
          <p:spPr>
            <a:xfrm flipH="1">
              <a:off x="10895931" y="4084187"/>
              <a:ext cx="95771"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6" name="Connecteur droit 75">
              <a:extLst>
                <a:ext uri="{FF2B5EF4-FFF2-40B4-BE49-F238E27FC236}">
                  <a16:creationId xmlns:a16="http://schemas.microsoft.com/office/drawing/2014/main" id="{EDB38F5D-9A75-D2CA-56CA-6FC5C80BE64A}"/>
                </a:ext>
              </a:extLst>
            </p:cNvPr>
            <p:cNvCxnSpPr>
              <a:cxnSpLocks/>
            </p:cNvCxnSpPr>
            <p:nvPr/>
          </p:nvCxnSpPr>
          <p:spPr>
            <a:xfrm flipV="1">
              <a:off x="10991702" y="2496242"/>
              <a:ext cx="0" cy="1587945"/>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44943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childTnLst>
                                </p:cTn>
                              </p:par>
                              <p:par>
                                <p:cTn id="8" presetID="10" presetClass="entr" presetSubtype="0"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1000"/>
                                        <p:tgtEl>
                                          <p:spTgt spid="69"/>
                                        </p:tgtEl>
                                      </p:cBhvr>
                                    </p:animEffect>
                                  </p:childTnLst>
                                </p:cTn>
                              </p:par>
                              <p:par>
                                <p:cTn id="11" presetID="10" presetClass="entr" presetSubtype="0" fill="hold" nodeType="with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fade">
                                      <p:cBhvr>
                                        <p:cTn id="13" dur="1000"/>
                                        <p:tgtEl>
                                          <p:spTgt spid="86"/>
                                        </p:tgtEl>
                                      </p:cBhvr>
                                    </p:animEffect>
                                  </p:childTnLst>
                                </p:cTn>
                              </p:par>
                              <p:par>
                                <p:cTn id="14" presetID="10" presetClass="entr" presetSubtype="0" fill="hold"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17423-6EB4-EE9C-0559-1B0CCAC6600E}"/>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47105E10-386B-0C3A-C543-9099B798E522}"/>
              </a:ext>
            </a:extLst>
          </p:cNvPr>
          <p:cNvSpPr/>
          <p:nvPr/>
        </p:nvSpPr>
        <p:spPr>
          <a:xfrm rot="18802443">
            <a:off x="8432404" y="-533458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AFAAB955-D490-4BBE-CA04-34685FD76EAE}"/>
              </a:ext>
            </a:extLst>
          </p:cNvPr>
          <p:cNvSpPr/>
          <p:nvPr/>
        </p:nvSpPr>
        <p:spPr>
          <a:xfrm>
            <a:off x="-8001837" y="-1748823"/>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A856DEC8-B974-69CC-FE48-0C0E1DF58B5C}"/>
              </a:ext>
            </a:extLst>
          </p:cNvPr>
          <p:cNvSpPr/>
          <p:nvPr/>
        </p:nvSpPr>
        <p:spPr>
          <a:xfrm>
            <a:off x="-7069517" y="248309"/>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9567F661-0D96-D9EB-1BF7-7A0436E79C09}"/>
              </a:ext>
            </a:extLst>
          </p:cNvPr>
          <p:cNvSpPr/>
          <p:nvPr/>
        </p:nvSpPr>
        <p:spPr>
          <a:xfrm>
            <a:off x="-7069517" y="1699283"/>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017F4F88-CF4B-05CD-3160-4AE974AE9C26}"/>
              </a:ext>
            </a:extLst>
          </p:cNvPr>
          <p:cNvSpPr txBox="1"/>
          <p:nvPr/>
        </p:nvSpPr>
        <p:spPr>
          <a:xfrm>
            <a:off x="-10728412" y="1878293"/>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DFF1DDEE-4255-743B-6077-81E86FF4B9EF}"/>
              </a:ext>
            </a:extLst>
          </p:cNvPr>
          <p:cNvSpPr/>
          <p:nvPr/>
        </p:nvSpPr>
        <p:spPr>
          <a:xfrm>
            <a:off x="-7069517" y="3150258"/>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304D0287-29A8-584C-390B-10BAA21E4BDA}"/>
              </a:ext>
            </a:extLst>
          </p:cNvPr>
          <p:cNvSpPr txBox="1"/>
          <p:nvPr/>
        </p:nvSpPr>
        <p:spPr>
          <a:xfrm>
            <a:off x="-6675848" y="3354130"/>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5B3AA26F-BBF9-6B47-F4C5-8BACB9D3A8E5}"/>
              </a:ext>
            </a:extLst>
          </p:cNvPr>
          <p:cNvSpPr txBox="1"/>
          <p:nvPr/>
        </p:nvSpPr>
        <p:spPr>
          <a:xfrm>
            <a:off x="-10856814" y="452181"/>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97F445AF-E802-708F-3BA5-210E0F9A0C80}"/>
              </a:ext>
            </a:extLst>
          </p:cNvPr>
          <p:cNvSpPr/>
          <p:nvPr/>
        </p:nvSpPr>
        <p:spPr>
          <a:xfrm>
            <a:off x="-8659558" y="-1539295"/>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AA5125A2-4F54-91DF-8378-B72C72614492}"/>
              </a:ext>
            </a:extLst>
          </p:cNvPr>
          <p:cNvSpPr/>
          <p:nvPr/>
        </p:nvSpPr>
        <p:spPr>
          <a:xfrm>
            <a:off x="-7507991" y="248309"/>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AB5042A6-3072-49F9-8FC4-EE9C1F22CB70}"/>
              </a:ext>
            </a:extLst>
          </p:cNvPr>
          <p:cNvSpPr/>
          <p:nvPr/>
        </p:nvSpPr>
        <p:spPr>
          <a:xfrm>
            <a:off x="-7507991" y="1699283"/>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487641E5-48EA-B251-5B6D-82B8791431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410407" y="1737971"/>
            <a:ext cx="699700" cy="699700"/>
          </a:xfrm>
          <a:prstGeom prst="rect">
            <a:avLst/>
          </a:prstGeom>
        </p:spPr>
      </p:pic>
      <p:sp>
        <p:nvSpPr>
          <p:cNvPr id="56" name="Ellipse 55">
            <a:extLst>
              <a:ext uri="{FF2B5EF4-FFF2-40B4-BE49-F238E27FC236}">
                <a16:creationId xmlns:a16="http://schemas.microsoft.com/office/drawing/2014/main" id="{241A1A90-AA21-1AA4-C0CC-414D93B6DC27}"/>
              </a:ext>
            </a:extLst>
          </p:cNvPr>
          <p:cNvSpPr/>
          <p:nvPr/>
        </p:nvSpPr>
        <p:spPr>
          <a:xfrm>
            <a:off x="-7507991" y="3150258"/>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E98275B1-BFDA-3FF0-F164-90B3DEF69F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410407" y="3188946"/>
            <a:ext cx="699700" cy="699700"/>
          </a:xfrm>
          <a:prstGeom prst="rect">
            <a:avLst/>
          </a:prstGeom>
        </p:spPr>
      </p:pic>
      <p:pic>
        <p:nvPicPr>
          <p:cNvPr id="58" name="Graphique 57">
            <a:extLst>
              <a:ext uri="{FF2B5EF4-FFF2-40B4-BE49-F238E27FC236}">
                <a16:creationId xmlns:a16="http://schemas.microsoft.com/office/drawing/2014/main" id="{B512CDB3-9488-2829-2A8D-A06AE6A752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410407" y="286997"/>
            <a:ext cx="699700" cy="699700"/>
          </a:xfrm>
          <a:prstGeom prst="rect">
            <a:avLst/>
          </a:prstGeom>
        </p:spPr>
      </p:pic>
      <p:sp>
        <p:nvSpPr>
          <p:cNvPr id="10" name="ZoneTexte 9">
            <a:extLst>
              <a:ext uri="{FF2B5EF4-FFF2-40B4-BE49-F238E27FC236}">
                <a16:creationId xmlns:a16="http://schemas.microsoft.com/office/drawing/2014/main" id="{A2EFA666-CBAB-8FF9-47E7-533FA909D24F}"/>
              </a:ext>
            </a:extLst>
          </p:cNvPr>
          <p:cNvSpPr txBox="1"/>
          <p:nvPr/>
        </p:nvSpPr>
        <p:spPr>
          <a:xfrm>
            <a:off x="1343407" y="-1670011"/>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15E22F07-04B1-7A55-07FE-959A4D91AB88}"/>
              </a:ext>
            </a:extLst>
          </p:cNvPr>
          <p:cNvGrpSpPr/>
          <p:nvPr/>
        </p:nvGrpSpPr>
        <p:grpSpPr>
          <a:xfrm>
            <a:off x="-4106225" y="-376615"/>
            <a:ext cx="986209" cy="1402001"/>
            <a:chOff x="1783941" y="3845085"/>
            <a:chExt cx="986209" cy="1402001"/>
          </a:xfrm>
        </p:grpSpPr>
        <p:grpSp>
          <p:nvGrpSpPr>
            <p:cNvPr id="2" name="Groupe 1">
              <a:extLst>
                <a:ext uri="{FF2B5EF4-FFF2-40B4-BE49-F238E27FC236}">
                  <a16:creationId xmlns:a16="http://schemas.microsoft.com/office/drawing/2014/main" id="{ABA1C58A-B1BA-60AA-8962-EC4811D596A8}"/>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3F38FA87-9FB2-344D-34E3-552A32B67F04}"/>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CBDAF2D0-6753-7329-24CB-DC69427A1012}"/>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DD962B92-7E5E-5D06-E40E-BF8BD76C9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ZoneTexte 2">
            <a:extLst>
              <a:ext uri="{FF2B5EF4-FFF2-40B4-BE49-F238E27FC236}">
                <a16:creationId xmlns:a16="http://schemas.microsoft.com/office/drawing/2014/main" id="{1CF360A0-971F-BA3F-EF20-0AFFD96A9A89}"/>
              </a:ext>
            </a:extLst>
          </p:cNvPr>
          <p:cNvSpPr txBox="1"/>
          <p:nvPr/>
        </p:nvSpPr>
        <p:spPr>
          <a:xfrm>
            <a:off x="-2639651" y="167424"/>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CE852D85-627F-C16A-CA9A-EBAA7449EF80}"/>
              </a:ext>
            </a:extLst>
          </p:cNvPr>
          <p:cNvCxnSpPr>
            <a:cxnSpLocks/>
          </p:cNvCxnSpPr>
          <p:nvPr/>
        </p:nvCxnSpPr>
        <p:spPr>
          <a:xfrm>
            <a:off x="-3117708" y="349854"/>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226D5D15-5FBE-1A60-B0DF-0BB159CEA85C}"/>
              </a:ext>
            </a:extLst>
          </p:cNvPr>
          <p:cNvCxnSpPr>
            <a:cxnSpLocks/>
          </p:cNvCxnSpPr>
          <p:nvPr/>
        </p:nvCxnSpPr>
        <p:spPr>
          <a:xfrm flipV="1">
            <a:off x="-2588084" y="552684"/>
            <a:ext cx="714940" cy="66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234F420A-FD82-B3E1-1005-0B1C9216C9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8164" y="1246439"/>
            <a:ext cx="491532" cy="491532"/>
          </a:xfrm>
          <a:prstGeom prst="rect">
            <a:avLst/>
          </a:prstGeom>
        </p:spPr>
      </p:pic>
      <p:cxnSp>
        <p:nvCxnSpPr>
          <p:cNvPr id="15" name="Connecteur droit 14">
            <a:extLst>
              <a:ext uri="{FF2B5EF4-FFF2-40B4-BE49-F238E27FC236}">
                <a16:creationId xmlns:a16="http://schemas.microsoft.com/office/drawing/2014/main" id="{11749E5C-F80E-B04F-4066-3D6F19447E33}"/>
              </a:ext>
            </a:extLst>
          </p:cNvPr>
          <p:cNvCxnSpPr>
            <a:cxnSpLocks/>
          </p:cNvCxnSpPr>
          <p:nvPr/>
        </p:nvCxnSpPr>
        <p:spPr>
          <a:xfrm flipV="1">
            <a:off x="-2095309" y="545055"/>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7F9F1110-11FF-A368-8331-23EC2F63E5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83341" y="1132761"/>
            <a:ext cx="776064" cy="776064"/>
          </a:xfrm>
          <a:prstGeom prst="rect">
            <a:avLst/>
          </a:prstGeom>
        </p:spPr>
      </p:pic>
      <p:cxnSp>
        <p:nvCxnSpPr>
          <p:cNvPr id="22" name="Connecteur droit 21">
            <a:extLst>
              <a:ext uri="{FF2B5EF4-FFF2-40B4-BE49-F238E27FC236}">
                <a16:creationId xmlns:a16="http://schemas.microsoft.com/office/drawing/2014/main" id="{F18E57A8-2F59-13D5-944F-D4960F79A9A3}"/>
              </a:ext>
            </a:extLst>
          </p:cNvPr>
          <p:cNvCxnSpPr>
            <a:cxnSpLocks/>
          </p:cNvCxnSpPr>
          <p:nvPr/>
        </p:nvCxnSpPr>
        <p:spPr>
          <a:xfrm flipH="1" flipV="1">
            <a:off x="-1866005" y="545055"/>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638637E0-05B8-8DB8-A90F-3AE724E58F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8401" y="1180827"/>
            <a:ext cx="938102" cy="532011"/>
          </a:xfrm>
          <a:prstGeom prst="rect">
            <a:avLst/>
          </a:prstGeom>
        </p:spPr>
      </p:pic>
      <p:cxnSp>
        <p:nvCxnSpPr>
          <p:cNvPr id="30" name="Connecteur droit 29">
            <a:extLst>
              <a:ext uri="{FF2B5EF4-FFF2-40B4-BE49-F238E27FC236}">
                <a16:creationId xmlns:a16="http://schemas.microsoft.com/office/drawing/2014/main" id="{B95D2912-A0EB-1A5D-D2A2-795DDD7469FC}"/>
              </a:ext>
            </a:extLst>
          </p:cNvPr>
          <p:cNvCxnSpPr>
            <a:cxnSpLocks/>
          </p:cNvCxnSpPr>
          <p:nvPr/>
        </p:nvCxnSpPr>
        <p:spPr>
          <a:xfrm flipH="1" flipV="1">
            <a:off x="-1873144" y="545055"/>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71477D9B-E1AB-F076-C3DF-12590A8A5C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8367" y="1074035"/>
            <a:ext cx="700829" cy="659603"/>
          </a:xfrm>
          <a:prstGeom prst="rect">
            <a:avLst/>
          </a:prstGeom>
        </p:spPr>
      </p:pic>
      <p:cxnSp>
        <p:nvCxnSpPr>
          <p:cNvPr id="35" name="Connecteur droit 34">
            <a:extLst>
              <a:ext uri="{FF2B5EF4-FFF2-40B4-BE49-F238E27FC236}">
                <a16:creationId xmlns:a16="http://schemas.microsoft.com/office/drawing/2014/main" id="{4F83E379-6266-C9C6-C55C-16F1301CFD67}"/>
              </a:ext>
            </a:extLst>
          </p:cNvPr>
          <p:cNvCxnSpPr>
            <a:cxnSpLocks/>
          </p:cNvCxnSpPr>
          <p:nvPr/>
        </p:nvCxnSpPr>
        <p:spPr>
          <a:xfrm>
            <a:off x="-1109766" y="360655"/>
            <a:ext cx="61542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07FCD4AA-5076-3D1D-695E-C601156B987C}"/>
              </a:ext>
            </a:extLst>
          </p:cNvPr>
          <p:cNvSpPr txBox="1"/>
          <p:nvPr/>
        </p:nvSpPr>
        <p:spPr>
          <a:xfrm>
            <a:off x="5166399" y="66840"/>
            <a:ext cx="3120748" cy="584775"/>
          </a:xfrm>
          <a:prstGeom prst="rect">
            <a:avLst/>
          </a:prstGeom>
          <a:noFill/>
        </p:spPr>
        <p:txBody>
          <a:bodyPr wrap="square" rtlCol="0">
            <a:spAutoFit/>
          </a:bodyPr>
          <a:lstStyle/>
          <a:p>
            <a:r>
              <a:rPr lang="fr-FR" sz="3200" cap="small" dirty="0"/>
              <a:t>Service DNS</a:t>
            </a:r>
          </a:p>
        </p:txBody>
      </p:sp>
      <p:grpSp>
        <p:nvGrpSpPr>
          <p:cNvPr id="39" name="Groupe 38">
            <a:extLst>
              <a:ext uri="{FF2B5EF4-FFF2-40B4-BE49-F238E27FC236}">
                <a16:creationId xmlns:a16="http://schemas.microsoft.com/office/drawing/2014/main" id="{9D648CE5-DA45-3325-62E2-DD2671975E34}"/>
              </a:ext>
            </a:extLst>
          </p:cNvPr>
          <p:cNvGrpSpPr/>
          <p:nvPr/>
        </p:nvGrpSpPr>
        <p:grpSpPr>
          <a:xfrm>
            <a:off x="5740564" y="1132761"/>
            <a:ext cx="986209" cy="1402001"/>
            <a:chOff x="5740564" y="1132761"/>
            <a:chExt cx="986209" cy="1402001"/>
          </a:xfrm>
        </p:grpSpPr>
        <p:grpSp>
          <p:nvGrpSpPr>
            <p:cNvPr id="18" name="Groupe 17">
              <a:extLst>
                <a:ext uri="{FF2B5EF4-FFF2-40B4-BE49-F238E27FC236}">
                  <a16:creationId xmlns:a16="http://schemas.microsoft.com/office/drawing/2014/main" id="{3CD68D32-811C-40DD-25DB-8A5FAAB92968}"/>
                </a:ext>
              </a:extLst>
            </p:cNvPr>
            <p:cNvGrpSpPr/>
            <p:nvPr/>
          </p:nvGrpSpPr>
          <p:grpSpPr>
            <a:xfrm>
              <a:off x="5740564" y="1132761"/>
              <a:ext cx="986209" cy="1402001"/>
              <a:chOff x="5120726" y="1638094"/>
              <a:chExt cx="2247704" cy="4146186"/>
            </a:xfrm>
            <a:noFill/>
          </p:grpSpPr>
          <p:sp>
            <p:nvSpPr>
              <p:cNvPr id="19" name="Rectangle 18">
                <a:extLst>
                  <a:ext uri="{FF2B5EF4-FFF2-40B4-BE49-F238E27FC236}">
                    <a16:creationId xmlns:a16="http://schemas.microsoft.com/office/drawing/2014/main" id="{48889CE7-72B1-8C74-05A1-FDEB7E121F3E}"/>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ZoneTexte 19">
                <a:extLst>
                  <a:ext uri="{FF2B5EF4-FFF2-40B4-BE49-F238E27FC236}">
                    <a16:creationId xmlns:a16="http://schemas.microsoft.com/office/drawing/2014/main" id="{31691809-C99B-3366-6EA7-EBBFF7D4BD62}"/>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23" name="Picture 4" descr="Vecteur Stock dns vector icon. hosting filled flat symbol for mobile  concept and web design. Black internet glyph icon. Isolated sign, logo  illustration. Vector graphics. | Adobe Stock">
              <a:extLst>
                <a:ext uri="{FF2B5EF4-FFF2-40B4-BE49-F238E27FC236}">
                  <a16:creationId xmlns:a16="http://schemas.microsoft.com/office/drawing/2014/main" id="{9836883A-C740-080F-7DDF-BE9E9AC6AEF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059" t="17635" r="15913" b="20237"/>
            <a:stretch/>
          </p:blipFill>
          <p:spPr bwMode="auto">
            <a:xfrm>
              <a:off x="5874837" y="1548491"/>
              <a:ext cx="711630" cy="6596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a:extLst>
              <a:ext uri="{FF2B5EF4-FFF2-40B4-BE49-F238E27FC236}">
                <a16:creationId xmlns:a16="http://schemas.microsoft.com/office/drawing/2014/main" id="{A3A636E6-689E-9645-751C-B3CD15B94E39}"/>
              </a:ext>
            </a:extLst>
          </p:cNvPr>
          <p:cNvGrpSpPr/>
          <p:nvPr/>
        </p:nvGrpSpPr>
        <p:grpSpPr>
          <a:xfrm>
            <a:off x="5143461" y="2520393"/>
            <a:ext cx="2347335" cy="1552017"/>
            <a:chOff x="5143461" y="2520393"/>
            <a:chExt cx="2347335" cy="1552017"/>
          </a:xfrm>
        </p:grpSpPr>
        <p:cxnSp>
          <p:nvCxnSpPr>
            <p:cNvPr id="26" name="Connecteur droit 25">
              <a:extLst>
                <a:ext uri="{FF2B5EF4-FFF2-40B4-BE49-F238E27FC236}">
                  <a16:creationId xmlns:a16="http://schemas.microsoft.com/office/drawing/2014/main" id="{7E51C2D2-4655-200E-86FE-7CB616A6A4DA}"/>
                </a:ext>
              </a:extLst>
            </p:cNvPr>
            <p:cNvCxnSpPr>
              <a:cxnSpLocks/>
            </p:cNvCxnSpPr>
            <p:nvPr/>
          </p:nvCxnSpPr>
          <p:spPr>
            <a:xfrm flipV="1">
              <a:off x="5143461" y="2531503"/>
              <a:ext cx="1133039"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1" name="Connecteur droit 30">
              <a:extLst>
                <a:ext uri="{FF2B5EF4-FFF2-40B4-BE49-F238E27FC236}">
                  <a16:creationId xmlns:a16="http://schemas.microsoft.com/office/drawing/2014/main" id="{840E0E9A-F9E0-B6CB-3911-5DD69CD5F07E}"/>
                </a:ext>
              </a:extLst>
            </p:cNvPr>
            <p:cNvCxnSpPr>
              <a:cxnSpLocks/>
            </p:cNvCxnSpPr>
            <p:nvPr/>
          </p:nvCxnSpPr>
          <p:spPr>
            <a:xfrm flipH="1" flipV="1">
              <a:off x="6295652" y="2531503"/>
              <a:ext cx="18386"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2" name="Connecteur droit 31">
              <a:extLst>
                <a:ext uri="{FF2B5EF4-FFF2-40B4-BE49-F238E27FC236}">
                  <a16:creationId xmlns:a16="http://schemas.microsoft.com/office/drawing/2014/main" id="{7633263A-8AB9-D544-9928-69FD3854ABB0}"/>
                </a:ext>
              </a:extLst>
            </p:cNvPr>
            <p:cNvCxnSpPr>
              <a:cxnSpLocks/>
            </p:cNvCxnSpPr>
            <p:nvPr/>
          </p:nvCxnSpPr>
          <p:spPr>
            <a:xfrm flipH="1" flipV="1">
              <a:off x="6323614" y="2520393"/>
              <a:ext cx="1167182" cy="15520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pic>
        <p:nvPicPr>
          <p:cNvPr id="40" name="Image 39" descr="Une image contenant capture d’écran, ordinateur, Rectangle, multimédia&#10;&#10;Description générée automatiquement">
            <a:extLst>
              <a:ext uri="{FF2B5EF4-FFF2-40B4-BE49-F238E27FC236}">
                <a16:creationId xmlns:a16="http://schemas.microsoft.com/office/drawing/2014/main" id="{2842E0E5-C0E8-D071-FF39-169F2017F6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4404" y="3757211"/>
            <a:ext cx="776064" cy="776064"/>
          </a:xfrm>
          <a:prstGeom prst="rect">
            <a:avLst/>
          </a:prstGeom>
        </p:spPr>
      </p:pic>
      <p:pic>
        <p:nvPicPr>
          <p:cNvPr id="41" name="Image 40" descr="Une image contenant capture d’écran, ordinateur, Rectangle, multimédia&#10;&#10;Description générée automatiquement">
            <a:extLst>
              <a:ext uri="{FF2B5EF4-FFF2-40B4-BE49-F238E27FC236}">
                <a16:creationId xmlns:a16="http://schemas.microsoft.com/office/drawing/2014/main" id="{F58C512B-D753-BE54-6388-26A3FFC439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398" y="3757211"/>
            <a:ext cx="776064" cy="776064"/>
          </a:xfrm>
          <a:prstGeom prst="rect">
            <a:avLst/>
          </a:prstGeom>
        </p:spPr>
      </p:pic>
      <p:cxnSp>
        <p:nvCxnSpPr>
          <p:cNvPr id="43" name="Connecteur droit 42">
            <a:extLst>
              <a:ext uri="{FF2B5EF4-FFF2-40B4-BE49-F238E27FC236}">
                <a16:creationId xmlns:a16="http://schemas.microsoft.com/office/drawing/2014/main" id="{B93DF174-4C44-2F4F-58F9-DDF049D309CB}"/>
              </a:ext>
            </a:extLst>
          </p:cNvPr>
          <p:cNvCxnSpPr/>
          <p:nvPr/>
        </p:nvCxnSpPr>
        <p:spPr>
          <a:xfrm>
            <a:off x="5019084" y="1634145"/>
            <a:ext cx="714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BA12518-8AF5-B34F-2BB4-0A1DFABF1EDB}"/>
              </a:ext>
            </a:extLst>
          </p:cNvPr>
          <p:cNvSpPr/>
          <p:nvPr/>
        </p:nvSpPr>
        <p:spPr>
          <a:xfrm>
            <a:off x="3395442" y="1355393"/>
            <a:ext cx="1614066" cy="146030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021443DF-FD02-C0FA-7AB0-57394A9F54DD}"/>
              </a:ext>
            </a:extLst>
          </p:cNvPr>
          <p:cNvSpPr txBox="1"/>
          <p:nvPr/>
        </p:nvSpPr>
        <p:spPr>
          <a:xfrm>
            <a:off x="2585991" y="1074035"/>
            <a:ext cx="3201186" cy="307777"/>
          </a:xfrm>
          <a:prstGeom prst="rect">
            <a:avLst/>
          </a:prstGeom>
          <a:noFill/>
        </p:spPr>
        <p:txBody>
          <a:bodyPr wrap="square" rtlCol="0">
            <a:spAutoFit/>
          </a:bodyPr>
          <a:lstStyle/>
          <a:p>
            <a:pPr algn="ctr"/>
            <a:r>
              <a:rPr lang="fr-FR" sz="1400" cap="small" dirty="0"/>
              <a:t>Cache DNS</a:t>
            </a:r>
          </a:p>
        </p:txBody>
      </p:sp>
      <p:sp>
        <p:nvSpPr>
          <p:cNvPr id="46" name="ZoneTexte 45">
            <a:extLst>
              <a:ext uri="{FF2B5EF4-FFF2-40B4-BE49-F238E27FC236}">
                <a16:creationId xmlns:a16="http://schemas.microsoft.com/office/drawing/2014/main" id="{6BCF5219-0C91-547A-7981-4B3D9D522FE2}"/>
              </a:ext>
            </a:extLst>
          </p:cNvPr>
          <p:cNvSpPr txBox="1"/>
          <p:nvPr/>
        </p:nvSpPr>
        <p:spPr>
          <a:xfrm>
            <a:off x="4863228" y="3965389"/>
            <a:ext cx="541315" cy="307777"/>
          </a:xfrm>
          <a:prstGeom prst="rect">
            <a:avLst/>
          </a:prstGeom>
          <a:noFill/>
        </p:spPr>
        <p:txBody>
          <a:bodyPr wrap="square" rtlCol="0">
            <a:spAutoFit/>
          </a:bodyPr>
          <a:lstStyle/>
          <a:p>
            <a:pPr algn="ctr"/>
            <a:r>
              <a:rPr lang="fr-FR" sz="1400" cap="small" dirty="0"/>
              <a:t>1</a:t>
            </a:r>
          </a:p>
        </p:txBody>
      </p:sp>
      <p:sp>
        <p:nvSpPr>
          <p:cNvPr id="50" name="ZoneTexte 49">
            <a:extLst>
              <a:ext uri="{FF2B5EF4-FFF2-40B4-BE49-F238E27FC236}">
                <a16:creationId xmlns:a16="http://schemas.microsoft.com/office/drawing/2014/main" id="{13C39E60-1DF0-7123-5AC5-0675B1BD432C}"/>
              </a:ext>
            </a:extLst>
          </p:cNvPr>
          <p:cNvSpPr txBox="1"/>
          <p:nvPr/>
        </p:nvSpPr>
        <p:spPr>
          <a:xfrm>
            <a:off x="7213091" y="3965389"/>
            <a:ext cx="541315" cy="307777"/>
          </a:xfrm>
          <a:prstGeom prst="rect">
            <a:avLst/>
          </a:prstGeom>
          <a:noFill/>
        </p:spPr>
        <p:txBody>
          <a:bodyPr wrap="square" rtlCol="0">
            <a:spAutoFit/>
          </a:bodyPr>
          <a:lstStyle/>
          <a:p>
            <a:pPr algn="ctr"/>
            <a:r>
              <a:rPr lang="fr-FR" sz="1400" cap="small" dirty="0"/>
              <a:t>3</a:t>
            </a:r>
          </a:p>
        </p:txBody>
      </p:sp>
      <p:sp>
        <p:nvSpPr>
          <p:cNvPr id="51" name="ZoneTexte 50">
            <a:extLst>
              <a:ext uri="{FF2B5EF4-FFF2-40B4-BE49-F238E27FC236}">
                <a16:creationId xmlns:a16="http://schemas.microsoft.com/office/drawing/2014/main" id="{097F9AEA-92A1-E34A-479A-33BEC6E62F23}"/>
              </a:ext>
            </a:extLst>
          </p:cNvPr>
          <p:cNvSpPr txBox="1"/>
          <p:nvPr/>
        </p:nvSpPr>
        <p:spPr>
          <a:xfrm>
            <a:off x="4863228" y="4266533"/>
            <a:ext cx="541315" cy="307777"/>
          </a:xfrm>
          <a:prstGeom prst="rect">
            <a:avLst/>
          </a:prstGeom>
          <a:noFill/>
        </p:spPr>
        <p:txBody>
          <a:bodyPr wrap="square" rtlCol="0">
            <a:spAutoFit/>
          </a:bodyPr>
          <a:lstStyle/>
          <a:p>
            <a:pPr algn="ctr"/>
            <a:r>
              <a:rPr lang="fr-FR" sz="1400" cap="small" dirty="0"/>
              <a:t>Bob</a:t>
            </a:r>
          </a:p>
        </p:txBody>
      </p:sp>
      <p:sp>
        <p:nvSpPr>
          <p:cNvPr id="52" name="ZoneTexte 51">
            <a:extLst>
              <a:ext uri="{FF2B5EF4-FFF2-40B4-BE49-F238E27FC236}">
                <a16:creationId xmlns:a16="http://schemas.microsoft.com/office/drawing/2014/main" id="{18BAF60A-9B00-8198-67CF-66BA793FECAC}"/>
              </a:ext>
            </a:extLst>
          </p:cNvPr>
          <p:cNvSpPr txBox="1"/>
          <p:nvPr/>
        </p:nvSpPr>
        <p:spPr>
          <a:xfrm>
            <a:off x="5996170" y="4273166"/>
            <a:ext cx="617347" cy="307777"/>
          </a:xfrm>
          <a:prstGeom prst="rect">
            <a:avLst/>
          </a:prstGeom>
          <a:noFill/>
        </p:spPr>
        <p:txBody>
          <a:bodyPr wrap="square" rtlCol="0">
            <a:spAutoFit/>
          </a:bodyPr>
          <a:lstStyle/>
          <a:p>
            <a:pPr algn="ctr"/>
            <a:r>
              <a:rPr lang="fr-FR" sz="1400" cap="small" dirty="0" err="1"/>
              <a:t>Bober</a:t>
            </a:r>
            <a:endParaRPr lang="fr-FR" sz="1400" cap="small" dirty="0"/>
          </a:p>
        </p:txBody>
      </p:sp>
      <p:sp>
        <p:nvSpPr>
          <p:cNvPr id="59" name="ZoneTexte 58">
            <a:extLst>
              <a:ext uri="{FF2B5EF4-FFF2-40B4-BE49-F238E27FC236}">
                <a16:creationId xmlns:a16="http://schemas.microsoft.com/office/drawing/2014/main" id="{0096697E-1293-DA2F-2D15-425FBD0F3E08}"/>
              </a:ext>
            </a:extLst>
          </p:cNvPr>
          <p:cNvSpPr txBox="1"/>
          <p:nvPr/>
        </p:nvSpPr>
        <p:spPr>
          <a:xfrm>
            <a:off x="6907205" y="4280588"/>
            <a:ext cx="1167182" cy="307777"/>
          </a:xfrm>
          <a:prstGeom prst="rect">
            <a:avLst/>
          </a:prstGeom>
          <a:noFill/>
        </p:spPr>
        <p:txBody>
          <a:bodyPr wrap="square" rtlCol="0">
            <a:spAutoFit/>
          </a:bodyPr>
          <a:lstStyle/>
          <a:p>
            <a:pPr algn="ctr"/>
            <a:r>
              <a:rPr lang="fr-FR" sz="1400" cap="small" dirty="0" err="1"/>
              <a:t>Bober</a:t>
            </a:r>
            <a:r>
              <a:rPr lang="fr-FR" sz="1400" cap="small" dirty="0"/>
              <a:t>-IT</a:t>
            </a:r>
          </a:p>
        </p:txBody>
      </p:sp>
      <p:sp>
        <p:nvSpPr>
          <p:cNvPr id="60" name="ZoneTexte 59">
            <a:extLst>
              <a:ext uri="{FF2B5EF4-FFF2-40B4-BE49-F238E27FC236}">
                <a16:creationId xmlns:a16="http://schemas.microsoft.com/office/drawing/2014/main" id="{10965B43-3586-18BA-BBDB-43D61C20D0D9}"/>
              </a:ext>
            </a:extLst>
          </p:cNvPr>
          <p:cNvSpPr txBox="1"/>
          <p:nvPr/>
        </p:nvSpPr>
        <p:spPr>
          <a:xfrm>
            <a:off x="3483916" y="1405061"/>
            <a:ext cx="821095" cy="307777"/>
          </a:xfrm>
          <a:prstGeom prst="rect">
            <a:avLst/>
          </a:prstGeom>
          <a:noFill/>
        </p:spPr>
        <p:txBody>
          <a:bodyPr wrap="square" rtlCol="0">
            <a:spAutoFit/>
          </a:bodyPr>
          <a:lstStyle/>
          <a:p>
            <a:r>
              <a:rPr lang="fr-FR" sz="1400" cap="small" dirty="0"/>
              <a:t>Bob = 1</a:t>
            </a:r>
          </a:p>
        </p:txBody>
      </p:sp>
      <p:sp>
        <p:nvSpPr>
          <p:cNvPr id="61" name="ZoneTexte 60">
            <a:extLst>
              <a:ext uri="{FF2B5EF4-FFF2-40B4-BE49-F238E27FC236}">
                <a16:creationId xmlns:a16="http://schemas.microsoft.com/office/drawing/2014/main" id="{6214B68E-9DB0-7DB0-618A-A3D241D1D9D4}"/>
              </a:ext>
            </a:extLst>
          </p:cNvPr>
          <p:cNvSpPr txBox="1"/>
          <p:nvPr/>
        </p:nvSpPr>
        <p:spPr>
          <a:xfrm>
            <a:off x="3451426" y="1661601"/>
            <a:ext cx="979279" cy="307777"/>
          </a:xfrm>
          <a:prstGeom prst="rect">
            <a:avLst/>
          </a:prstGeom>
          <a:noFill/>
        </p:spPr>
        <p:txBody>
          <a:bodyPr wrap="square" rtlCol="0">
            <a:spAutoFit/>
          </a:bodyPr>
          <a:lstStyle/>
          <a:p>
            <a:r>
              <a:rPr lang="fr-FR" sz="1400" cap="small" dirty="0" err="1"/>
              <a:t>Bober</a:t>
            </a:r>
            <a:r>
              <a:rPr lang="fr-FR" sz="1400" cap="small" dirty="0"/>
              <a:t> = 2</a:t>
            </a:r>
          </a:p>
        </p:txBody>
      </p:sp>
      <p:sp>
        <p:nvSpPr>
          <p:cNvPr id="62" name="ZoneTexte 61">
            <a:extLst>
              <a:ext uri="{FF2B5EF4-FFF2-40B4-BE49-F238E27FC236}">
                <a16:creationId xmlns:a16="http://schemas.microsoft.com/office/drawing/2014/main" id="{78E36DC2-EA83-ECA5-CDDF-735D27406F08}"/>
              </a:ext>
            </a:extLst>
          </p:cNvPr>
          <p:cNvSpPr txBox="1"/>
          <p:nvPr/>
        </p:nvSpPr>
        <p:spPr>
          <a:xfrm>
            <a:off x="3451426" y="2000916"/>
            <a:ext cx="1167182" cy="307777"/>
          </a:xfrm>
          <a:prstGeom prst="rect">
            <a:avLst/>
          </a:prstGeom>
          <a:noFill/>
        </p:spPr>
        <p:txBody>
          <a:bodyPr wrap="square" rtlCol="0">
            <a:spAutoFit/>
          </a:bodyPr>
          <a:lstStyle/>
          <a:p>
            <a:r>
              <a:rPr lang="fr-FR" sz="1400" cap="small" dirty="0" err="1"/>
              <a:t>Bober</a:t>
            </a:r>
            <a:r>
              <a:rPr lang="fr-FR" sz="1400" cap="small" dirty="0"/>
              <a:t>-IT = 3</a:t>
            </a:r>
          </a:p>
        </p:txBody>
      </p:sp>
      <p:pic>
        <p:nvPicPr>
          <p:cNvPr id="42" name="Image 41" descr="Une image contenant capture d’écran, ordinateur, Rectangle, multimédia&#10;&#10;Description générée automatiquement">
            <a:extLst>
              <a:ext uri="{FF2B5EF4-FFF2-40B4-BE49-F238E27FC236}">
                <a16:creationId xmlns:a16="http://schemas.microsoft.com/office/drawing/2014/main" id="{FBE1DA10-1E08-9429-83BC-3E187AF3E6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1901" y="3758536"/>
            <a:ext cx="776064" cy="776064"/>
          </a:xfrm>
          <a:prstGeom prst="rect">
            <a:avLst/>
          </a:prstGeom>
        </p:spPr>
      </p:pic>
      <p:sp>
        <p:nvSpPr>
          <p:cNvPr id="47" name="ZoneTexte 46">
            <a:extLst>
              <a:ext uri="{FF2B5EF4-FFF2-40B4-BE49-F238E27FC236}">
                <a16:creationId xmlns:a16="http://schemas.microsoft.com/office/drawing/2014/main" id="{6A8CD808-BCD2-715F-3B1B-5CF63AD1C311}"/>
              </a:ext>
            </a:extLst>
          </p:cNvPr>
          <p:cNvSpPr txBox="1"/>
          <p:nvPr/>
        </p:nvSpPr>
        <p:spPr>
          <a:xfrm>
            <a:off x="6034187" y="3976218"/>
            <a:ext cx="541315" cy="307777"/>
          </a:xfrm>
          <a:prstGeom prst="rect">
            <a:avLst/>
          </a:prstGeom>
          <a:noFill/>
        </p:spPr>
        <p:txBody>
          <a:bodyPr wrap="square" rtlCol="0">
            <a:spAutoFit/>
          </a:bodyPr>
          <a:lstStyle/>
          <a:p>
            <a:pPr algn="ctr"/>
            <a:r>
              <a:rPr lang="fr-FR" sz="1400" cap="small" dirty="0"/>
              <a:t>2</a:t>
            </a:r>
          </a:p>
        </p:txBody>
      </p:sp>
      <p:grpSp>
        <p:nvGrpSpPr>
          <p:cNvPr id="68" name="Groupe 67">
            <a:extLst>
              <a:ext uri="{FF2B5EF4-FFF2-40B4-BE49-F238E27FC236}">
                <a16:creationId xmlns:a16="http://schemas.microsoft.com/office/drawing/2014/main" id="{FFB28127-C694-9DD4-A00A-D4FED22B8CB3}"/>
              </a:ext>
            </a:extLst>
          </p:cNvPr>
          <p:cNvGrpSpPr/>
          <p:nvPr/>
        </p:nvGrpSpPr>
        <p:grpSpPr>
          <a:xfrm>
            <a:off x="9051055" y="1154044"/>
            <a:ext cx="2386153" cy="1402001"/>
            <a:chOff x="7951461" y="1074359"/>
            <a:chExt cx="2386153" cy="1402001"/>
          </a:xfrm>
        </p:grpSpPr>
        <p:grpSp>
          <p:nvGrpSpPr>
            <p:cNvPr id="12" name="Groupe 11">
              <a:extLst>
                <a:ext uri="{FF2B5EF4-FFF2-40B4-BE49-F238E27FC236}">
                  <a16:creationId xmlns:a16="http://schemas.microsoft.com/office/drawing/2014/main" id="{C5E959D1-18FB-EA82-6864-0C5C944D8BA0}"/>
                </a:ext>
              </a:extLst>
            </p:cNvPr>
            <p:cNvGrpSpPr/>
            <p:nvPr/>
          </p:nvGrpSpPr>
          <p:grpSpPr>
            <a:xfrm>
              <a:off x="9208760" y="1074359"/>
              <a:ext cx="1128854" cy="1402001"/>
              <a:chOff x="6081740" y="1301887"/>
              <a:chExt cx="1128854" cy="1402001"/>
            </a:xfrm>
          </p:grpSpPr>
          <p:grpSp>
            <p:nvGrpSpPr>
              <p:cNvPr id="24" name="Groupe 23">
                <a:extLst>
                  <a:ext uri="{FF2B5EF4-FFF2-40B4-BE49-F238E27FC236}">
                    <a16:creationId xmlns:a16="http://schemas.microsoft.com/office/drawing/2014/main" id="{6E3E39BB-AB27-0485-0AFC-EF55C15E31FC}"/>
                  </a:ext>
                </a:extLst>
              </p:cNvPr>
              <p:cNvGrpSpPr/>
              <p:nvPr/>
            </p:nvGrpSpPr>
            <p:grpSpPr>
              <a:xfrm>
                <a:off x="6140896" y="1301887"/>
                <a:ext cx="986209" cy="1402001"/>
                <a:chOff x="5120726" y="1638094"/>
                <a:chExt cx="2247704" cy="4146186"/>
              </a:xfrm>
              <a:noFill/>
            </p:grpSpPr>
            <p:sp>
              <p:nvSpPr>
                <p:cNvPr id="36" name="Rectangle 35">
                  <a:extLst>
                    <a:ext uri="{FF2B5EF4-FFF2-40B4-BE49-F238E27FC236}">
                      <a16:creationId xmlns:a16="http://schemas.microsoft.com/office/drawing/2014/main" id="{5E216B3F-0951-60AA-4AF6-B6D510D347B3}"/>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8" name="ZoneTexte 37">
                  <a:extLst>
                    <a:ext uri="{FF2B5EF4-FFF2-40B4-BE49-F238E27FC236}">
                      <a16:creationId xmlns:a16="http://schemas.microsoft.com/office/drawing/2014/main" id="{96FF441D-82F0-EE63-4D05-632C24DDE3CC}"/>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3" name="Image 32" descr="Une image contenant clipart, symbole, Graphique, logo&#10;&#10;Description générée automatiquement">
                <a:extLst>
                  <a:ext uri="{FF2B5EF4-FFF2-40B4-BE49-F238E27FC236}">
                    <a16:creationId xmlns:a16="http://schemas.microsoft.com/office/drawing/2014/main" id="{04E8909E-A1F2-1F1E-BA47-3E24ED5076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81740" y="1616186"/>
                <a:ext cx="1128854" cy="862261"/>
              </a:xfrm>
              <a:prstGeom prst="rect">
                <a:avLst/>
              </a:prstGeom>
            </p:spPr>
          </p:pic>
        </p:grpSp>
        <p:cxnSp>
          <p:nvCxnSpPr>
            <p:cNvPr id="64" name="Connecteur droit 63">
              <a:extLst>
                <a:ext uri="{FF2B5EF4-FFF2-40B4-BE49-F238E27FC236}">
                  <a16:creationId xmlns:a16="http://schemas.microsoft.com/office/drawing/2014/main" id="{006EACAC-3251-C2BD-2AE7-9C534DBB851C}"/>
                </a:ext>
              </a:extLst>
            </p:cNvPr>
            <p:cNvCxnSpPr>
              <a:cxnSpLocks/>
            </p:cNvCxnSpPr>
            <p:nvPr/>
          </p:nvCxnSpPr>
          <p:spPr>
            <a:xfrm>
              <a:off x="8674607" y="1919645"/>
              <a:ext cx="5933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e 64">
              <a:extLst>
                <a:ext uri="{FF2B5EF4-FFF2-40B4-BE49-F238E27FC236}">
                  <a16:creationId xmlns:a16="http://schemas.microsoft.com/office/drawing/2014/main" id="{5C0C2C01-50CC-3F98-EA0A-B0139D5AC8E7}"/>
                </a:ext>
              </a:extLst>
            </p:cNvPr>
            <p:cNvGrpSpPr/>
            <p:nvPr/>
          </p:nvGrpSpPr>
          <p:grpSpPr>
            <a:xfrm>
              <a:off x="7951461" y="1446210"/>
              <a:ext cx="914401" cy="914401"/>
              <a:chOff x="8237806" y="3249990"/>
              <a:chExt cx="914401" cy="914401"/>
            </a:xfrm>
          </p:grpSpPr>
          <p:pic>
            <p:nvPicPr>
              <p:cNvPr id="66" name="Image 65" descr="Une image contenant capture d’écran, jaune, Rectangle, conception&#10;&#10;Description générée automatiquement">
                <a:extLst>
                  <a:ext uri="{FF2B5EF4-FFF2-40B4-BE49-F238E27FC236}">
                    <a16:creationId xmlns:a16="http://schemas.microsoft.com/office/drawing/2014/main" id="{2C73ABF8-C319-B5AD-D101-6D00D90877B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37806" y="3249990"/>
                <a:ext cx="914401" cy="914401"/>
              </a:xfrm>
              <a:prstGeom prst="rect">
                <a:avLst/>
              </a:prstGeom>
            </p:spPr>
          </p:pic>
          <p:sp>
            <p:nvSpPr>
              <p:cNvPr id="67" name="ZoneTexte 66">
                <a:extLst>
                  <a:ext uri="{FF2B5EF4-FFF2-40B4-BE49-F238E27FC236}">
                    <a16:creationId xmlns:a16="http://schemas.microsoft.com/office/drawing/2014/main" id="{6FB4DD6D-CCB1-BCF7-B3B5-56A41CBC902D}"/>
                  </a:ext>
                </a:extLst>
              </p:cNvPr>
              <p:cNvSpPr txBox="1"/>
              <p:nvPr/>
            </p:nvSpPr>
            <p:spPr>
              <a:xfrm>
                <a:off x="8349651" y="3499699"/>
                <a:ext cx="802556" cy="461665"/>
              </a:xfrm>
              <a:prstGeom prst="rect">
                <a:avLst/>
              </a:prstGeom>
              <a:noFill/>
            </p:spPr>
            <p:txBody>
              <a:bodyPr wrap="square" rtlCol="0">
                <a:spAutoFit/>
              </a:bodyPr>
              <a:lstStyle/>
              <a:p>
                <a:r>
                  <a:rPr lang="fr-FR" sz="1200" b="1" cap="small" dirty="0"/>
                  <a:t>Dossier </a:t>
                </a:r>
              </a:p>
              <a:p>
                <a:r>
                  <a:rPr lang="fr-FR" sz="1200" b="1" cap="small" dirty="0"/>
                  <a:t>Commun</a:t>
                </a:r>
              </a:p>
            </p:txBody>
          </p:sp>
        </p:grpSp>
      </p:grpSp>
      <p:cxnSp>
        <p:nvCxnSpPr>
          <p:cNvPr id="69" name="Connecteur droit 68">
            <a:extLst>
              <a:ext uri="{FF2B5EF4-FFF2-40B4-BE49-F238E27FC236}">
                <a16:creationId xmlns:a16="http://schemas.microsoft.com/office/drawing/2014/main" id="{B96677F6-791E-45E3-89CC-BE759B4EC8C2}"/>
              </a:ext>
            </a:extLst>
          </p:cNvPr>
          <p:cNvCxnSpPr>
            <a:cxnSpLocks/>
          </p:cNvCxnSpPr>
          <p:nvPr/>
        </p:nvCxnSpPr>
        <p:spPr>
          <a:xfrm>
            <a:off x="7754406" y="4145243"/>
            <a:ext cx="44047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73" name="ZoneTexte 72">
            <a:extLst>
              <a:ext uri="{FF2B5EF4-FFF2-40B4-BE49-F238E27FC236}">
                <a16:creationId xmlns:a16="http://schemas.microsoft.com/office/drawing/2014/main" id="{D136A67A-8A61-E8DB-E45D-215683FBF699}"/>
              </a:ext>
            </a:extLst>
          </p:cNvPr>
          <p:cNvSpPr txBox="1"/>
          <p:nvPr/>
        </p:nvSpPr>
        <p:spPr>
          <a:xfrm>
            <a:off x="8140491" y="4574310"/>
            <a:ext cx="2847373" cy="307777"/>
          </a:xfrm>
          <a:prstGeom prst="rect">
            <a:avLst/>
          </a:prstGeom>
          <a:noFill/>
        </p:spPr>
        <p:txBody>
          <a:bodyPr wrap="square" rtlCol="0">
            <a:spAutoFit/>
          </a:bodyPr>
          <a:lstStyle/>
          <a:p>
            <a:r>
              <a:rPr lang="fr-FR" sz="1400" cap="small" dirty="0"/>
              <a:t>\\</a:t>
            </a:r>
            <a:r>
              <a:rPr lang="fr-FR" sz="1400" cap="small" dirty="0">
                <a:solidFill>
                  <a:srgbClr val="779AD0"/>
                </a:solidFill>
              </a:rPr>
              <a:t>192.168.150.3</a:t>
            </a:r>
            <a:r>
              <a:rPr lang="fr-FR" sz="1400" cap="small" dirty="0"/>
              <a:t>\C:\Dossier Commun</a:t>
            </a:r>
          </a:p>
        </p:txBody>
      </p:sp>
      <p:grpSp>
        <p:nvGrpSpPr>
          <p:cNvPr id="86" name="Groupe 85">
            <a:extLst>
              <a:ext uri="{FF2B5EF4-FFF2-40B4-BE49-F238E27FC236}">
                <a16:creationId xmlns:a16="http://schemas.microsoft.com/office/drawing/2014/main" id="{961B8F8E-0A46-98D4-3394-0B45B2C439F9}"/>
              </a:ext>
            </a:extLst>
          </p:cNvPr>
          <p:cNvGrpSpPr/>
          <p:nvPr/>
        </p:nvGrpSpPr>
        <p:grpSpPr>
          <a:xfrm>
            <a:off x="10895931" y="2554674"/>
            <a:ext cx="95771" cy="1587945"/>
            <a:chOff x="10895931" y="2496242"/>
            <a:chExt cx="95771" cy="1587945"/>
          </a:xfrm>
        </p:grpSpPr>
        <p:cxnSp>
          <p:nvCxnSpPr>
            <p:cNvPr id="74" name="Connecteur droit 73">
              <a:extLst>
                <a:ext uri="{FF2B5EF4-FFF2-40B4-BE49-F238E27FC236}">
                  <a16:creationId xmlns:a16="http://schemas.microsoft.com/office/drawing/2014/main" id="{3D8DA504-3E2A-4665-2A20-09E46F48CBED}"/>
                </a:ext>
              </a:extLst>
            </p:cNvPr>
            <p:cNvCxnSpPr>
              <a:cxnSpLocks/>
            </p:cNvCxnSpPr>
            <p:nvPr/>
          </p:nvCxnSpPr>
          <p:spPr>
            <a:xfrm flipH="1">
              <a:off x="10895931" y="4084187"/>
              <a:ext cx="95771"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6" name="Connecteur droit 75">
              <a:extLst>
                <a:ext uri="{FF2B5EF4-FFF2-40B4-BE49-F238E27FC236}">
                  <a16:creationId xmlns:a16="http://schemas.microsoft.com/office/drawing/2014/main" id="{BA0732FB-B811-368F-F560-94F6FD0FAC4E}"/>
                </a:ext>
              </a:extLst>
            </p:cNvPr>
            <p:cNvCxnSpPr>
              <a:cxnSpLocks/>
            </p:cNvCxnSpPr>
            <p:nvPr/>
          </p:nvCxnSpPr>
          <p:spPr>
            <a:xfrm flipV="1">
              <a:off x="10991702" y="2496242"/>
              <a:ext cx="0" cy="1587945"/>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sp>
        <p:nvSpPr>
          <p:cNvPr id="63" name="ZoneTexte 62">
            <a:extLst>
              <a:ext uri="{FF2B5EF4-FFF2-40B4-BE49-F238E27FC236}">
                <a16:creationId xmlns:a16="http://schemas.microsoft.com/office/drawing/2014/main" id="{4F7BD95B-9D5C-2E73-CA48-D0BB7AC391C8}"/>
              </a:ext>
            </a:extLst>
          </p:cNvPr>
          <p:cNvSpPr txBox="1"/>
          <p:nvPr/>
        </p:nvSpPr>
        <p:spPr>
          <a:xfrm>
            <a:off x="8349500" y="3983966"/>
            <a:ext cx="2847373" cy="307777"/>
          </a:xfrm>
          <a:prstGeom prst="rect">
            <a:avLst/>
          </a:prstGeom>
          <a:noFill/>
        </p:spPr>
        <p:txBody>
          <a:bodyPr wrap="square" rtlCol="0">
            <a:spAutoFit/>
          </a:bodyPr>
          <a:lstStyle/>
          <a:p>
            <a:r>
              <a:rPr lang="fr-FR" sz="1400" cap="small" dirty="0"/>
              <a:t>\\</a:t>
            </a:r>
            <a:r>
              <a:rPr lang="fr-FR" sz="1400" cap="small" dirty="0">
                <a:solidFill>
                  <a:srgbClr val="779AD0"/>
                </a:solidFill>
              </a:rPr>
              <a:t>WIN-SMB</a:t>
            </a:r>
            <a:r>
              <a:rPr lang="fr-FR" sz="1400" cap="small" dirty="0"/>
              <a:t>\C:\Dossier Commun</a:t>
            </a:r>
          </a:p>
        </p:txBody>
      </p:sp>
      <p:cxnSp>
        <p:nvCxnSpPr>
          <p:cNvPr id="71" name="Connecteur droit avec flèche 70">
            <a:extLst>
              <a:ext uri="{FF2B5EF4-FFF2-40B4-BE49-F238E27FC236}">
                <a16:creationId xmlns:a16="http://schemas.microsoft.com/office/drawing/2014/main" id="{0D0A677B-ED48-DE9D-AC8D-B47469FC2A0E}"/>
              </a:ext>
            </a:extLst>
          </p:cNvPr>
          <p:cNvCxnSpPr>
            <a:cxnSpLocks/>
          </p:cNvCxnSpPr>
          <p:nvPr/>
        </p:nvCxnSpPr>
        <p:spPr>
          <a:xfrm flipV="1">
            <a:off x="9500169" y="4292623"/>
            <a:ext cx="0" cy="3038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796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43954-428E-9E7C-CB9A-E16CF472BE5C}"/>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694307D9-3590-2C1B-58FA-393A769BDB85}"/>
              </a:ext>
            </a:extLst>
          </p:cNvPr>
          <p:cNvSpPr/>
          <p:nvPr/>
        </p:nvSpPr>
        <p:spPr>
          <a:xfrm rot="18802443">
            <a:off x="8432404" y="-533458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74930606-BA44-2854-855E-D5C411342E25}"/>
              </a:ext>
            </a:extLst>
          </p:cNvPr>
          <p:cNvSpPr/>
          <p:nvPr/>
        </p:nvSpPr>
        <p:spPr>
          <a:xfrm>
            <a:off x="-8001837" y="-1748823"/>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D0D7810E-6261-1815-38D6-1F1A8EE82434}"/>
              </a:ext>
            </a:extLst>
          </p:cNvPr>
          <p:cNvSpPr/>
          <p:nvPr/>
        </p:nvSpPr>
        <p:spPr>
          <a:xfrm>
            <a:off x="-7069517" y="248309"/>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98F18DB6-5A0B-E7EB-4E84-43B7359A2EF4}"/>
              </a:ext>
            </a:extLst>
          </p:cNvPr>
          <p:cNvSpPr/>
          <p:nvPr/>
        </p:nvSpPr>
        <p:spPr>
          <a:xfrm>
            <a:off x="-7069517" y="1699283"/>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4185B3FF-0187-4F6F-DC40-17F9C9C61FA8}"/>
              </a:ext>
            </a:extLst>
          </p:cNvPr>
          <p:cNvSpPr txBox="1"/>
          <p:nvPr/>
        </p:nvSpPr>
        <p:spPr>
          <a:xfrm>
            <a:off x="-10728412" y="1878293"/>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ADD6AD1E-7EB9-A877-2CD5-5C46B496DABA}"/>
              </a:ext>
            </a:extLst>
          </p:cNvPr>
          <p:cNvSpPr/>
          <p:nvPr/>
        </p:nvSpPr>
        <p:spPr>
          <a:xfrm>
            <a:off x="-7069517" y="3150258"/>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29E5FBAA-BFC6-7E7D-6D90-E788EE119059}"/>
              </a:ext>
            </a:extLst>
          </p:cNvPr>
          <p:cNvSpPr txBox="1"/>
          <p:nvPr/>
        </p:nvSpPr>
        <p:spPr>
          <a:xfrm>
            <a:off x="-6675848" y="3354130"/>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01439E23-D67E-EA28-270C-95985916E861}"/>
              </a:ext>
            </a:extLst>
          </p:cNvPr>
          <p:cNvSpPr txBox="1"/>
          <p:nvPr/>
        </p:nvSpPr>
        <p:spPr>
          <a:xfrm>
            <a:off x="-10856814" y="452181"/>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A1EA84DA-F05C-2478-EC72-4D237B662E1A}"/>
              </a:ext>
            </a:extLst>
          </p:cNvPr>
          <p:cNvSpPr/>
          <p:nvPr/>
        </p:nvSpPr>
        <p:spPr>
          <a:xfrm>
            <a:off x="-8659558" y="-1539295"/>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A9AA91C9-8BA6-B651-BBB3-E0AC12A95EA8}"/>
              </a:ext>
            </a:extLst>
          </p:cNvPr>
          <p:cNvSpPr/>
          <p:nvPr/>
        </p:nvSpPr>
        <p:spPr>
          <a:xfrm>
            <a:off x="-7507991" y="248309"/>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05BA4EDA-BE38-7E35-83BD-682BD6603D40}"/>
              </a:ext>
            </a:extLst>
          </p:cNvPr>
          <p:cNvSpPr/>
          <p:nvPr/>
        </p:nvSpPr>
        <p:spPr>
          <a:xfrm>
            <a:off x="-7507991" y="1699283"/>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7DF56679-DCC4-2ABC-51B8-DEC6AC1179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410407" y="1737971"/>
            <a:ext cx="699700" cy="699700"/>
          </a:xfrm>
          <a:prstGeom prst="rect">
            <a:avLst/>
          </a:prstGeom>
        </p:spPr>
      </p:pic>
      <p:sp>
        <p:nvSpPr>
          <p:cNvPr id="56" name="Ellipse 55">
            <a:extLst>
              <a:ext uri="{FF2B5EF4-FFF2-40B4-BE49-F238E27FC236}">
                <a16:creationId xmlns:a16="http://schemas.microsoft.com/office/drawing/2014/main" id="{BBE0EB46-67B5-C9A2-9521-173C58FB9C55}"/>
              </a:ext>
            </a:extLst>
          </p:cNvPr>
          <p:cNvSpPr/>
          <p:nvPr/>
        </p:nvSpPr>
        <p:spPr>
          <a:xfrm>
            <a:off x="-7507991" y="3150258"/>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CB7169C4-C8E1-79A0-3DE4-59B233033C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410407" y="3188946"/>
            <a:ext cx="699700" cy="699700"/>
          </a:xfrm>
          <a:prstGeom prst="rect">
            <a:avLst/>
          </a:prstGeom>
        </p:spPr>
      </p:pic>
      <p:pic>
        <p:nvPicPr>
          <p:cNvPr id="58" name="Graphique 57">
            <a:extLst>
              <a:ext uri="{FF2B5EF4-FFF2-40B4-BE49-F238E27FC236}">
                <a16:creationId xmlns:a16="http://schemas.microsoft.com/office/drawing/2014/main" id="{54F9233F-7DE3-2000-9B6B-55364D1293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410407" y="286997"/>
            <a:ext cx="699700" cy="699700"/>
          </a:xfrm>
          <a:prstGeom prst="rect">
            <a:avLst/>
          </a:prstGeom>
        </p:spPr>
      </p:pic>
      <p:sp>
        <p:nvSpPr>
          <p:cNvPr id="10" name="ZoneTexte 9">
            <a:extLst>
              <a:ext uri="{FF2B5EF4-FFF2-40B4-BE49-F238E27FC236}">
                <a16:creationId xmlns:a16="http://schemas.microsoft.com/office/drawing/2014/main" id="{CCF07293-E12A-7555-51C7-A359E10C6227}"/>
              </a:ext>
            </a:extLst>
          </p:cNvPr>
          <p:cNvSpPr txBox="1"/>
          <p:nvPr/>
        </p:nvSpPr>
        <p:spPr>
          <a:xfrm>
            <a:off x="1343407" y="-1670011"/>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B7169108-7D24-08DC-3045-6154E5CD16B8}"/>
              </a:ext>
            </a:extLst>
          </p:cNvPr>
          <p:cNvGrpSpPr/>
          <p:nvPr/>
        </p:nvGrpSpPr>
        <p:grpSpPr>
          <a:xfrm>
            <a:off x="-4106225" y="-376615"/>
            <a:ext cx="986209" cy="1402001"/>
            <a:chOff x="1783941" y="3845085"/>
            <a:chExt cx="986209" cy="1402001"/>
          </a:xfrm>
        </p:grpSpPr>
        <p:grpSp>
          <p:nvGrpSpPr>
            <p:cNvPr id="2" name="Groupe 1">
              <a:extLst>
                <a:ext uri="{FF2B5EF4-FFF2-40B4-BE49-F238E27FC236}">
                  <a16:creationId xmlns:a16="http://schemas.microsoft.com/office/drawing/2014/main" id="{6CB3357A-98CA-8648-70E5-808D8E26AE12}"/>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06141B10-C2F3-3B7B-0D1A-3F55B051D325}"/>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49F5E934-84B9-D027-EDC0-C93FB1C4B4F1}"/>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1738F288-2CA5-DC7A-66C8-43A2D327B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E41C3F5C-9963-360D-A39E-592150ECC9DF}"/>
              </a:ext>
            </a:extLst>
          </p:cNvPr>
          <p:cNvGrpSpPr/>
          <p:nvPr/>
        </p:nvGrpSpPr>
        <p:grpSpPr>
          <a:xfrm>
            <a:off x="-3117708" y="167424"/>
            <a:ext cx="2520950" cy="307777"/>
            <a:chOff x="-3117708" y="167424"/>
            <a:chExt cx="2520950" cy="307777"/>
          </a:xfrm>
        </p:grpSpPr>
        <p:sp>
          <p:nvSpPr>
            <p:cNvPr id="3" name="ZoneTexte 2">
              <a:extLst>
                <a:ext uri="{FF2B5EF4-FFF2-40B4-BE49-F238E27FC236}">
                  <a16:creationId xmlns:a16="http://schemas.microsoft.com/office/drawing/2014/main" id="{54C3771A-E6C4-0E8A-3781-152F571F7C00}"/>
                </a:ext>
              </a:extLst>
            </p:cNvPr>
            <p:cNvSpPr txBox="1"/>
            <p:nvPr/>
          </p:nvSpPr>
          <p:spPr>
            <a:xfrm>
              <a:off x="-2639651" y="167424"/>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7EE53E06-4149-347C-AAFD-44CCCF78FEAC}"/>
                </a:ext>
              </a:extLst>
            </p:cNvPr>
            <p:cNvCxnSpPr>
              <a:cxnSpLocks/>
            </p:cNvCxnSpPr>
            <p:nvPr/>
          </p:nvCxnSpPr>
          <p:spPr>
            <a:xfrm>
              <a:off x="-3117708" y="349854"/>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Connecteur droit 10">
            <a:extLst>
              <a:ext uri="{FF2B5EF4-FFF2-40B4-BE49-F238E27FC236}">
                <a16:creationId xmlns:a16="http://schemas.microsoft.com/office/drawing/2014/main" id="{376F3F42-2A7F-2303-79AE-44F7A8020A20}"/>
              </a:ext>
            </a:extLst>
          </p:cNvPr>
          <p:cNvCxnSpPr>
            <a:cxnSpLocks/>
          </p:cNvCxnSpPr>
          <p:nvPr/>
        </p:nvCxnSpPr>
        <p:spPr>
          <a:xfrm flipV="1">
            <a:off x="-2588084" y="552684"/>
            <a:ext cx="714940" cy="66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D7A2EDFD-37C2-935F-73D2-3DED9D6B78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8164" y="1246439"/>
            <a:ext cx="491532" cy="491532"/>
          </a:xfrm>
          <a:prstGeom prst="rect">
            <a:avLst/>
          </a:prstGeom>
        </p:spPr>
      </p:pic>
      <p:cxnSp>
        <p:nvCxnSpPr>
          <p:cNvPr id="15" name="Connecteur droit 14">
            <a:extLst>
              <a:ext uri="{FF2B5EF4-FFF2-40B4-BE49-F238E27FC236}">
                <a16:creationId xmlns:a16="http://schemas.microsoft.com/office/drawing/2014/main" id="{90F4DEFB-C2A9-CDE2-7B8F-18DA32EA3C2D}"/>
              </a:ext>
            </a:extLst>
          </p:cNvPr>
          <p:cNvCxnSpPr>
            <a:cxnSpLocks/>
          </p:cNvCxnSpPr>
          <p:nvPr/>
        </p:nvCxnSpPr>
        <p:spPr>
          <a:xfrm flipV="1">
            <a:off x="-2095309" y="545055"/>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672343D4-4128-E878-ED95-3E07DC4C2A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83341" y="1132761"/>
            <a:ext cx="776064" cy="776064"/>
          </a:xfrm>
          <a:prstGeom prst="rect">
            <a:avLst/>
          </a:prstGeom>
        </p:spPr>
      </p:pic>
      <p:cxnSp>
        <p:nvCxnSpPr>
          <p:cNvPr id="22" name="Connecteur droit 21">
            <a:extLst>
              <a:ext uri="{FF2B5EF4-FFF2-40B4-BE49-F238E27FC236}">
                <a16:creationId xmlns:a16="http://schemas.microsoft.com/office/drawing/2014/main" id="{0034731C-A4D2-DDFD-977A-690FADD7F97E}"/>
              </a:ext>
            </a:extLst>
          </p:cNvPr>
          <p:cNvCxnSpPr>
            <a:cxnSpLocks/>
          </p:cNvCxnSpPr>
          <p:nvPr/>
        </p:nvCxnSpPr>
        <p:spPr>
          <a:xfrm flipH="1" flipV="1">
            <a:off x="-1866005" y="545055"/>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A4FDC041-1ADF-976B-6BA3-53F694021D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8401" y="1180827"/>
            <a:ext cx="938102" cy="532011"/>
          </a:xfrm>
          <a:prstGeom prst="rect">
            <a:avLst/>
          </a:prstGeom>
        </p:spPr>
      </p:pic>
      <p:cxnSp>
        <p:nvCxnSpPr>
          <p:cNvPr id="30" name="Connecteur droit 29">
            <a:extLst>
              <a:ext uri="{FF2B5EF4-FFF2-40B4-BE49-F238E27FC236}">
                <a16:creationId xmlns:a16="http://schemas.microsoft.com/office/drawing/2014/main" id="{AB6E3988-357D-32E2-FAF1-6F9DEFA1CCAD}"/>
              </a:ext>
            </a:extLst>
          </p:cNvPr>
          <p:cNvCxnSpPr>
            <a:cxnSpLocks/>
          </p:cNvCxnSpPr>
          <p:nvPr/>
        </p:nvCxnSpPr>
        <p:spPr>
          <a:xfrm flipH="1" flipV="1">
            <a:off x="-1873144" y="545055"/>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05B62E41-E6F6-72B9-BA01-5354016AC9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8367" y="1074035"/>
            <a:ext cx="700829" cy="659603"/>
          </a:xfrm>
          <a:prstGeom prst="rect">
            <a:avLst/>
          </a:prstGeom>
        </p:spPr>
      </p:pic>
      <p:cxnSp>
        <p:nvCxnSpPr>
          <p:cNvPr id="35" name="Connecteur droit 34">
            <a:extLst>
              <a:ext uri="{FF2B5EF4-FFF2-40B4-BE49-F238E27FC236}">
                <a16:creationId xmlns:a16="http://schemas.microsoft.com/office/drawing/2014/main" id="{566A3D2C-B437-9F91-8ED8-8BCA195118EF}"/>
              </a:ext>
            </a:extLst>
          </p:cNvPr>
          <p:cNvCxnSpPr>
            <a:cxnSpLocks/>
          </p:cNvCxnSpPr>
          <p:nvPr/>
        </p:nvCxnSpPr>
        <p:spPr>
          <a:xfrm>
            <a:off x="-1109766" y="360655"/>
            <a:ext cx="61542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7C511FD1-B640-1346-C13E-A1D11BBD7A54}"/>
              </a:ext>
            </a:extLst>
          </p:cNvPr>
          <p:cNvSpPr txBox="1"/>
          <p:nvPr/>
        </p:nvSpPr>
        <p:spPr>
          <a:xfrm>
            <a:off x="5166399" y="66840"/>
            <a:ext cx="3120748" cy="584775"/>
          </a:xfrm>
          <a:prstGeom prst="rect">
            <a:avLst/>
          </a:prstGeom>
          <a:noFill/>
        </p:spPr>
        <p:txBody>
          <a:bodyPr wrap="square" rtlCol="0">
            <a:spAutoFit/>
          </a:bodyPr>
          <a:lstStyle/>
          <a:p>
            <a:r>
              <a:rPr lang="fr-FR" sz="3200" cap="small" dirty="0"/>
              <a:t>Service DNS</a:t>
            </a:r>
          </a:p>
        </p:txBody>
      </p:sp>
      <p:grpSp>
        <p:nvGrpSpPr>
          <p:cNvPr id="70" name="Groupe 69">
            <a:extLst>
              <a:ext uri="{FF2B5EF4-FFF2-40B4-BE49-F238E27FC236}">
                <a16:creationId xmlns:a16="http://schemas.microsoft.com/office/drawing/2014/main" id="{B115820B-8D54-4047-B0C2-C3188E4955C0}"/>
              </a:ext>
            </a:extLst>
          </p:cNvPr>
          <p:cNvGrpSpPr/>
          <p:nvPr/>
        </p:nvGrpSpPr>
        <p:grpSpPr>
          <a:xfrm>
            <a:off x="2585991" y="1074035"/>
            <a:ext cx="8851217" cy="3808052"/>
            <a:chOff x="2585991" y="1074035"/>
            <a:chExt cx="8851217" cy="3808052"/>
          </a:xfrm>
        </p:grpSpPr>
        <p:grpSp>
          <p:nvGrpSpPr>
            <p:cNvPr id="39" name="Groupe 38">
              <a:extLst>
                <a:ext uri="{FF2B5EF4-FFF2-40B4-BE49-F238E27FC236}">
                  <a16:creationId xmlns:a16="http://schemas.microsoft.com/office/drawing/2014/main" id="{366097F6-5C2C-0F8D-9DF0-5A7523A10780}"/>
                </a:ext>
              </a:extLst>
            </p:cNvPr>
            <p:cNvGrpSpPr/>
            <p:nvPr/>
          </p:nvGrpSpPr>
          <p:grpSpPr>
            <a:xfrm>
              <a:off x="5740564" y="1132761"/>
              <a:ext cx="986209" cy="1402001"/>
              <a:chOff x="5740564" y="1132761"/>
              <a:chExt cx="986209" cy="1402001"/>
            </a:xfrm>
          </p:grpSpPr>
          <p:grpSp>
            <p:nvGrpSpPr>
              <p:cNvPr id="18" name="Groupe 17">
                <a:extLst>
                  <a:ext uri="{FF2B5EF4-FFF2-40B4-BE49-F238E27FC236}">
                    <a16:creationId xmlns:a16="http://schemas.microsoft.com/office/drawing/2014/main" id="{DAE10F31-92E3-F33B-8C18-A84922A494B0}"/>
                  </a:ext>
                </a:extLst>
              </p:cNvPr>
              <p:cNvGrpSpPr/>
              <p:nvPr/>
            </p:nvGrpSpPr>
            <p:grpSpPr>
              <a:xfrm>
                <a:off x="5740564" y="1132761"/>
                <a:ext cx="986209" cy="1402001"/>
                <a:chOff x="5120726" y="1638094"/>
                <a:chExt cx="2247704" cy="4146186"/>
              </a:xfrm>
              <a:noFill/>
            </p:grpSpPr>
            <p:sp>
              <p:nvSpPr>
                <p:cNvPr id="19" name="Rectangle 18">
                  <a:extLst>
                    <a:ext uri="{FF2B5EF4-FFF2-40B4-BE49-F238E27FC236}">
                      <a16:creationId xmlns:a16="http://schemas.microsoft.com/office/drawing/2014/main" id="{0D6990A6-F0FE-1048-3B16-EE113ED6BB72}"/>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ZoneTexte 19">
                  <a:extLst>
                    <a:ext uri="{FF2B5EF4-FFF2-40B4-BE49-F238E27FC236}">
                      <a16:creationId xmlns:a16="http://schemas.microsoft.com/office/drawing/2014/main" id="{354DFA74-F4C7-474B-6931-3804F0308574}"/>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23" name="Picture 4" descr="Vecteur Stock dns vector icon. hosting filled flat symbol for mobile  concept and web design. Black internet glyph icon. Isolated sign, logo  illustration. Vector graphics. | Adobe Stock">
                <a:extLst>
                  <a:ext uri="{FF2B5EF4-FFF2-40B4-BE49-F238E27FC236}">
                    <a16:creationId xmlns:a16="http://schemas.microsoft.com/office/drawing/2014/main" id="{3C46937C-3257-0DC7-8652-0354509FA35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059" t="17635" r="15913" b="20237"/>
              <a:stretch/>
            </p:blipFill>
            <p:spPr bwMode="auto">
              <a:xfrm>
                <a:off x="5874837" y="1548491"/>
                <a:ext cx="711630" cy="6596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a:extLst>
                <a:ext uri="{FF2B5EF4-FFF2-40B4-BE49-F238E27FC236}">
                  <a16:creationId xmlns:a16="http://schemas.microsoft.com/office/drawing/2014/main" id="{7B0E06F3-0F6D-C56B-B687-A630890169F6}"/>
                </a:ext>
              </a:extLst>
            </p:cNvPr>
            <p:cNvGrpSpPr/>
            <p:nvPr/>
          </p:nvGrpSpPr>
          <p:grpSpPr>
            <a:xfrm>
              <a:off x="5143461" y="2520393"/>
              <a:ext cx="2347335" cy="1552017"/>
              <a:chOff x="5143461" y="2520393"/>
              <a:chExt cx="2347335" cy="1552017"/>
            </a:xfrm>
          </p:grpSpPr>
          <p:cxnSp>
            <p:nvCxnSpPr>
              <p:cNvPr id="26" name="Connecteur droit 25">
                <a:extLst>
                  <a:ext uri="{FF2B5EF4-FFF2-40B4-BE49-F238E27FC236}">
                    <a16:creationId xmlns:a16="http://schemas.microsoft.com/office/drawing/2014/main" id="{5788D7E7-B96A-E5D4-B6F6-91A4D49EC5D5}"/>
                  </a:ext>
                </a:extLst>
              </p:cNvPr>
              <p:cNvCxnSpPr>
                <a:cxnSpLocks/>
              </p:cNvCxnSpPr>
              <p:nvPr/>
            </p:nvCxnSpPr>
            <p:spPr>
              <a:xfrm flipV="1">
                <a:off x="5143461" y="2531503"/>
                <a:ext cx="1133039"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1" name="Connecteur droit 30">
                <a:extLst>
                  <a:ext uri="{FF2B5EF4-FFF2-40B4-BE49-F238E27FC236}">
                    <a16:creationId xmlns:a16="http://schemas.microsoft.com/office/drawing/2014/main" id="{4238A742-23A1-4651-B984-056AE7E159F6}"/>
                  </a:ext>
                </a:extLst>
              </p:cNvPr>
              <p:cNvCxnSpPr>
                <a:cxnSpLocks/>
              </p:cNvCxnSpPr>
              <p:nvPr/>
            </p:nvCxnSpPr>
            <p:spPr>
              <a:xfrm flipH="1" flipV="1">
                <a:off x="6295652" y="2531503"/>
                <a:ext cx="18386" cy="148679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2" name="Connecteur droit 31">
                <a:extLst>
                  <a:ext uri="{FF2B5EF4-FFF2-40B4-BE49-F238E27FC236}">
                    <a16:creationId xmlns:a16="http://schemas.microsoft.com/office/drawing/2014/main" id="{4A2C4C95-9E3F-94BC-8676-C93C0E5396B9}"/>
                  </a:ext>
                </a:extLst>
              </p:cNvPr>
              <p:cNvCxnSpPr>
                <a:cxnSpLocks/>
              </p:cNvCxnSpPr>
              <p:nvPr/>
            </p:nvCxnSpPr>
            <p:spPr>
              <a:xfrm flipH="1" flipV="1">
                <a:off x="6323614" y="2520393"/>
                <a:ext cx="1167182" cy="15520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pic>
          <p:nvPicPr>
            <p:cNvPr id="40" name="Image 39" descr="Une image contenant capture d’écran, ordinateur, Rectangle, multimédia&#10;&#10;Description générée automatiquement">
              <a:extLst>
                <a:ext uri="{FF2B5EF4-FFF2-40B4-BE49-F238E27FC236}">
                  <a16:creationId xmlns:a16="http://schemas.microsoft.com/office/drawing/2014/main" id="{A8408A61-3631-F5EB-B74A-2EB7D2B146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4404" y="3757211"/>
              <a:ext cx="776064" cy="776064"/>
            </a:xfrm>
            <a:prstGeom prst="rect">
              <a:avLst/>
            </a:prstGeom>
          </p:spPr>
        </p:pic>
        <p:pic>
          <p:nvPicPr>
            <p:cNvPr id="41" name="Image 40" descr="Une image contenant capture d’écran, ordinateur, Rectangle, multimédia&#10;&#10;Description générée automatiquement">
              <a:extLst>
                <a:ext uri="{FF2B5EF4-FFF2-40B4-BE49-F238E27FC236}">
                  <a16:creationId xmlns:a16="http://schemas.microsoft.com/office/drawing/2014/main" id="{BEC82940-9D9D-5D80-6870-32A415786E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398" y="3757211"/>
              <a:ext cx="776064" cy="776064"/>
            </a:xfrm>
            <a:prstGeom prst="rect">
              <a:avLst/>
            </a:prstGeom>
          </p:spPr>
        </p:pic>
        <p:cxnSp>
          <p:nvCxnSpPr>
            <p:cNvPr id="43" name="Connecteur droit 42">
              <a:extLst>
                <a:ext uri="{FF2B5EF4-FFF2-40B4-BE49-F238E27FC236}">
                  <a16:creationId xmlns:a16="http://schemas.microsoft.com/office/drawing/2014/main" id="{07EAC1E5-A78B-6647-3B24-4A5786462A76}"/>
                </a:ext>
              </a:extLst>
            </p:cNvPr>
            <p:cNvCxnSpPr/>
            <p:nvPr/>
          </p:nvCxnSpPr>
          <p:spPr>
            <a:xfrm>
              <a:off x="5019084" y="1634145"/>
              <a:ext cx="714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8C7951D4-8BF5-E17E-77E7-83FD236A567E}"/>
                </a:ext>
              </a:extLst>
            </p:cNvPr>
            <p:cNvSpPr/>
            <p:nvPr/>
          </p:nvSpPr>
          <p:spPr>
            <a:xfrm>
              <a:off x="3395442" y="1355393"/>
              <a:ext cx="1614066" cy="146030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D42D3C93-C45E-5359-0210-A3C2E131E3E9}"/>
                </a:ext>
              </a:extLst>
            </p:cNvPr>
            <p:cNvSpPr txBox="1"/>
            <p:nvPr/>
          </p:nvSpPr>
          <p:spPr>
            <a:xfrm>
              <a:off x="2585991" y="1074035"/>
              <a:ext cx="3201186" cy="307777"/>
            </a:xfrm>
            <a:prstGeom prst="rect">
              <a:avLst/>
            </a:prstGeom>
            <a:noFill/>
          </p:spPr>
          <p:txBody>
            <a:bodyPr wrap="square" rtlCol="0">
              <a:spAutoFit/>
            </a:bodyPr>
            <a:lstStyle/>
            <a:p>
              <a:pPr algn="ctr"/>
              <a:r>
                <a:rPr lang="fr-FR" sz="1400" cap="small" dirty="0"/>
                <a:t>Cache DNS</a:t>
              </a:r>
            </a:p>
          </p:txBody>
        </p:sp>
        <p:sp>
          <p:nvSpPr>
            <p:cNvPr id="46" name="ZoneTexte 45">
              <a:extLst>
                <a:ext uri="{FF2B5EF4-FFF2-40B4-BE49-F238E27FC236}">
                  <a16:creationId xmlns:a16="http://schemas.microsoft.com/office/drawing/2014/main" id="{DCB61CEA-2678-81A8-30A4-89B09C0703D4}"/>
                </a:ext>
              </a:extLst>
            </p:cNvPr>
            <p:cNvSpPr txBox="1"/>
            <p:nvPr/>
          </p:nvSpPr>
          <p:spPr>
            <a:xfrm>
              <a:off x="4863228" y="3965389"/>
              <a:ext cx="541315" cy="307777"/>
            </a:xfrm>
            <a:prstGeom prst="rect">
              <a:avLst/>
            </a:prstGeom>
            <a:noFill/>
          </p:spPr>
          <p:txBody>
            <a:bodyPr wrap="square" rtlCol="0">
              <a:spAutoFit/>
            </a:bodyPr>
            <a:lstStyle/>
            <a:p>
              <a:pPr algn="ctr"/>
              <a:r>
                <a:rPr lang="fr-FR" sz="1400" cap="small" dirty="0"/>
                <a:t>1</a:t>
              </a:r>
            </a:p>
          </p:txBody>
        </p:sp>
        <p:sp>
          <p:nvSpPr>
            <p:cNvPr id="50" name="ZoneTexte 49">
              <a:extLst>
                <a:ext uri="{FF2B5EF4-FFF2-40B4-BE49-F238E27FC236}">
                  <a16:creationId xmlns:a16="http://schemas.microsoft.com/office/drawing/2014/main" id="{21E269E4-EDB4-D36F-9A68-EC99E2C4A262}"/>
                </a:ext>
              </a:extLst>
            </p:cNvPr>
            <p:cNvSpPr txBox="1"/>
            <p:nvPr/>
          </p:nvSpPr>
          <p:spPr>
            <a:xfrm>
              <a:off x="7213091" y="3965389"/>
              <a:ext cx="541315" cy="307777"/>
            </a:xfrm>
            <a:prstGeom prst="rect">
              <a:avLst/>
            </a:prstGeom>
            <a:noFill/>
          </p:spPr>
          <p:txBody>
            <a:bodyPr wrap="square" rtlCol="0">
              <a:spAutoFit/>
            </a:bodyPr>
            <a:lstStyle/>
            <a:p>
              <a:pPr algn="ctr"/>
              <a:r>
                <a:rPr lang="fr-FR" sz="1400" cap="small" dirty="0"/>
                <a:t>3</a:t>
              </a:r>
            </a:p>
          </p:txBody>
        </p:sp>
        <p:sp>
          <p:nvSpPr>
            <p:cNvPr id="51" name="ZoneTexte 50">
              <a:extLst>
                <a:ext uri="{FF2B5EF4-FFF2-40B4-BE49-F238E27FC236}">
                  <a16:creationId xmlns:a16="http://schemas.microsoft.com/office/drawing/2014/main" id="{512A4C12-3680-9157-84C2-8D5301B6D5B7}"/>
                </a:ext>
              </a:extLst>
            </p:cNvPr>
            <p:cNvSpPr txBox="1"/>
            <p:nvPr/>
          </p:nvSpPr>
          <p:spPr>
            <a:xfrm>
              <a:off x="4863228" y="4266533"/>
              <a:ext cx="541315" cy="307777"/>
            </a:xfrm>
            <a:prstGeom prst="rect">
              <a:avLst/>
            </a:prstGeom>
            <a:noFill/>
          </p:spPr>
          <p:txBody>
            <a:bodyPr wrap="square" rtlCol="0">
              <a:spAutoFit/>
            </a:bodyPr>
            <a:lstStyle/>
            <a:p>
              <a:pPr algn="ctr"/>
              <a:r>
                <a:rPr lang="fr-FR" sz="1400" cap="small" dirty="0"/>
                <a:t>Bob</a:t>
              </a:r>
            </a:p>
          </p:txBody>
        </p:sp>
        <p:sp>
          <p:nvSpPr>
            <p:cNvPr id="52" name="ZoneTexte 51">
              <a:extLst>
                <a:ext uri="{FF2B5EF4-FFF2-40B4-BE49-F238E27FC236}">
                  <a16:creationId xmlns:a16="http://schemas.microsoft.com/office/drawing/2014/main" id="{017E4FE8-3C04-A7B7-3796-7303C36B3DB7}"/>
                </a:ext>
              </a:extLst>
            </p:cNvPr>
            <p:cNvSpPr txBox="1"/>
            <p:nvPr/>
          </p:nvSpPr>
          <p:spPr>
            <a:xfrm>
              <a:off x="5996170" y="4273166"/>
              <a:ext cx="617347" cy="307777"/>
            </a:xfrm>
            <a:prstGeom prst="rect">
              <a:avLst/>
            </a:prstGeom>
            <a:noFill/>
          </p:spPr>
          <p:txBody>
            <a:bodyPr wrap="square" rtlCol="0">
              <a:spAutoFit/>
            </a:bodyPr>
            <a:lstStyle/>
            <a:p>
              <a:pPr algn="ctr"/>
              <a:r>
                <a:rPr lang="fr-FR" sz="1400" cap="small" dirty="0" err="1"/>
                <a:t>Bober</a:t>
              </a:r>
              <a:endParaRPr lang="fr-FR" sz="1400" cap="small" dirty="0"/>
            </a:p>
          </p:txBody>
        </p:sp>
        <p:sp>
          <p:nvSpPr>
            <p:cNvPr id="59" name="ZoneTexte 58">
              <a:extLst>
                <a:ext uri="{FF2B5EF4-FFF2-40B4-BE49-F238E27FC236}">
                  <a16:creationId xmlns:a16="http://schemas.microsoft.com/office/drawing/2014/main" id="{38509F45-616D-BDDE-5055-96BE7572F5E1}"/>
                </a:ext>
              </a:extLst>
            </p:cNvPr>
            <p:cNvSpPr txBox="1"/>
            <p:nvPr/>
          </p:nvSpPr>
          <p:spPr>
            <a:xfrm>
              <a:off x="6907205" y="4280588"/>
              <a:ext cx="1167182" cy="307777"/>
            </a:xfrm>
            <a:prstGeom prst="rect">
              <a:avLst/>
            </a:prstGeom>
            <a:noFill/>
          </p:spPr>
          <p:txBody>
            <a:bodyPr wrap="square" rtlCol="0">
              <a:spAutoFit/>
            </a:bodyPr>
            <a:lstStyle/>
            <a:p>
              <a:pPr algn="ctr"/>
              <a:r>
                <a:rPr lang="fr-FR" sz="1400" cap="small" dirty="0" err="1"/>
                <a:t>Bober</a:t>
              </a:r>
              <a:r>
                <a:rPr lang="fr-FR" sz="1400" cap="small" dirty="0"/>
                <a:t>-IT</a:t>
              </a:r>
            </a:p>
          </p:txBody>
        </p:sp>
        <p:sp>
          <p:nvSpPr>
            <p:cNvPr id="60" name="ZoneTexte 59">
              <a:extLst>
                <a:ext uri="{FF2B5EF4-FFF2-40B4-BE49-F238E27FC236}">
                  <a16:creationId xmlns:a16="http://schemas.microsoft.com/office/drawing/2014/main" id="{9A797461-D05D-B653-35FB-84A11A8C8AC7}"/>
                </a:ext>
              </a:extLst>
            </p:cNvPr>
            <p:cNvSpPr txBox="1"/>
            <p:nvPr/>
          </p:nvSpPr>
          <p:spPr>
            <a:xfrm>
              <a:off x="3483916" y="1405061"/>
              <a:ext cx="821095" cy="307777"/>
            </a:xfrm>
            <a:prstGeom prst="rect">
              <a:avLst/>
            </a:prstGeom>
            <a:noFill/>
          </p:spPr>
          <p:txBody>
            <a:bodyPr wrap="square" rtlCol="0">
              <a:spAutoFit/>
            </a:bodyPr>
            <a:lstStyle/>
            <a:p>
              <a:r>
                <a:rPr lang="fr-FR" sz="1400" cap="small" dirty="0"/>
                <a:t>Bob = 1</a:t>
              </a:r>
            </a:p>
          </p:txBody>
        </p:sp>
        <p:sp>
          <p:nvSpPr>
            <p:cNvPr id="61" name="ZoneTexte 60">
              <a:extLst>
                <a:ext uri="{FF2B5EF4-FFF2-40B4-BE49-F238E27FC236}">
                  <a16:creationId xmlns:a16="http://schemas.microsoft.com/office/drawing/2014/main" id="{654D1943-708C-488D-2AA9-1F154A7987FB}"/>
                </a:ext>
              </a:extLst>
            </p:cNvPr>
            <p:cNvSpPr txBox="1"/>
            <p:nvPr/>
          </p:nvSpPr>
          <p:spPr>
            <a:xfrm>
              <a:off x="3451426" y="1661601"/>
              <a:ext cx="979279" cy="307777"/>
            </a:xfrm>
            <a:prstGeom prst="rect">
              <a:avLst/>
            </a:prstGeom>
            <a:noFill/>
          </p:spPr>
          <p:txBody>
            <a:bodyPr wrap="square" rtlCol="0">
              <a:spAutoFit/>
            </a:bodyPr>
            <a:lstStyle/>
            <a:p>
              <a:r>
                <a:rPr lang="fr-FR" sz="1400" cap="small" dirty="0" err="1"/>
                <a:t>Bober</a:t>
              </a:r>
              <a:r>
                <a:rPr lang="fr-FR" sz="1400" cap="small" dirty="0"/>
                <a:t> = 2</a:t>
              </a:r>
            </a:p>
          </p:txBody>
        </p:sp>
        <p:sp>
          <p:nvSpPr>
            <p:cNvPr id="62" name="ZoneTexte 61">
              <a:extLst>
                <a:ext uri="{FF2B5EF4-FFF2-40B4-BE49-F238E27FC236}">
                  <a16:creationId xmlns:a16="http://schemas.microsoft.com/office/drawing/2014/main" id="{A16A1D21-92AA-3CE2-BE79-4A8E3567C268}"/>
                </a:ext>
              </a:extLst>
            </p:cNvPr>
            <p:cNvSpPr txBox="1"/>
            <p:nvPr/>
          </p:nvSpPr>
          <p:spPr>
            <a:xfrm>
              <a:off x="3451426" y="2000916"/>
              <a:ext cx="1167182" cy="307777"/>
            </a:xfrm>
            <a:prstGeom prst="rect">
              <a:avLst/>
            </a:prstGeom>
            <a:noFill/>
          </p:spPr>
          <p:txBody>
            <a:bodyPr wrap="square" rtlCol="0">
              <a:spAutoFit/>
            </a:bodyPr>
            <a:lstStyle/>
            <a:p>
              <a:r>
                <a:rPr lang="fr-FR" sz="1400" cap="small" dirty="0" err="1"/>
                <a:t>Bober</a:t>
              </a:r>
              <a:r>
                <a:rPr lang="fr-FR" sz="1400" cap="small" dirty="0"/>
                <a:t>-IT = 3</a:t>
              </a:r>
            </a:p>
          </p:txBody>
        </p:sp>
        <p:pic>
          <p:nvPicPr>
            <p:cNvPr id="42" name="Image 41" descr="Une image contenant capture d’écran, ordinateur, Rectangle, multimédia&#10;&#10;Description générée automatiquement">
              <a:extLst>
                <a:ext uri="{FF2B5EF4-FFF2-40B4-BE49-F238E27FC236}">
                  <a16:creationId xmlns:a16="http://schemas.microsoft.com/office/drawing/2014/main" id="{41E996AE-76F1-AC9E-B884-1D34507CED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1901" y="3758536"/>
              <a:ext cx="776064" cy="776064"/>
            </a:xfrm>
            <a:prstGeom prst="rect">
              <a:avLst/>
            </a:prstGeom>
          </p:spPr>
        </p:pic>
        <p:sp>
          <p:nvSpPr>
            <p:cNvPr id="47" name="ZoneTexte 46">
              <a:extLst>
                <a:ext uri="{FF2B5EF4-FFF2-40B4-BE49-F238E27FC236}">
                  <a16:creationId xmlns:a16="http://schemas.microsoft.com/office/drawing/2014/main" id="{973EC6FF-7A14-2DC9-560E-300738E23027}"/>
                </a:ext>
              </a:extLst>
            </p:cNvPr>
            <p:cNvSpPr txBox="1"/>
            <p:nvPr/>
          </p:nvSpPr>
          <p:spPr>
            <a:xfrm>
              <a:off x="6034187" y="3976218"/>
              <a:ext cx="541315" cy="307777"/>
            </a:xfrm>
            <a:prstGeom prst="rect">
              <a:avLst/>
            </a:prstGeom>
            <a:noFill/>
          </p:spPr>
          <p:txBody>
            <a:bodyPr wrap="square" rtlCol="0">
              <a:spAutoFit/>
            </a:bodyPr>
            <a:lstStyle/>
            <a:p>
              <a:pPr algn="ctr"/>
              <a:r>
                <a:rPr lang="fr-FR" sz="1400" cap="small" dirty="0"/>
                <a:t>2</a:t>
              </a:r>
            </a:p>
          </p:txBody>
        </p:sp>
        <p:grpSp>
          <p:nvGrpSpPr>
            <p:cNvPr id="68" name="Groupe 67">
              <a:extLst>
                <a:ext uri="{FF2B5EF4-FFF2-40B4-BE49-F238E27FC236}">
                  <a16:creationId xmlns:a16="http://schemas.microsoft.com/office/drawing/2014/main" id="{338688A5-6F1F-3964-5110-1733FB45454A}"/>
                </a:ext>
              </a:extLst>
            </p:cNvPr>
            <p:cNvGrpSpPr/>
            <p:nvPr/>
          </p:nvGrpSpPr>
          <p:grpSpPr>
            <a:xfrm>
              <a:off x="9051055" y="1154044"/>
              <a:ext cx="2386153" cy="1402001"/>
              <a:chOff x="7951461" y="1074359"/>
              <a:chExt cx="2386153" cy="1402001"/>
            </a:xfrm>
          </p:grpSpPr>
          <p:grpSp>
            <p:nvGrpSpPr>
              <p:cNvPr id="12" name="Groupe 11">
                <a:extLst>
                  <a:ext uri="{FF2B5EF4-FFF2-40B4-BE49-F238E27FC236}">
                    <a16:creationId xmlns:a16="http://schemas.microsoft.com/office/drawing/2014/main" id="{A4FFEE1E-9FAC-BD0F-9041-2ACDA512AAAD}"/>
                  </a:ext>
                </a:extLst>
              </p:cNvPr>
              <p:cNvGrpSpPr/>
              <p:nvPr/>
            </p:nvGrpSpPr>
            <p:grpSpPr>
              <a:xfrm>
                <a:off x="9208760" y="1074359"/>
                <a:ext cx="1128854" cy="1402001"/>
                <a:chOff x="6081740" y="1301887"/>
                <a:chExt cx="1128854" cy="1402001"/>
              </a:xfrm>
            </p:grpSpPr>
            <p:grpSp>
              <p:nvGrpSpPr>
                <p:cNvPr id="24" name="Groupe 23">
                  <a:extLst>
                    <a:ext uri="{FF2B5EF4-FFF2-40B4-BE49-F238E27FC236}">
                      <a16:creationId xmlns:a16="http://schemas.microsoft.com/office/drawing/2014/main" id="{2F55552E-C9D2-19BE-BED5-2726F3AD6877}"/>
                    </a:ext>
                  </a:extLst>
                </p:cNvPr>
                <p:cNvGrpSpPr/>
                <p:nvPr/>
              </p:nvGrpSpPr>
              <p:grpSpPr>
                <a:xfrm>
                  <a:off x="6140896" y="1301887"/>
                  <a:ext cx="986209" cy="1402001"/>
                  <a:chOff x="5120726" y="1638094"/>
                  <a:chExt cx="2247704" cy="4146186"/>
                </a:xfrm>
                <a:noFill/>
              </p:grpSpPr>
              <p:sp>
                <p:nvSpPr>
                  <p:cNvPr id="36" name="Rectangle 35">
                    <a:extLst>
                      <a:ext uri="{FF2B5EF4-FFF2-40B4-BE49-F238E27FC236}">
                        <a16:creationId xmlns:a16="http://schemas.microsoft.com/office/drawing/2014/main" id="{5F3EC07E-7665-6736-3759-0697E8E9F2A0}"/>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8" name="ZoneTexte 37">
                    <a:extLst>
                      <a:ext uri="{FF2B5EF4-FFF2-40B4-BE49-F238E27FC236}">
                        <a16:creationId xmlns:a16="http://schemas.microsoft.com/office/drawing/2014/main" id="{592066F0-64C4-877E-1D4C-024CF97E91A1}"/>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3" name="Image 32" descr="Une image contenant clipart, symbole, Graphique, logo&#10;&#10;Description générée automatiquement">
                  <a:extLst>
                    <a:ext uri="{FF2B5EF4-FFF2-40B4-BE49-F238E27FC236}">
                      <a16:creationId xmlns:a16="http://schemas.microsoft.com/office/drawing/2014/main" id="{72909AE4-CC3A-CB91-2686-B3B75A1894A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81740" y="1616186"/>
                  <a:ext cx="1128854" cy="862261"/>
                </a:xfrm>
                <a:prstGeom prst="rect">
                  <a:avLst/>
                </a:prstGeom>
              </p:spPr>
            </p:pic>
          </p:grpSp>
          <p:cxnSp>
            <p:nvCxnSpPr>
              <p:cNvPr id="64" name="Connecteur droit 63">
                <a:extLst>
                  <a:ext uri="{FF2B5EF4-FFF2-40B4-BE49-F238E27FC236}">
                    <a16:creationId xmlns:a16="http://schemas.microsoft.com/office/drawing/2014/main" id="{406F59B7-8FFE-44CF-96CB-1E2700EE6A37}"/>
                  </a:ext>
                </a:extLst>
              </p:cNvPr>
              <p:cNvCxnSpPr>
                <a:cxnSpLocks/>
              </p:cNvCxnSpPr>
              <p:nvPr/>
            </p:nvCxnSpPr>
            <p:spPr>
              <a:xfrm>
                <a:off x="8674607" y="1919645"/>
                <a:ext cx="5933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e 64">
                <a:extLst>
                  <a:ext uri="{FF2B5EF4-FFF2-40B4-BE49-F238E27FC236}">
                    <a16:creationId xmlns:a16="http://schemas.microsoft.com/office/drawing/2014/main" id="{04B97CB4-206F-011B-6B93-7F30285DDE9B}"/>
                  </a:ext>
                </a:extLst>
              </p:cNvPr>
              <p:cNvGrpSpPr/>
              <p:nvPr/>
            </p:nvGrpSpPr>
            <p:grpSpPr>
              <a:xfrm>
                <a:off x="7951461" y="1446210"/>
                <a:ext cx="914401" cy="914401"/>
                <a:chOff x="8237806" y="3249990"/>
                <a:chExt cx="914401" cy="914401"/>
              </a:xfrm>
            </p:grpSpPr>
            <p:pic>
              <p:nvPicPr>
                <p:cNvPr id="66" name="Image 65" descr="Une image contenant capture d’écran, jaune, Rectangle, conception&#10;&#10;Description générée automatiquement">
                  <a:extLst>
                    <a:ext uri="{FF2B5EF4-FFF2-40B4-BE49-F238E27FC236}">
                      <a16:creationId xmlns:a16="http://schemas.microsoft.com/office/drawing/2014/main" id="{C2F39C47-80D0-A431-0CE8-1609FB1AF15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37806" y="3249990"/>
                  <a:ext cx="914401" cy="914401"/>
                </a:xfrm>
                <a:prstGeom prst="rect">
                  <a:avLst/>
                </a:prstGeom>
              </p:spPr>
            </p:pic>
            <p:sp>
              <p:nvSpPr>
                <p:cNvPr id="67" name="ZoneTexte 66">
                  <a:extLst>
                    <a:ext uri="{FF2B5EF4-FFF2-40B4-BE49-F238E27FC236}">
                      <a16:creationId xmlns:a16="http://schemas.microsoft.com/office/drawing/2014/main" id="{E24B3BB2-3782-20E9-32DB-DA00F134EF10}"/>
                    </a:ext>
                  </a:extLst>
                </p:cNvPr>
                <p:cNvSpPr txBox="1"/>
                <p:nvPr/>
              </p:nvSpPr>
              <p:spPr>
                <a:xfrm>
                  <a:off x="8349651" y="3499699"/>
                  <a:ext cx="802556" cy="461665"/>
                </a:xfrm>
                <a:prstGeom prst="rect">
                  <a:avLst/>
                </a:prstGeom>
                <a:noFill/>
              </p:spPr>
              <p:txBody>
                <a:bodyPr wrap="square" rtlCol="0">
                  <a:spAutoFit/>
                </a:bodyPr>
                <a:lstStyle/>
                <a:p>
                  <a:r>
                    <a:rPr lang="fr-FR" sz="1200" b="1" cap="small" dirty="0"/>
                    <a:t>Dossier </a:t>
                  </a:r>
                </a:p>
                <a:p>
                  <a:r>
                    <a:rPr lang="fr-FR" sz="1200" b="1" cap="small" dirty="0"/>
                    <a:t>Commun</a:t>
                  </a:r>
                </a:p>
              </p:txBody>
            </p:sp>
          </p:grpSp>
        </p:grpSp>
        <p:cxnSp>
          <p:nvCxnSpPr>
            <p:cNvPr id="69" name="Connecteur droit 68">
              <a:extLst>
                <a:ext uri="{FF2B5EF4-FFF2-40B4-BE49-F238E27FC236}">
                  <a16:creationId xmlns:a16="http://schemas.microsoft.com/office/drawing/2014/main" id="{ACBECCDC-D829-39B1-BFAA-8946C68C155E}"/>
                </a:ext>
              </a:extLst>
            </p:cNvPr>
            <p:cNvCxnSpPr>
              <a:cxnSpLocks/>
            </p:cNvCxnSpPr>
            <p:nvPr/>
          </p:nvCxnSpPr>
          <p:spPr>
            <a:xfrm>
              <a:off x="7754406" y="4145243"/>
              <a:ext cx="44047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73" name="ZoneTexte 72">
              <a:extLst>
                <a:ext uri="{FF2B5EF4-FFF2-40B4-BE49-F238E27FC236}">
                  <a16:creationId xmlns:a16="http://schemas.microsoft.com/office/drawing/2014/main" id="{F9FC0E5A-117B-0D98-43CF-F929E50CE874}"/>
                </a:ext>
              </a:extLst>
            </p:cNvPr>
            <p:cNvSpPr txBox="1"/>
            <p:nvPr/>
          </p:nvSpPr>
          <p:spPr>
            <a:xfrm>
              <a:off x="8140491" y="4574310"/>
              <a:ext cx="2847373" cy="307777"/>
            </a:xfrm>
            <a:prstGeom prst="rect">
              <a:avLst/>
            </a:prstGeom>
            <a:noFill/>
          </p:spPr>
          <p:txBody>
            <a:bodyPr wrap="square" rtlCol="0">
              <a:spAutoFit/>
            </a:bodyPr>
            <a:lstStyle/>
            <a:p>
              <a:r>
                <a:rPr lang="fr-FR" sz="1400" cap="small" dirty="0"/>
                <a:t>\\</a:t>
              </a:r>
              <a:r>
                <a:rPr lang="fr-FR" sz="1400" cap="small" dirty="0">
                  <a:solidFill>
                    <a:srgbClr val="779AD0"/>
                  </a:solidFill>
                </a:rPr>
                <a:t>192.168.150.3</a:t>
              </a:r>
              <a:r>
                <a:rPr lang="fr-FR" sz="1400" cap="small" dirty="0"/>
                <a:t>\C:\Dossier Commun</a:t>
              </a:r>
            </a:p>
          </p:txBody>
        </p:sp>
        <p:grpSp>
          <p:nvGrpSpPr>
            <p:cNvPr id="86" name="Groupe 85">
              <a:extLst>
                <a:ext uri="{FF2B5EF4-FFF2-40B4-BE49-F238E27FC236}">
                  <a16:creationId xmlns:a16="http://schemas.microsoft.com/office/drawing/2014/main" id="{603F5555-4A98-EC10-CE7E-4C08A14F105A}"/>
                </a:ext>
              </a:extLst>
            </p:cNvPr>
            <p:cNvGrpSpPr/>
            <p:nvPr/>
          </p:nvGrpSpPr>
          <p:grpSpPr>
            <a:xfrm>
              <a:off x="10895931" y="2554674"/>
              <a:ext cx="95771" cy="1587945"/>
              <a:chOff x="10895931" y="2496242"/>
              <a:chExt cx="95771" cy="1587945"/>
            </a:xfrm>
          </p:grpSpPr>
          <p:cxnSp>
            <p:nvCxnSpPr>
              <p:cNvPr id="74" name="Connecteur droit 73">
                <a:extLst>
                  <a:ext uri="{FF2B5EF4-FFF2-40B4-BE49-F238E27FC236}">
                    <a16:creationId xmlns:a16="http://schemas.microsoft.com/office/drawing/2014/main" id="{208F3386-685D-51C7-21C9-BDAB86C75EFE}"/>
                  </a:ext>
                </a:extLst>
              </p:cNvPr>
              <p:cNvCxnSpPr>
                <a:cxnSpLocks/>
              </p:cNvCxnSpPr>
              <p:nvPr/>
            </p:nvCxnSpPr>
            <p:spPr>
              <a:xfrm flipH="1">
                <a:off x="10895931" y="4084187"/>
                <a:ext cx="95771"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6" name="Connecteur droit 75">
                <a:extLst>
                  <a:ext uri="{FF2B5EF4-FFF2-40B4-BE49-F238E27FC236}">
                    <a16:creationId xmlns:a16="http://schemas.microsoft.com/office/drawing/2014/main" id="{A7B579E9-61EB-3524-8EAD-E181B0871135}"/>
                  </a:ext>
                </a:extLst>
              </p:cNvPr>
              <p:cNvCxnSpPr>
                <a:cxnSpLocks/>
              </p:cNvCxnSpPr>
              <p:nvPr/>
            </p:nvCxnSpPr>
            <p:spPr>
              <a:xfrm flipV="1">
                <a:off x="10991702" y="2496242"/>
                <a:ext cx="0" cy="1587945"/>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sp>
          <p:nvSpPr>
            <p:cNvPr id="63" name="ZoneTexte 62">
              <a:extLst>
                <a:ext uri="{FF2B5EF4-FFF2-40B4-BE49-F238E27FC236}">
                  <a16:creationId xmlns:a16="http://schemas.microsoft.com/office/drawing/2014/main" id="{963F172B-A116-BD75-5F0F-5814FE09EE29}"/>
                </a:ext>
              </a:extLst>
            </p:cNvPr>
            <p:cNvSpPr txBox="1"/>
            <p:nvPr/>
          </p:nvSpPr>
          <p:spPr>
            <a:xfrm>
              <a:off x="8349500" y="3983966"/>
              <a:ext cx="2847373" cy="307777"/>
            </a:xfrm>
            <a:prstGeom prst="rect">
              <a:avLst/>
            </a:prstGeom>
            <a:noFill/>
          </p:spPr>
          <p:txBody>
            <a:bodyPr wrap="square" rtlCol="0">
              <a:spAutoFit/>
            </a:bodyPr>
            <a:lstStyle/>
            <a:p>
              <a:r>
                <a:rPr lang="fr-FR" sz="1400" cap="small" dirty="0"/>
                <a:t>\\</a:t>
              </a:r>
              <a:r>
                <a:rPr lang="fr-FR" sz="1400" cap="small" dirty="0">
                  <a:solidFill>
                    <a:srgbClr val="779AD0"/>
                  </a:solidFill>
                </a:rPr>
                <a:t>WIN-SMB</a:t>
              </a:r>
              <a:r>
                <a:rPr lang="fr-FR" sz="1400" cap="small" dirty="0"/>
                <a:t>\C:\Dossier Commun</a:t>
              </a:r>
            </a:p>
          </p:txBody>
        </p:sp>
        <p:cxnSp>
          <p:nvCxnSpPr>
            <p:cNvPr id="71" name="Connecteur droit avec flèche 70">
              <a:extLst>
                <a:ext uri="{FF2B5EF4-FFF2-40B4-BE49-F238E27FC236}">
                  <a16:creationId xmlns:a16="http://schemas.microsoft.com/office/drawing/2014/main" id="{84BDC0F2-5DFA-037C-1DA3-C3F0FEF0F54B}"/>
                </a:ext>
              </a:extLst>
            </p:cNvPr>
            <p:cNvCxnSpPr>
              <a:cxnSpLocks/>
            </p:cNvCxnSpPr>
            <p:nvPr/>
          </p:nvCxnSpPr>
          <p:spPr>
            <a:xfrm flipV="1">
              <a:off x="9500169" y="4292623"/>
              <a:ext cx="0" cy="3038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77" name="Image 76" descr="Une image contenant dessin humoristique, capture d’écran, mammifère, Graphique&#10;&#10;Description générée automatiquement">
            <a:extLst>
              <a:ext uri="{FF2B5EF4-FFF2-40B4-BE49-F238E27FC236}">
                <a16:creationId xmlns:a16="http://schemas.microsoft.com/office/drawing/2014/main" id="{3E7824FD-C1AF-8616-2458-E9DB697C5B5C}"/>
              </a:ext>
            </a:extLst>
          </p:cNvPr>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10096878" y="-1802665"/>
            <a:ext cx="1521440" cy="856667"/>
          </a:xfrm>
          <a:prstGeom prst="rect">
            <a:avLst/>
          </a:prstGeom>
        </p:spPr>
      </p:pic>
    </p:spTree>
    <p:extLst>
      <p:ext uri="{BB962C8B-B14F-4D97-AF65-F5344CB8AC3E}">
        <p14:creationId xmlns:p14="http://schemas.microsoft.com/office/powerpoint/2010/main" val="830283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7439-1283-A715-1D78-26E6F0E6DD4F}"/>
            </a:ext>
          </a:extLst>
        </p:cNvPr>
        <p:cNvGrpSpPr/>
        <p:nvPr/>
      </p:nvGrpSpPr>
      <p:grpSpPr>
        <a:xfrm>
          <a:off x="0" y="0"/>
          <a:ext cx="0" cy="0"/>
          <a:chOff x="0" y="0"/>
          <a:chExt cx="0" cy="0"/>
        </a:xfrm>
      </p:grpSpPr>
      <p:pic>
        <p:nvPicPr>
          <p:cNvPr id="4" name="Graphique 3" descr="Ordinateur contour">
            <a:extLst>
              <a:ext uri="{FF2B5EF4-FFF2-40B4-BE49-F238E27FC236}">
                <a16:creationId xmlns:a16="http://schemas.microsoft.com/office/drawing/2014/main" id="{14EC6D7C-0F29-63B5-3F05-B5E20A695B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8735" y="3302000"/>
            <a:ext cx="1444726" cy="1444726"/>
          </a:xfrm>
          <a:prstGeom prst="rect">
            <a:avLst/>
          </a:prstGeom>
        </p:spPr>
      </p:pic>
      <p:pic>
        <p:nvPicPr>
          <p:cNvPr id="5" name="Graphique 4" descr="Mur de briques en construction contour">
            <a:extLst>
              <a:ext uri="{FF2B5EF4-FFF2-40B4-BE49-F238E27FC236}">
                <a16:creationId xmlns:a16="http://schemas.microsoft.com/office/drawing/2014/main" id="{61026590-B21C-698E-59EE-12E2D10CC2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48736" y="3302000"/>
            <a:ext cx="1444726" cy="1444726"/>
          </a:xfrm>
          <a:prstGeom prst="rect">
            <a:avLst/>
          </a:prstGeom>
        </p:spPr>
      </p:pic>
      <p:pic>
        <p:nvPicPr>
          <p:cNvPr id="7" name="Graphique 6" descr="Serveur contour">
            <a:extLst>
              <a:ext uri="{FF2B5EF4-FFF2-40B4-BE49-F238E27FC236}">
                <a16:creationId xmlns:a16="http://schemas.microsoft.com/office/drawing/2014/main" id="{A3C2A1B7-27DE-51E7-8E8F-9F27350F38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91329" y="3302000"/>
            <a:ext cx="1444726" cy="1444726"/>
          </a:xfrm>
          <a:prstGeom prst="rect">
            <a:avLst/>
          </a:prstGeom>
        </p:spPr>
      </p:pic>
      <p:cxnSp>
        <p:nvCxnSpPr>
          <p:cNvPr id="10" name="Connecteur droit 9">
            <a:extLst>
              <a:ext uri="{FF2B5EF4-FFF2-40B4-BE49-F238E27FC236}">
                <a16:creationId xmlns:a16="http://schemas.microsoft.com/office/drawing/2014/main" id="{6CC177CE-9311-B49C-C4E6-7E247B6BEBB9}"/>
              </a:ext>
            </a:extLst>
          </p:cNvPr>
          <p:cNvCxnSpPr/>
          <p:nvPr/>
        </p:nvCxnSpPr>
        <p:spPr>
          <a:xfrm>
            <a:off x="-20320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3C336947-5AE6-F89F-70DA-A5EFE879F626}"/>
              </a:ext>
            </a:extLst>
          </p:cNvPr>
          <p:cNvSpPr txBox="1"/>
          <p:nvPr/>
        </p:nvSpPr>
        <p:spPr>
          <a:xfrm>
            <a:off x="1881110" y="213360"/>
            <a:ext cx="8429780" cy="707886"/>
          </a:xfrm>
          <a:prstGeom prst="rect">
            <a:avLst/>
          </a:prstGeom>
          <a:noFill/>
        </p:spPr>
        <p:txBody>
          <a:bodyPr wrap="square" rtlCol="0">
            <a:spAutoFit/>
          </a:bodyPr>
          <a:lstStyle/>
          <a:p>
            <a:pPr algn="ctr"/>
            <a:r>
              <a:rPr lang="fr-FR" sz="4000" cap="small" dirty="0"/>
              <a:t>Besoins du client</a:t>
            </a:r>
          </a:p>
        </p:txBody>
      </p:sp>
      <p:sp>
        <p:nvSpPr>
          <p:cNvPr id="13" name="ZoneTexte 12">
            <a:extLst>
              <a:ext uri="{FF2B5EF4-FFF2-40B4-BE49-F238E27FC236}">
                <a16:creationId xmlns:a16="http://schemas.microsoft.com/office/drawing/2014/main" id="{93E7FA18-DC0D-C651-877A-ADBE9D7AC8DA}"/>
              </a:ext>
            </a:extLst>
          </p:cNvPr>
          <p:cNvSpPr txBox="1"/>
          <p:nvPr/>
        </p:nvSpPr>
        <p:spPr>
          <a:xfrm>
            <a:off x="-5795251" y="4562060"/>
            <a:ext cx="2397758" cy="369332"/>
          </a:xfrm>
          <a:prstGeom prst="rect">
            <a:avLst/>
          </a:prstGeom>
          <a:noFill/>
        </p:spPr>
        <p:txBody>
          <a:bodyPr wrap="square" rtlCol="0">
            <a:spAutoFit/>
          </a:bodyPr>
          <a:lstStyle/>
          <a:p>
            <a:pPr algn="ctr"/>
            <a:r>
              <a:rPr lang="fr-FR" dirty="0"/>
              <a:t>Poste de travail</a:t>
            </a:r>
          </a:p>
        </p:txBody>
      </p:sp>
      <p:sp>
        <p:nvSpPr>
          <p:cNvPr id="14" name="ZoneTexte 13">
            <a:extLst>
              <a:ext uri="{FF2B5EF4-FFF2-40B4-BE49-F238E27FC236}">
                <a16:creationId xmlns:a16="http://schemas.microsoft.com/office/drawing/2014/main" id="{DF3F564A-FF5E-96C1-1B73-1410DBE441F6}"/>
              </a:ext>
            </a:extLst>
          </p:cNvPr>
          <p:cNvSpPr txBox="1"/>
          <p:nvPr/>
        </p:nvSpPr>
        <p:spPr>
          <a:xfrm>
            <a:off x="-2942346" y="4562060"/>
            <a:ext cx="2397758" cy="646331"/>
          </a:xfrm>
          <a:prstGeom prst="rect">
            <a:avLst/>
          </a:prstGeom>
          <a:noFill/>
        </p:spPr>
        <p:txBody>
          <a:bodyPr wrap="square" rtlCol="0">
            <a:spAutoFit/>
          </a:bodyPr>
          <a:lstStyle/>
          <a:p>
            <a:pPr algn="ctr"/>
            <a:r>
              <a:rPr lang="fr-FR" dirty="0"/>
              <a:t>Conception du réseau</a:t>
            </a:r>
          </a:p>
          <a:p>
            <a:pPr algn="ctr"/>
            <a:r>
              <a:rPr lang="fr-FR" dirty="0"/>
              <a:t>Et sécurité</a:t>
            </a:r>
          </a:p>
        </p:txBody>
      </p:sp>
      <p:sp>
        <p:nvSpPr>
          <p:cNvPr id="15" name="ZoneTexte 14">
            <a:extLst>
              <a:ext uri="{FF2B5EF4-FFF2-40B4-BE49-F238E27FC236}">
                <a16:creationId xmlns:a16="http://schemas.microsoft.com/office/drawing/2014/main" id="{318E20BD-5E9B-6EF9-6775-CEFBC959594E}"/>
              </a:ext>
            </a:extLst>
          </p:cNvPr>
          <p:cNvSpPr txBox="1"/>
          <p:nvPr/>
        </p:nvSpPr>
        <p:spPr>
          <a:xfrm>
            <a:off x="4897121" y="3042920"/>
            <a:ext cx="2397758" cy="369332"/>
          </a:xfrm>
          <a:prstGeom prst="rect">
            <a:avLst/>
          </a:prstGeom>
          <a:noFill/>
        </p:spPr>
        <p:txBody>
          <a:bodyPr wrap="square" rtlCol="0">
            <a:spAutoFit/>
          </a:bodyPr>
          <a:lstStyle/>
          <a:p>
            <a:pPr algn="ctr"/>
            <a:r>
              <a:rPr lang="fr-FR" dirty="0"/>
              <a:t>Equipements réseaux</a:t>
            </a:r>
          </a:p>
        </p:txBody>
      </p:sp>
      <p:sp>
        <p:nvSpPr>
          <p:cNvPr id="16" name="ZoneTexte 15">
            <a:extLst>
              <a:ext uri="{FF2B5EF4-FFF2-40B4-BE49-F238E27FC236}">
                <a16:creationId xmlns:a16="http://schemas.microsoft.com/office/drawing/2014/main" id="{1DD9BAE7-A028-C14B-B28C-E6A0F74420E3}"/>
              </a:ext>
            </a:extLst>
          </p:cNvPr>
          <p:cNvSpPr txBox="1"/>
          <p:nvPr/>
        </p:nvSpPr>
        <p:spPr>
          <a:xfrm>
            <a:off x="12560385" y="4673600"/>
            <a:ext cx="2397758" cy="369332"/>
          </a:xfrm>
          <a:prstGeom prst="rect">
            <a:avLst/>
          </a:prstGeom>
          <a:noFill/>
        </p:spPr>
        <p:txBody>
          <a:bodyPr wrap="square" rtlCol="0">
            <a:spAutoFit/>
          </a:bodyPr>
          <a:lstStyle/>
          <a:p>
            <a:pPr algn="ctr"/>
            <a:r>
              <a:rPr lang="fr-FR" dirty="0"/>
              <a:t>Infrastructure serveurs</a:t>
            </a:r>
          </a:p>
        </p:txBody>
      </p:sp>
      <p:pic>
        <p:nvPicPr>
          <p:cNvPr id="2" name="Graphique 1">
            <a:extLst>
              <a:ext uri="{FF2B5EF4-FFF2-40B4-BE49-F238E27FC236}">
                <a16:creationId xmlns:a16="http://schemas.microsoft.com/office/drawing/2014/main" id="{77E2298D-6C81-C279-E6CE-3B52B3267A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373637" y="1799608"/>
            <a:ext cx="1444726" cy="1444726"/>
          </a:xfrm>
          <a:prstGeom prst="rect">
            <a:avLst/>
          </a:prstGeom>
        </p:spPr>
      </p:pic>
      <p:sp>
        <p:nvSpPr>
          <p:cNvPr id="3" name="ZoneTexte 2">
            <a:extLst>
              <a:ext uri="{FF2B5EF4-FFF2-40B4-BE49-F238E27FC236}">
                <a16:creationId xmlns:a16="http://schemas.microsoft.com/office/drawing/2014/main" id="{97275832-6F96-1BF1-EAFB-A8E8521A87C8}"/>
              </a:ext>
            </a:extLst>
          </p:cNvPr>
          <p:cNvSpPr txBox="1"/>
          <p:nvPr/>
        </p:nvSpPr>
        <p:spPr>
          <a:xfrm>
            <a:off x="2100112" y="3961895"/>
            <a:ext cx="7991775" cy="830997"/>
          </a:xfrm>
          <a:prstGeom prst="rect">
            <a:avLst/>
          </a:prstGeom>
          <a:noFill/>
        </p:spPr>
        <p:txBody>
          <a:bodyPr wrap="square" lIns="91440" tIns="45720" rIns="91440" bIns="45720" rtlCol="0" anchor="t">
            <a:spAutoFit/>
          </a:bodyPr>
          <a:lstStyle/>
          <a:p>
            <a:pPr algn="ctr"/>
            <a:r>
              <a:rPr lang="fr-FR" sz="2400" dirty="0"/>
              <a:t>S'assurer que le matériel peut supporter le trafic généré par les utilisateurs et répond au besoin de sécurité.</a:t>
            </a:r>
          </a:p>
        </p:txBody>
      </p:sp>
      <p:sp>
        <p:nvSpPr>
          <p:cNvPr id="17" name="Hexagone 16">
            <a:extLst>
              <a:ext uri="{FF2B5EF4-FFF2-40B4-BE49-F238E27FC236}">
                <a16:creationId xmlns:a16="http://schemas.microsoft.com/office/drawing/2014/main" id="{653EACC2-0F61-380A-C622-A2DBD79E7A6B}"/>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descr="Une image contenant dessin humoristique, capture d’écran, mammifère, Graphique&#10;&#10;Description générée automatiquement">
            <a:extLst>
              <a:ext uri="{FF2B5EF4-FFF2-40B4-BE49-F238E27FC236}">
                <a16:creationId xmlns:a16="http://schemas.microsoft.com/office/drawing/2014/main" id="{55D7C671-BAD9-A9AF-AEF3-CF17316B1F64}"/>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grpSp>
        <p:nvGrpSpPr>
          <p:cNvPr id="6" name="Groupe 5">
            <a:extLst>
              <a:ext uri="{FF2B5EF4-FFF2-40B4-BE49-F238E27FC236}">
                <a16:creationId xmlns:a16="http://schemas.microsoft.com/office/drawing/2014/main" id="{B5975DD1-32AE-679D-1968-30915C74F8CB}"/>
              </a:ext>
            </a:extLst>
          </p:cNvPr>
          <p:cNvGrpSpPr/>
          <p:nvPr/>
        </p:nvGrpSpPr>
        <p:grpSpPr>
          <a:xfrm>
            <a:off x="-4679451" y="-701040"/>
            <a:ext cx="1498600" cy="5374640"/>
            <a:chOff x="1630680" y="-701040"/>
            <a:chExt cx="1498600" cy="5374640"/>
          </a:xfrm>
        </p:grpSpPr>
        <p:cxnSp>
          <p:nvCxnSpPr>
            <p:cNvPr id="8" name="Connecteur droit 7">
              <a:extLst>
                <a:ext uri="{FF2B5EF4-FFF2-40B4-BE49-F238E27FC236}">
                  <a16:creationId xmlns:a16="http://schemas.microsoft.com/office/drawing/2014/main" id="{5446AADF-1CFE-8ECF-55ED-62B534ECD834}"/>
                </a:ext>
              </a:extLst>
            </p:cNvPr>
            <p:cNvCxnSpPr/>
            <p:nvPr/>
          </p:nvCxnSpPr>
          <p:spPr>
            <a:xfrm>
              <a:off x="312928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Ellipse 17">
              <a:extLst>
                <a:ext uri="{FF2B5EF4-FFF2-40B4-BE49-F238E27FC236}">
                  <a16:creationId xmlns:a16="http://schemas.microsoft.com/office/drawing/2014/main" id="{D6C5434E-B8D4-80D7-DAAA-70B29EEE82F8}"/>
                </a:ext>
              </a:extLst>
            </p:cNvPr>
            <p:cNvSpPr/>
            <p:nvPr/>
          </p:nvSpPr>
          <p:spPr>
            <a:xfrm>
              <a:off x="1630680" y="-701040"/>
              <a:ext cx="929640" cy="9144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0" name="Groupe 19">
            <a:extLst>
              <a:ext uri="{FF2B5EF4-FFF2-40B4-BE49-F238E27FC236}">
                <a16:creationId xmlns:a16="http://schemas.microsoft.com/office/drawing/2014/main" id="{D4AA3C02-DE97-E21B-67C8-739342C282F5}"/>
              </a:ext>
            </a:extLst>
          </p:cNvPr>
          <p:cNvGrpSpPr/>
          <p:nvPr/>
        </p:nvGrpSpPr>
        <p:grpSpPr>
          <a:xfrm>
            <a:off x="10364485" y="-1225180"/>
            <a:ext cx="2037080" cy="5892800"/>
            <a:chOff x="6873240" y="-1219200"/>
            <a:chExt cx="2037080" cy="5892800"/>
          </a:xfrm>
        </p:grpSpPr>
        <p:cxnSp>
          <p:nvCxnSpPr>
            <p:cNvPr id="21" name="Connecteur droit 20">
              <a:extLst>
                <a:ext uri="{FF2B5EF4-FFF2-40B4-BE49-F238E27FC236}">
                  <a16:creationId xmlns:a16="http://schemas.microsoft.com/office/drawing/2014/main" id="{8B7275AB-10B6-DD56-6B4F-8184D4982B0B}"/>
                </a:ext>
              </a:extLst>
            </p:cNvPr>
            <p:cNvCxnSpPr/>
            <p:nvPr/>
          </p:nvCxnSpPr>
          <p:spPr>
            <a:xfrm>
              <a:off x="891032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6A2EA96-CBBC-2CEB-4A02-62AF29E117CC}"/>
                </a:ext>
              </a:extLst>
            </p:cNvPr>
            <p:cNvSpPr/>
            <p:nvPr/>
          </p:nvSpPr>
          <p:spPr>
            <a:xfrm>
              <a:off x="6873240" y="-1219200"/>
              <a:ext cx="731520" cy="2590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695131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7440B-3BF9-DBCC-2649-02B3BE6643C9}"/>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27ABB14D-5B02-DCE4-DF4F-353C0140D5AF}"/>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436B45A8-F4E4-3A10-104E-33D6FA64B797}"/>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AEF89B01-67AA-BAFE-1652-716867524AF3}"/>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EC734BCA-2ECA-4FEC-37E1-AA6CA9F9E952}"/>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8D5B0474-1B2D-863A-6E79-848C975D9C3A}"/>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CB73D2A8-89FF-4DDD-73D9-E74000C1DF8F}"/>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4EDA572F-A662-3D05-84EE-0BCFB1A00714}"/>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90088D91-7C67-3234-6F23-E08F0696AB70}"/>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C2322D6E-5C99-2BD3-DB3B-5C00AE2C4CBA}"/>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BDB53ECE-4319-6F9A-FA33-AA77E38421A8}"/>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61406956-200A-9D63-1959-D51BC56000A2}"/>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0B228678-DF1A-2FD3-B0FF-8FB44FC170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81CB13D2-F291-2920-738E-11D0E3D303F9}"/>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12913124-204B-03F1-4B0E-9E2CD0BBF0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B617F29D-B85C-A078-003E-4756260207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65416E12-79A2-8029-CDFD-5F290C8B069E}"/>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DF54527D-8C87-FF3F-3C5B-D80DD96C8E52}"/>
              </a:ext>
            </a:extLst>
          </p:cNvPr>
          <p:cNvGrpSpPr/>
          <p:nvPr/>
        </p:nvGrpSpPr>
        <p:grpSpPr>
          <a:xfrm>
            <a:off x="3879535" y="1174092"/>
            <a:ext cx="986209" cy="1402001"/>
            <a:chOff x="1783941" y="3845085"/>
            <a:chExt cx="986209" cy="1402001"/>
          </a:xfrm>
        </p:grpSpPr>
        <p:grpSp>
          <p:nvGrpSpPr>
            <p:cNvPr id="2" name="Groupe 1">
              <a:extLst>
                <a:ext uri="{FF2B5EF4-FFF2-40B4-BE49-F238E27FC236}">
                  <a16:creationId xmlns:a16="http://schemas.microsoft.com/office/drawing/2014/main" id="{3C5456FE-0340-BA84-313B-F71988D3A7D3}"/>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1C5DFC6E-AA42-CA7A-AD91-0FD5F6ECF7EE}"/>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01E94D33-37D5-B96C-1FE1-5179096B2E17}"/>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F822EF80-17D7-86CB-A54E-8E7DDFC697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451DAA40-67FF-33E0-AB4A-AB0E78C04A80}"/>
              </a:ext>
            </a:extLst>
          </p:cNvPr>
          <p:cNvGrpSpPr/>
          <p:nvPr/>
        </p:nvGrpSpPr>
        <p:grpSpPr>
          <a:xfrm>
            <a:off x="4868052" y="1718131"/>
            <a:ext cx="2520950" cy="307777"/>
            <a:chOff x="4868052" y="1718131"/>
            <a:chExt cx="2520950" cy="307777"/>
          </a:xfrm>
        </p:grpSpPr>
        <p:sp>
          <p:nvSpPr>
            <p:cNvPr id="3" name="ZoneTexte 2">
              <a:extLst>
                <a:ext uri="{FF2B5EF4-FFF2-40B4-BE49-F238E27FC236}">
                  <a16:creationId xmlns:a16="http://schemas.microsoft.com/office/drawing/2014/main" id="{870D2373-8F28-8D1A-3385-8C7230DE78B5}"/>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5FB5BCC0-F526-1FB2-4A7C-699AD2D7A53D}"/>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Connecteur droit 10">
            <a:extLst>
              <a:ext uri="{FF2B5EF4-FFF2-40B4-BE49-F238E27FC236}">
                <a16:creationId xmlns:a16="http://schemas.microsoft.com/office/drawing/2014/main" id="{664403A3-EA4F-48A4-F104-FF492653B76B}"/>
              </a:ext>
            </a:extLst>
          </p:cNvPr>
          <p:cNvCxnSpPr>
            <a:cxnSpLocks/>
          </p:cNvCxnSpPr>
          <p:nvPr/>
        </p:nvCxnSpPr>
        <p:spPr>
          <a:xfrm flipV="1">
            <a:off x="5397676" y="2103391"/>
            <a:ext cx="714940" cy="66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CA6F0259-409B-D44F-14CD-1DB3619555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7596" y="2797146"/>
            <a:ext cx="491532" cy="491532"/>
          </a:xfrm>
          <a:prstGeom prst="rect">
            <a:avLst/>
          </a:prstGeom>
        </p:spPr>
      </p:pic>
      <p:cxnSp>
        <p:nvCxnSpPr>
          <p:cNvPr id="15" name="Connecteur droit 14">
            <a:extLst>
              <a:ext uri="{FF2B5EF4-FFF2-40B4-BE49-F238E27FC236}">
                <a16:creationId xmlns:a16="http://schemas.microsoft.com/office/drawing/2014/main" id="{8AFDD81B-4C02-F878-7B02-B4DFEC90CFA2}"/>
              </a:ext>
            </a:extLst>
          </p:cNvPr>
          <p:cNvCxnSpPr>
            <a:cxnSpLocks/>
          </p:cNvCxnSpPr>
          <p:nvPr/>
        </p:nvCxnSpPr>
        <p:spPr>
          <a:xfrm flipV="1">
            <a:off x="5890451" y="2095762"/>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79122842-3490-E094-4FA1-9BB74CA842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2419" y="2683468"/>
            <a:ext cx="776064" cy="776064"/>
          </a:xfrm>
          <a:prstGeom prst="rect">
            <a:avLst/>
          </a:prstGeom>
        </p:spPr>
      </p:pic>
      <p:cxnSp>
        <p:nvCxnSpPr>
          <p:cNvPr id="22" name="Connecteur droit 21">
            <a:extLst>
              <a:ext uri="{FF2B5EF4-FFF2-40B4-BE49-F238E27FC236}">
                <a16:creationId xmlns:a16="http://schemas.microsoft.com/office/drawing/2014/main" id="{622F926B-90B6-BC92-25FA-C962D561FFB2}"/>
              </a:ext>
            </a:extLst>
          </p:cNvPr>
          <p:cNvCxnSpPr>
            <a:cxnSpLocks/>
          </p:cNvCxnSpPr>
          <p:nvPr/>
        </p:nvCxnSpPr>
        <p:spPr>
          <a:xfrm flipH="1" flipV="1">
            <a:off x="6119755" y="2095762"/>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DD7EB5CB-0B38-A3B4-A6AC-62C4BD4826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7359" y="2731534"/>
            <a:ext cx="938102" cy="532011"/>
          </a:xfrm>
          <a:prstGeom prst="rect">
            <a:avLst/>
          </a:prstGeom>
        </p:spPr>
      </p:pic>
      <p:cxnSp>
        <p:nvCxnSpPr>
          <p:cNvPr id="30" name="Connecteur droit 29">
            <a:extLst>
              <a:ext uri="{FF2B5EF4-FFF2-40B4-BE49-F238E27FC236}">
                <a16:creationId xmlns:a16="http://schemas.microsoft.com/office/drawing/2014/main" id="{CE6A4C41-969E-4533-0072-A403203DBE91}"/>
              </a:ext>
            </a:extLst>
          </p:cNvPr>
          <p:cNvCxnSpPr>
            <a:cxnSpLocks/>
          </p:cNvCxnSpPr>
          <p:nvPr/>
        </p:nvCxnSpPr>
        <p:spPr>
          <a:xfrm flipH="1" flipV="1">
            <a:off x="6112616" y="2095762"/>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F764F1CD-A549-00AC-4438-4CE7F77169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07393" y="2624742"/>
            <a:ext cx="700829" cy="659603"/>
          </a:xfrm>
          <a:prstGeom prst="rect">
            <a:avLst/>
          </a:prstGeom>
        </p:spPr>
      </p:pic>
      <p:cxnSp>
        <p:nvCxnSpPr>
          <p:cNvPr id="35" name="Connecteur droit 34">
            <a:extLst>
              <a:ext uri="{FF2B5EF4-FFF2-40B4-BE49-F238E27FC236}">
                <a16:creationId xmlns:a16="http://schemas.microsoft.com/office/drawing/2014/main" id="{86262654-E4B5-81DA-A0EC-24D11F8A33D6}"/>
              </a:ext>
            </a:extLst>
          </p:cNvPr>
          <p:cNvCxnSpPr>
            <a:cxnSpLocks/>
          </p:cNvCxnSpPr>
          <p:nvPr/>
        </p:nvCxnSpPr>
        <p:spPr>
          <a:xfrm>
            <a:off x="6875994" y="1911362"/>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B2AA2A4F-7EF3-01F9-76CF-E0B0802BE263}"/>
              </a:ext>
            </a:extLst>
          </p:cNvPr>
          <p:cNvSpPr txBox="1"/>
          <p:nvPr/>
        </p:nvSpPr>
        <p:spPr>
          <a:xfrm>
            <a:off x="8158480" y="1712039"/>
            <a:ext cx="2042893" cy="307777"/>
          </a:xfrm>
          <a:prstGeom prst="rect">
            <a:avLst/>
          </a:prstGeom>
          <a:noFill/>
        </p:spPr>
        <p:txBody>
          <a:bodyPr wrap="square" rtlCol="0">
            <a:spAutoFit/>
          </a:bodyPr>
          <a:lstStyle/>
          <a:p>
            <a:r>
              <a:rPr lang="fr-FR" sz="1400" cap="small" dirty="0"/>
              <a:t>Service DNS</a:t>
            </a:r>
          </a:p>
        </p:txBody>
      </p:sp>
      <p:pic>
        <p:nvPicPr>
          <p:cNvPr id="18" name="Image 17">
            <a:extLst>
              <a:ext uri="{FF2B5EF4-FFF2-40B4-BE49-F238E27FC236}">
                <a16:creationId xmlns:a16="http://schemas.microsoft.com/office/drawing/2014/main" id="{F74FCAF3-6CEC-D2A4-3D71-71597020B13F}"/>
              </a:ext>
            </a:extLst>
          </p:cNvPr>
          <p:cNvPicPr>
            <a:picLocks noChangeAspect="1"/>
          </p:cNvPicPr>
          <p:nvPr/>
        </p:nvPicPr>
        <p:blipFill>
          <a:blip r:embed="rId9"/>
          <a:stretch>
            <a:fillRect/>
          </a:stretch>
        </p:blipFill>
        <p:spPr>
          <a:xfrm>
            <a:off x="8092769" y="2069793"/>
            <a:ext cx="1726428" cy="841017"/>
          </a:xfrm>
          <a:prstGeom prst="rect">
            <a:avLst/>
          </a:prstGeom>
        </p:spPr>
      </p:pic>
      <p:pic>
        <p:nvPicPr>
          <p:cNvPr id="12" name="Image 11" descr="Une image contenant dessin humoristique, capture d’écran, mammifère, Graphique&#10;&#10;Description générée automatiquement">
            <a:extLst>
              <a:ext uri="{FF2B5EF4-FFF2-40B4-BE49-F238E27FC236}">
                <a16:creationId xmlns:a16="http://schemas.microsoft.com/office/drawing/2014/main" id="{D81DCFD7-EE5B-4B40-B9F5-9A227F64D72B}"/>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2441300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C6780-6160-D077-FADF-784F82A4E44A}"/>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FA5EA8AD-6CB2-105C-F1FA-70CDCA035A4B}"/>
              </a:ext>
            </a:extLst>
          </p:cNvPr>
          <p:cNvSpPr/>
          <p:nvPr/>
        </p:nvSpPr>
        <p:spPr>
          <a:xfrm rot="18802443">
            <a:off x="7994873" y="-7278309"/>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52C6734C-0B6D-9718-49D7-97D7ACF43757}"/>
              </a:ext>
            </a:extLst>
          </p:cNvPr>
          <p:cNvSpPr/>
          <p:nvPr/>
        </p:nvSpPr>
        <p:spPr>
          <a:xfrm>
            <a:off x="-4229098" y="-342771"/>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BE61EF0F-A6E0-DAF7-E27A-6B132A9E5386}"/>
              </a:ext>
            </a:extLst>
          </p:cNvPr>
          <p:cNvSpPr/>
          <p:nvPr/>
        </p:nvSpPr>
        <p:spPr>
          <a:xfrm>
            <a:off x="-3296778" y="1654361"/>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3DF506F3-6C83-DDFE-E79E-5CC8D77B38F0}"/>
              </a:ext>
            </a:extLst>
          </p:cNvPr>
          <p:cNvSpPr/>
          <p:nvPr/>
        </p:nvSpPr>
        <p:spPr>
          <a:xfrm>
            <a:off x="-3296778" y="310533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223B1BB0-950B-9768-8EE5-55FA0C5F72FC}"/>
              </a:ext>
            </a:extLst>
          </p:cNvPr>
          <p:cNvSpPr txBox="1"/>
          <p:nvPr/>
        </p:nvSpPr>
        <p:spPr>
          <a:xfrm>
            <a:off x="-6955673" y="3284345"/>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E0FC8CD9-517D-1035-EB16-51846C799ABD}"/>
              </a:ext>
            </a:extLst>
          </p:cNvPr>
          <p:cNvSpPr/>
          <p:nvPr/>
        </p:nvSpPr>
        <p:spPr>
          <a:xfrm>
            <a:off x="-3296778" y="455631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07E5366C-B35E-E5E9-0D7E-153790ABF11F}"/>
              </a:ext>
            </a:extLst>
          </p:cNvPr>
          <p:cNvSpPr txBox="1"/>
          <p:nvPr/>
        </p:nvSpPr>
        <p:spPr>
          <a:xfrm>
            <a:off x="-2903109" y="4760182"/>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C22BF884-BC6F-815F-E20F-E537975DECBE}"/>
              </a:ext>
            </a:extLst>
          </p:cNvPr>
          <p:cNvSpPr txBox="1"/>
          <p:nvPr/>
        </p:nvSpPr>
        <p:spPr>
          <a:xfrm>
            <a:off x="-7084075" y="1858233"/>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02024C7E-FB8E-B754-585D-01AACABFBA06}"/>
              </a:ext>
            </a:extLst>
          </p:cNvPr>
          <p:cNvSpPr/>
          <p:nvPr/>
        </p:nvSpPr>
        <p:spPr>
          <a:xfrm>
            <a:off x="-4886819" y="-133243"/>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2F047703-141D-AD01-ED21-999D3E400CA8}"/>
              </a:ext>
            </a:extLst>
          </p:cNvPr>
          <p:cNvSpPr/>
          <p:nvPr/>
        </p:nvSpPr>
        <p:spPr>
          <a:xfrm>
            <a:off x="-3735252" y="1654361"/>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F2097BE8-C74E-90E3-B37B-7FE946A6633E}"/>
              </a:ext>
            </a:extLst>
          </p:cNvPr>
          <p:cNvSpPr/>
          <p:nvPr/>
        </p:nvSpPr>
        <p:spPr>
          <a:xfrm>
            <a:off x="-3735252" y="310533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515624C9-DC1D-856F-A34E-F561FAA5DA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3144023"/>
            <a:ext cx="699700" cy="699700"/>
          </a:xfrm>
          <a:prstGeom prst="rect">
            <a:avLst/>
          </a:prstGeom>
        </p:spPr>
      </p:pic>
      <p:sp>
        <p:nvSpPr>
          <p:cNvPr id="56" name="Ellipse 55">
            <a:extLst>
              <a:ext uri="{FF2B5EF4-FFF2-40B4-BE49-F238E27FC236}">
                <a16:creationId xmlns:a16="http://schemas.microsoft.com/office/drawing/2014/main" id="{12B5F36D-C65A-4986-19D9-D0DA025CA1AF}"/>
              </a:ext>
            </a:extLst>
          </p:cNvPr>
          <p:cNvSpPr/>
          <p:nvPr/>
        </p:nvSpPr>
        <p:spPr>
          <a:xfrm>
            <a:off x="-3735252" y="455631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8501FA28-3080-C5D9-D3C2-BAD61AD76C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4594998"/>
            <a:ext cx="699700" cy="699700"/>
          </a:xfrm>
          <a:prstGeom prst="rect">
            <a:avLst/>
          </a:prstGeom>
        </p:spPr>
      </p:pic>
      <p:pic>
        <p:nvPicPr>
          <p:cNvPr id="58" name="Graphique 57">
            <a:extLst>
              <a:ext uri="{FF2B5EF4-FFF2-40B4-BE49-F238E27FC236}">
                <a16:creationId xmlns:a16="http://schemas.microsoft.com/office/drawing/2014/main" id="{1ACF7918-B856-E031-FC57-B0D76B1874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1693049"/>
            <a:ext cx="699700" cy="699700"/>
          </a:xfrm>
          <a:prstGeom prst="rect">
            <a:avLst/>
          </a:prstGeom>
        </p:spPr>
      </p:pic>
      <p:sp>
        <p:nvSpPr>
          <p:cNvPr id="10" name="ZoneTexte 9">
            <a:extLst>
              <a:ext uri="{FF2B5EF4-FFF2-40B4-BE49-F238E27FC236}">
                <a16:creationId xmlns:a16="http://schemas.microsoft.com/office/drawing/2014/main" id="{D56188F1-606E-1E1B-D465-2391F857EB4A}"/>
              </a:ext>
            </a:extLst>
          </p:cNvPr>
          <p:cNvSpPr txBox="1"/>
          <p:nvPr/>
        </p:nvSpPr>
        <p:spPr>
          <a:xfrm>
            <a:off x="905876" y="-3613737"/>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FC3839D8-749E-C867-54E5-95FB7841430D}"/>
              </a:ext>
            </a:extLst>
          </p:cNvPr>
          <p:cNvGrpSpPr/>
          <p:nvPr/>
        </p:nvGrpSpPr>
        <p:grpSpPr>
          <a:xfrm>
            <a:off x="3530920" y="-2539194"/>
            <a:ext cx="986209" cy="1402001"/>
            <a:chOff x="1783941" y="3845085"/>
            <a:chExt cx="986209" cy="1402001"/>
          </a:xfrm>
        </p:grpSpPr>
        <p:grpSp>
          <p:nvGrpSpPr>
            <p:cNvPr id="2" name="Groupe 1">
              <a:extLst>
                <a:ext uri="{FF2B5EF4-FFF2-40B4-BE49-F238E27FC236}">
                  <a16:creationId xmlns:a16="http://schemas.microsoft.com/office/drawing/2014/main" id="{FD720492-1DD3-2463-B840-8E05CAE9ED37}"/>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D1C7A23A-C664-9FF2-C313-C322FF17066F}"/>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3CC188D9-EEF5-BFEA-F3CD-F9C81AB5C380}"/>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DF26364A-1427-5A55-0872-B7D22AD522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40651A63-FE09-FC0F-78E0-D6409AF3D9A3}"/>
              </a:ext>
            </a:extLst>
          </p:cNvPr>
          <p:cNvGrpSpPr/>
          <p:nvPr/>
        </p:nvGrpSpPr>
        <p:grpSpPr>
          <a:xfrm>
            <a:off x="4519437" y="-1995155"/>
            <a:ext cx="2520950" cy="307777"/>
            <a:chOff x="4868052" y="1718131"/>
            <a:chExt cx="2520950" cy="307777"/>
          </a:xfrm>
        </p:grpSpPr>
        <p:sp>
          <p:nvSpPr>
            <p:cNvPr id="3" name="ZoneTexte 2">
              <a:extLst>
                <a:ext uri="{FF2B5EF4-FFF2-40B4-BE49-F238E27FC236}">
                  <a16:creationId xmlns:a16="http://schemas.microsoft.com/office/drawing/2014/main" id="{B601E4BF-73F6-5E9C-EDFB-9F3F0F252BFC}"/>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89E1581D-2B1F-4F4E-A210-D7604257423B}"/>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Connecteur droit 10">
            <a:extLst>
              <a:ext uri="{FF2B5EF4-FFF2-40B4-BE49-F238E27FC236}">
                <a16:creationId xmlns:a16="http://schemas.microsoft.com/office/drawing/2014/main" id="{518B5E57-FD3F-E3CD-70B1-987AF4120CCB}"/>
              </a:ext>
            </a:extLst>
          </p:cNvPr>
          <p:cNvCxnSpPr>
            <a:cxnSpLocks/>
          </p:cNvCxnSpPr>
          <p:nvPr/>
        </p:nvCxnSpPr>
        <p:spPr>
          <a:xfrm flipV="1">
            <a:off x="4914753" y="-1609895"/>
            <a:ext cx="849248" cy="1774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C8321DD8-ECB8-02D9-8003-8B6FF2DE34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2427" y="210920"/>
            <a:ext cx="737791" cy="737791"/>
          </a:xfrm>
          <a:prstGeom prst="rect">
            <a:avLst/>
          </a:prstGeom>
        </p:spPr>
      </p:pic>
      <p:cxnSp>
        <p:nvCxnSpPr>
          <p:cNvPr id="15" name="Connecteur droit 14">
            <a:extLst>
              <a:ext uri="{FF2B5EF4-FFF2-40B4-BE49-F238E27FC236}">
                <a16:creationId xmlns:a16="http://schemas.microsoft.com/office/drawing/2014/main" id="{592D6E6C-7511-10CE-DE81-55EEDE6411AE}"/>
              </a:ext>
            </a:extLst>
          </p:cNvPr>
          <p:cNvCxnSpPr>
            <a:cxnSpLocks/>
          </p:cNvCxnSpPr>
          <p:nvPr/>
        </p:nvCxnSpPr>
        <p:spPr>
          <a:xfrm flipV="1">
            <a:off x="5541836" y="-1617524"/>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6B177E86-BA72-A8EE-BB02-0F43EBE47E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3804" y="-1029818"/>
            <a:ext cx="776064" cy="776064"/>
          </a:xfrm>
          <a:prstGeom prst="rect">
            <a:avLst/>
          </a:prstGeom>
        </p:spPr>
      </p:pic>
      <p:cxnSp>
        <p:nvCxnSpPr>
          <p:cNvPr id="22" name="Connecteur droit 21">
            <a:extLst>
              <a:ext uri="{FF2B5EF4-FFF2-40B4-BE49-F238E27FC236}">
                <a16:creationId xmlns:a16="http://schemas.microsoft.com/office/drawing/2014/main" id="{4AD5FA2C-61B2-0E2F-0AF6-8E237A3DB4C2}"/>
              </a:ext>
            </a:extLst>
          </p:cNvPr>
          <p:cNvCxnSpPr>
            <a:cxnSpLocks/>
          </p:cNvCxnSpPr>
          <p:nvPr/>
        </p:nvCxnSpPr>
        <p:spPr>
          <a:xfrm flipH="1" flipV="1">
            <a:off x="5771140" y="-1617524"/>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D09E0363-4E20-C772-A553-5CC2BF666B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8744" y="-981752"/>
            <a:ext cx="938102" cy="532011"/>
          </a:xfrm>
          <a:prstGeom prst="rect">
            <a:avLst/>
          </a:prstGeom>
        </p:spPr>
      </p:pic>
      <p:cxnSp>
        <p:nvCxnSpPr>
          <p:cNvPr id="30" name="Connecteur droit 29">
            <a:extLst>
              <a:ext uri="{FF2B5EF4-FFF2-40B4-BE49-F238E27FC236}">
                <a16:creationId xmlns:a16="http://schemas.microsoft.com/office/drawing/2014/main" id="{07ACD17E-C2EE-A935-F95C-B3F00D7C8699}"/>
              </a:ext>
            </a:extLst>
          </p:cNvPr>
          <p:cNvCxnSpPr>
            <a:cxnSpLocks/>
          </p:cNvCxnSpPr>
          <p:nvPr/>
        </p:nvCxnSpPr>
        <p:spPr>
          <a:xfrm flipH="1" flipV="1">
            <a:off x="5764001" y="-1617524"/>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A8188396-7019-8315-4A75-CC83D9A95B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58778" y="-1088544"/>
            <a:ext cx="700829" cy="659603"/>
          </a:xfrm>
          <a:prstGeom prst="rect">
            <a:avLst/>
          </a:prstGeom>
        </p:spPr>
      </p:pic>
      <p:cxnSp>
        <p:nvCxnSpPr>
          <p:cNvPr id="35" name="Connecteur droit 34">
            <a:extLst>
              <a:ext uri="{FF2B5EF4-FFF2-40B4-BE49-F238E27FC236}">
                <a16:creationId xmlns:a16="http://schemas.microsoft.com/office/drawing/2014/main" id="{EDC3987C-4177-AF2C-4F84-DD0B516F3BFF}"/>
              </a:ext>
            </a:extLst>
          </p:cNvPr>
          <p:cNvCxnSpPr>
            <a:cxnSpLocks/>
          </p:cNvCxnSpPr>
          <p:nvPr/>
        </p:nvCxnSpPr>
        <p:spPr>
          <a:xfrm>
            <a:off x="6527379" y="-1801924"/>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819F05F2-3DFE-5D0F-D51B-6A1A99DCD412}"/>
              </a:ext>
            </a:extLst>
          </p:cNvPr>
          <p:cNvSpPr txBox="1"/>
          <p:nvPr/>
        </p:nvSpPr>
        <p:spPr>
          <a:xfrm>
            <a:off x="7809865" y="-2001247"/>
            <a:ext cx="2042893" cy="307777"/>
          </a:xfrm>
          <a:prstGeom prst="rect">
            <a:avLst/>
          </a:prstGeom>
          <a:noFill/>
        </p:spPr>
        <p:txBody>
          <a:bodyPr wrap="square" rtlCol="0">
            <a:spAutoFit/>
          </a:bodyPr>
          <a:lstStyle/>
          <a:p>
            <a:r>
              <a:rPr lang="fr-FR" sz="1400" cap="small" dirty="0"/>
              <a:t>Service DNS</a:t>
            </a:r>
          </a:p>
        </p:txBody>
      </p:sp>
      <p:pic>
        <p:nvPicPr>
          <p:cNvPr id="18" name="Image 17">
            <a:extLst>
              <a:ext uri="{FF2B5EF4-FFF2-40B4-BE49-F238E27FC236}">
                <a16:creationId xmlns:a16="http://schemas.microsoft.com/office/drawing/2014/main" id="{3E4CEB75-988D-DFC0-A74B-45290B2DBF78}"/>
              </a:ext>
            </a:extLst>
          </p:cNvPr>
          <p:cNvPicPr>
            <a:picLocks noChangeAspect="1"/>
          </p:cNvPicPr>
          <p:nvPr/>
        </p:nvPicPr>
        <p:blipFill>
          <a:blip r:embed="rId9"/>
          <a:stretch>
            <a:fillRect/>
          </a:stretch>
        </p:blipFill>
        <p:spPr>
          <a:xfrm>
            <a:off x="7744154" y="-1643493"/>
            <a:ext cx="1726428" cy="841017"/>
          </a:xfrm>
          <a:prstGeom prst="rect">
            <a:avLst/>
          </a:prstGeom>
        </p:spPr>
      </p:pic>
      <p:sp>
        <p:nvSpPr>
          <p:cNvPr id="20" name="ZoneTexte 19">
            <a:extLst>
              <a:ext uri="{FF2B5EF4-FFF2-40B4-BE49-F238E27FC236}">
                <a16:creationId xmlns:a16="http://schemas.microsoft.com/office/drawing/2014/main" id="{E05442DE-D891-03E0-4E3B-333519676D54}"/>
              </a:ext>
            </a:extLst>
          </p:cNvPr>
          <p:cNvSpPr txBox="1"/>
          <p:nvPr/>
        </p:nvSpPr>
        <p:spPr>
          <a:xfrm>
            <a:off x="5153804" y="323808"/>
            <a:ext cx="3120748" cy="584775"/>
          </a:xfrm>
          <a:prstGeom prst="rect">
            <a:avLst/>
          </a:prstGeom>
          <a:noFill/>
        </p:spPr>
        <p:txBody>
          <a:bodyPr wrap="square" rtlCol="0">
            <a:spAutoFit/>
          </a:bodyPr>
          <a:lstStyle/>
          <a:p>
            <a:r>
              <a:rPr lang="fr-FR" sz="3200" cap="small" dirty="0"/>
              <a:t>Utilisateurs</a:t>
            </a:r>
          </a:p>
        </p:txBody>
      </p:sp>
      <p:grpSp>
        <p:nvGrpSpPr>
          <p:cNvPr id="38" name="Groupe 37">
            <a:extLst>
              <a:ext uri="{FF2B5EF4-FFF2-40B4-BE49-F238E27FC236}">
                <a16:creationId xmlns:a16="http://schemas.microsoft.com/office/drawing/2014/main" id="{28BF8428-F8B6-D03D-2D27-D3A642D4231A}"/>
              </a:ext>
            </a:extLst>
          </p:cNvPr>
          <p:cNvGrpSpPr/>
          <p:nvPr/>
        </p:nvGrpSpPr>
        <p:grpSpPr>
          <a:xfrm>
            <a:off x="5366582" y="1114624"/>
            <a:ext cx="1232772" cy="1665568"/>
            <a:chOff x="4388851" y="1332256"/>
            <a:chExt cx="1232772" cy="1665568"/>
          </a:xfrm>
        </p:grpSpPr>
        <p:grpSp>
          <p:nvGrpSpPr>
            <p:cNvPr id="24" name="Groupe 23">
              <a:extLst>
                <a:ext uri="{FF2B5EF4-FFF2-40B4-BE49-F238E27FC236}">
                  <a16:creationId xmlns:a16="http://schemas.microsoft.com/office/drawing/2014/main" id="{0D0E9D93-8220-BCD1-19B8-8FCC6FE96601}"/>
                </a:ext>
              </a:extLst>
            </p:cNvPr>
            <p:cNvGrpSpPr/>
            <p:nvPr/>
          </p:nvGrpSpPr>
          <p:grpSpPr>
            <a:xfrm>
              <a:off x="4504389" y="1595823"/>
              <a:ext cx="986209" cy="1402001"/>
              <a:chOff x="1783941" y="3845085"/>
              <a:chExt cx="986209" cy="1402001"/>
            </a:xfrm>
          </p:grpSpPr>
          <p:grpSp>
            <p:nvGrpSpPr>
              <p:cNvPr id="26" name="Groupe 25">
                <a:extLst>
                  <a:ext uri="{FF2B5EF4-FFF2-40B4-BE49-F238E27FC236}">
                    <a16:creationId xmlns:a16="http://schemas.microsoft.com/office/drawing/2014/main" id="{DE87E522-5E30-CF7A-5B69-B34184209A8E}"/>
                  </a:ext>
                </a:extLst>
              </p:cNvPr>
              <p:cNvGrpSpPr/>
              <p:nvPr/>
            </p:nvGrpSpPr>
            <p:grpSpPr>
              <a:xfrm>
                <a:off x="1783941" y="3845085"/>
                <a:ext cx="986209" cy="1402001"/>
                <a:chOff x="5120726" y="1638094"/>
                <a:chExt cx="2247704" cy="4146186"/>
              </a:xfrm>
              <a:noFill/>
            </p:grpSpPr>
            <p:sp>
              <p:nvSpPr>
                <p:cNvPr id="32" name="Rectangle 31">
                  <a:extLst>
                    <a:ext uri="{FF2B5EF4-FFF2-40B4-BE49-F238E27FC236}">
                      <a16:creationId xmlns:a16="http://schemas.microsoft.com/office/drawing/2014/main" id="{D610C781-30E9-1859-907A-AEA26D5E3818}"/>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ZoneTexte 32">
                  <a:extLst>
                    <a:ext uri="{FF2B5EF4-FFF2-40B4-BE49-F238E27FC236}">
                      <a16:creationId xmlns:a16="http://schemas.microsoft.com/office/drawing/2014/main" id="{B3992894-E954-F25C-0FA0-C172A9DC317C}"/>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1" name="Picture 4" descr="Active Directory : Integration plugin - Edunao">
                <a:extLst>
                  <a:ext uri="{FF2B5EF4-FFF2-40B4-BE49-F238E27FC236}">
                    <a16:creationId xmlns:a16="http://schemas.microsoft.com/office/drawing/2014/main" id="{C2780E14-34E2-F7B8-7CB3-08CD02D1AD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ZoneTexte 35">
              <a:extLst>
                <a:ext uri="{FF2B5EF4-FFF2-40B4-BE49-F238E27FC236}">
                  <a16:creationId xmlns:a16="http://schemas.microsoft.com/office/drawing/2014/main" id="{7BA9E8FD-E676-2DFB-CB10-62941295CF6A}"/>
                </a:ext>
              </a:extLst>
            </p:cNvPr>
            <p:cNvSpPr txBox="1"/>
            <p:nvPr/>
          </p:nvSpPr>
          <p:spPr>
            <a:xfrm>
              <a:off x="4388851" y="1332256"/>
              <a:ext cx="1232772" cy="307777"/>
            </a:xfrm>
            <a:prstGeom prst="rect">
              <a:avLst/>
            </a:prstGeom>
            <a:noFill/>
          </p:spPr>
          <p:txBody>
            <a:bodyPr wrap="square" rtlCol="0">
              <a:spAutoFit/>
            </a:bodyPr>
            <a:lstStyle/>
            <a:p>
              <a:pPr algn="ctr"/>
              <a:r>
                <a:rPr lang="fr-FR" sz="1400" cap="small" dirty="0"/>
                <a:t>Domaine</a:t>
              </a:r>
            </a:p>
          </p:txBody>
        </p:sp>
      </p:grpSp>
      <p:grpSp>
        <p:nvGrpSpPr>
          <p:cNvPr id="12" name="Groupe 11">
            <a:extLst>
              <a:ext uri="{FF2B5EF4-FFF2-40B4-BE49-F238E27FC236}">
                <a16:creationId xmlns:a16="http://schemas.microsoft.com/office/drawing/2014/main" id="{7A81777F-E1FE-09EF-CB24-AE332798F04D}"/>
              </a:ext>
            </a:extLst>
          </p:cNvPr>
          <p:cNvGrpSpPr/>
          <p:nvPr/>
        </p:nvGrpSpPr>
        <p:grpSpPr>
          <a:xfrm>
            <a:off x="2377220" y="1198689"/>
            <a:ext cx="3201186" cy="1709058"/>
            <a:chOff x="2377220" y="1198689"/>
            <a:chExt cx="3201186" cy="1709058"/>
          </a:xfrm>
        </p:grpSpPr>
        <p:grpSp>
          <p:nvGrpSpPr>
            <p:cNvPr id="51" name="Groupe 50">
              <a:extLst>
                <a:ext uri="{FF2B5EF4-FFF2-40B4-BE49-F238E27FC236}">
                  <a16:creationId xmlns:a16="http://schemas.microsoft.com/office/drawing/2014/main" id="{1FB52BE7-2D11-36E5-634D-78A986FCBDF6}"/>
                </a:ext>
              </a:extLst>
            </p:cNvPr>
            <p:cNvGrpSpPr/>
            <p:nvPr/>
          </p:nvGrpSpPr>
          <p:grpSpPr>
            <a:xfrm>
              <a:off x="2377220" y="1198689"/>
              <a:ext cx="3201186" cy="1709058"/>
              <a:chOff x="2377220" y="1198689"/>
              <a:chExt cx="3201186" cy="1709058"/>
            </a:xfrm>
          </p:grpSpPr>
          <p:grpSp>
            <p:nvGrpSpPr>
              <p:cNvPr id="47" name="Groupe 46">
                <a:extLst>
                  <a:ext uri="{FF2B5EF4-FFF2-40B4-BE49-F238E27FC236}">
                    <a16:creationId xmlns:a16="http://schemas.microsoft.com/office/drawing/2014/main" id="{1A1F1124-E039-8C5F-27B4-B388ADDD1CE1}"/>
                  </a:ext>
                </a:extLst>
              </p:cNvPr>
              <p:cNvGrpSpPr/>
              <p:nvPr/>
            </p:nvGrpSpPr>
            <p:grpSpPr>
              <a:xfrm>
                <a:off x="3138070" y="1447442"/>
                <a:ext cx="2338017" cy="1460305"/>
                <a:chOff x="3395442" y="1355393"/>
                <a:chExt cx="2338017" cy="1460305"/>
              </a:xfrm>
            </p:grpSpPr>
            <p:cxnSp>
              <p:nvCxnSpPr>
                <p:cNvPr id="45" name="Connecteur droit 44">
                  <a:extLst>
                    <a:ext uri="{FF2B5EF4-FFF2-40B4-BE49-F238E27FC236}">
                      <a16:creationId xmlns:a16="http://schemas.microsoft.com/office/drawing/2014/main" id="{BBDF5E34-97C7-B4E0-1454-29379058B2B7}"/>
                    </a:ext>
                  </a:extLst>
                </p:cNvPr>
                <p:cNvCxnSpPr/>
                <p:nvPr/>
              </p:nvCxnSpPr>
              <p:spPr>
                <a:xfrm>
                  <a:off x="5019084" y="1634145"/>
                  <a:ext cx="714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67066B39-0036-780E-C17F-40CC3C290EF8}"/>
                    </a:ext>
                  </a:extLst>
                </p:cNvPr>
                <p:cNvSpPr/>
                <p:nvPr/>
              </p:nvSpPr>
              <p:spPr>
                <a:xfrm>
                  <a:off x="3395442" y="1355393"/>
                  <a:ext cx="1614066" cy="146030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0" name="ZoneTexte 49">
                <a:extLst>
                  <a:ext uri="{FF2B5EF4-FFF2-40B4-BE49-F238E27FC236}">
                    <a16:creationId xmlns:a16="http://schemas.microsoft.com/office/drawing/2014/main" id="{65B101C3-8728-D559-7274-743C80292BD1}"/>
                  </a:ext>
                </a:extLst>
              </p:cNvPr>
              <p:cNvSpPr txBox="1"/>
              <p:nvPr/>
            </p:nvSpPr>
            <p:spPr>
              <a:xfrm>
                <a:off x="2377220" y="1198689"/>
                <a:ext cx="3201186" cy="307777"/>
              </a:xfrm>
              <a:prstGeom prst="rect">
                <a:avLst/>
              </a:prstGeom>
              <a:noFill/>
            </p:spPr>
            <p:txBody>
              <a:bodyPr wrap="square" rtlCol="0">
                <a:spAutoFit/>
              </a:bodyPr>
              <a:lstStyle/>
              <a:p>
                <a:pPr algn="ctr"/>
                <a:r>
                  <a:rPr lang="fr-FR" sz="1400" cap="small" dirty="0"/>
                  <a:t>Utilisateurs du domaine</a:t>
                </a:r>
              </a:p>
            </p:txBody>
          </p:sp>
        </p:grpSp>
        <p:pic>
          <p:nvPicPr>
            <p:cNvPr id="59" name="Image 58" descr="Une image contenant cercle, Graphique, art&#10;&#10;Description générée automatiquement">
              <a:extLst>
                <a:ext uri="{FF2B5EF4-FFF2-40B4-BE49-F238E27FC236}">
                  <a16:creationId xmlns:a16="http://schemas.microsoft.com/office/drawing/2014/main" id="{93D6CD37-58B6-96DB-8291-B2BC34F910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540924"/>
              <a:ext cx="288608" cy="288608"/>
            </a:xfrm>
            <a:prstGeom prst="rect">
              <a:avLst/>
            </a:prstGeom>
          </p:spPr>
        </p:pic>
        <p:pic>
          <p:nvPicPr>
            <p:cNvPr id="60" name="Image 59" descr="Une image contenant cercle, Graphique, art&#10;&#10;Description générée automatiquement">
              <a:extLst>
                <a:ext uri="{FF2B5EF4-FFF2-40B4-BE49-F238E27FC236}">
                  <a16:creationId xmlns:a16="http://schemas.microsoft.com/office/drawing/2014/main" id="{B19B9092-462A-EA0B-09E4-4EF2516894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882515"/>
              <a:ext cx="288608" cy="288608"/>
            </a:xfrm>
            <a:prstGeom prst="rect">
              <a:avLst/>
            </a:prstGeom>
          </p:spPr>
        </p:pic>
        <p:pic>
          <p:nvPicPr>
            <p:cNvPr id="63" name="Image 62" descr="Une image contenant cercle, Graphique, art&#10;&#10;Description générée automatiquement">
              <a:extLst>
                <a:ext uri="{FF2B5EF4-FFF2-40B4-BE49-F238E27FC236}">
                  <a16:creationId xmlns:a16="http://schemas.microsoft.com/office/drawing/2014/main" id="{B21D45F8-767F-39BB-DCA4-712ADBDCD2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8751" y="1534262"/>
              <a:ext cx="288608" cy="288608"/>
            </a:xfrm>
            <a:prstGeom prst="rect">
              <a:avLst/>
            </a:prstGeom>
          </p:spPr>
        </p:pic>
        <p:pic>
          <p:nvPicPr>
            <p:cNvPr id="64" name="Image 63" descr="Une image contenant cercle, Graphique, art&#10;&#10;Description générée automatiquement">
              <a:extLst>
                <a:ext uri="{FF2B5EF4-FFF2-40B4-BE49-F238E27FC236}">
                  <a16:creationId xmlns:a16="http://schemas.microsoft.com/office/drawing/2014/main" id="{F2FFFE48-BDCE-5DCC-73AC-8D1A06F11A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8086" y="1876510"/>
              <a:ext cx="288608" cy="288608"/>
            </a:xfrm>
            <a:prstGeom prst="rect">
              <a:avLst/>
            </a:prstGeom>
          </p:spPr>
        </p:pic>
        <p:pic>
          <p:nvPicPr>
            <p:cNvPr id="73" name="Image 72" descr="Une image contenant cercle, Graphique, art&#10;&#10;Description générée automatiquement">
              <a:extLst>
                <a:ext uri="{FF2B5EF4-FFF2-40B4-BE49-F238E27FC236}">
                  <a16:creationId xmlns:a16="http://schemas.microsoft.com/office/drawing/2014/main" id="{CF6DF8D2-6560-912F-5D65-975DE8E277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472" y="1541394"/>
              <a:ext cx="288608" cy="288608"/>
            </a:xfrm>
            <a:prstGeom prst="rect">
              <a:avLst/>
            </a:prstGeom>
          </p:spPr>
        </p:pic>
        <p:pic>
          <p:nvPicPr>
            <p:cNvPr id="74" name="Image 73" descr="Une image contenant cercle, Graphique, art&#10;&#10;Description générée automatiquement">
              <a:extLst>
                <a:ext uri="{FF2B5EF4-FFF2-40B4-BE49-F238E27FC236}">
                  <a16:creationId xmlns:a16="http://schemas.microsoft.com/office/drawing/2014/main" id="{2A948745-61BF-B81E-FEAC-7FD1847C51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0398" y="1534732"/>
              <a:ext cx="288608" cy="288608"/>
            </a:xfrm>
            <a:prstGeom prst="rect">
              <a:avLst/>
            </a:prstGeom>
          </p:spPr>
        </p:pic>
      </p:grpSp>
      <p:grpSp>
        <p:nvGrpSpPr>
          <p:cNvPr id="76" name="Groupe 75">
            <a:extLst>
              <a:ext uri="{FF2B5EF4-FFF2-40B4-BE49-F238E27FC236}">
                <a16:creationId xmlns:a16="http://schemas.microsoft.com/office/drawing/2014/main" id="{4158C605-43FC-5736-5C10-F359CABFE796}"/>
              </a:ext>
            </a:extLst>
          </p:cNvPr>
          <p:cNvGrpSpPr/>
          <p:nvPr/>
        </p:nvGrpSpPr>
        <p:grpSpPr>
          <a:xfrm>
            <a:off x="6468329" y="2431438"/>
            <a:ext cx="2381410" cy="1677229"/>
            <a:chOff x="6468329" y="2431438"/>
            <a:chExt cx="2381410" cy="1677229"/>
          </a:xfrm>
        </p:grpSpPr>
        <p:grpSp>
          <p:nvGrpSpPr>
            <p:cNvPr id="44" name="Groupe 43">
              <a:extLst>
                <a:ext uri="{FF2B5EF4-FFF2-40B4-BE49-F238E27FC236}">
                  <a16:creationId xmlns:a16="http://schemas.microsoft.com/office/drawing/2014/main" id="{C9987F42-188C-CFD2-9B71-5F877ECF22F5}"/>
                </a:ext>
              </a:extLst>
            </p:cNvPr>
            <p:cNvGrpSpPr/>
            <p:nvPr/>
          </p:nvGrpSpPr>
          <p:grpSpPr>
            <a:xfrm>
              <a:off x="6468329" y="2431438"/>
              <a:ext cx="1030502" cy="1463616"/>
              <a:chOff x="6468329" y="2780192"/>
              <a:chExt cx="1030502" cy="1463616"/>
            </a:xfrm>
          </p:grpSpPr>
          <p:cxnSp>
            <p:nvCxnSpPr>
              <p:cNvPr id="40" name="Connecteur droit 39">
                <a:extLst>
                  <a:ext uri="{FF2B5EF4-FFF2-40B4-BE49-F238E27FC236}">
                    <a16:creationId xmlns:a16="http://schemas.microsoft.com/office/drawing/2014/main" id="{2C9B4D7E-6D85-434C-1FA9-2DD978114D79}"/>
                  </a:ext>
                </a:extLst>
              </p:cNvPr>
              <p:cNvCxnSpPr>
                <a:cxnSpLocks/>
              </p:cNvCxnSpPr>
              <p:nvPr/>
            </p:nvCxnSpPr>
            <p:spPr>
              <a:xfrm flipH="1" flipV="1">
                <a:off x="6468329" y="2780192"/>
                <a:ext cx="653831" cy="10635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Image 38" descr="Une image contenant cercle, Graphique, art&#10;&#10;Description générée automatiquement">
                <a:extLst>
                  <a:ext uri="{FF2B5EF4-FFF2-40B4-BE49-F238E27FC236}">
                    <a16:creationId xmlns:a16="http://schemas.microsoft.com/office/drawing/2014/main" id="{50E35428-9A52-4B91-651B-50887D7DDE59}"/>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007299" y="3752276"/>
                <a:ext cx="491532" cy="491532"/>
              </a:xfrm>
              <a:prstGeom prst="rect">
                <a:avLst/>
              </a:prstGeom>
            </p:spPr>
          </p:pic>
        </p:grpSp>
        <p:sp>
          <p:nvSpPr>
            <p:cNvPr id="75" name="ZoneTexte 74">
              <a:extLst>
                <a:ext uri="{FF2B5EF4-FFF2-40B4-BE49-F238E27FC236}">
                  <a16:creationId xmlns:a16="http://schemas.microsoft.com/office/drawing/2014/main" id="{FE87225F-D36D-A9AF-7D07-A5F81C1FC8A3}"/>
                </a:ext>
              </a:extLst>
            </p:cNvPr>
            <p:cNvSpPr txBox="1"/>
            <p:nvPr/>
          </p:nvSpPr>
          <p:spPr>
            <a:xfrm>
              <a:off x="6806846" y="3800890"/>
              <a:ext cx="2042893" cy="307777"/>
            </a:xfrm>
            <a:prstGeom prst="rect">
              <a:avLst/>
            </a:prstGeom>
            <a:noFill/>
          </p:spPr>
          <p:txBody>
            <a:bodyPr wrap="square" rtlCol="0">
              <a:spAutoFit/>
            </a:bodyPr>
            <a:lstStyle/>
            <a:p>
              <a:r>
                <a:rPr lang="fr-FR" sz="1400" cap="small" dirty="0"/>
                <a:t>John Jaune</a:t>
              </a:r>
            </a:p>
          </p:txBody>
        </p:sp>
      </p:grpSp>
      <p:pic>
        <p:nvPicPr>
          <p:cNvPr id="77" name="Image 76" descr="Une image contenant symbole, Graphique, logo&#10;&#10;Description générée automatiquement">
            <a:extLst>
              <a:ext uri="{FF2B5EF4-FFF2-40B4-BE49-F238E27FC236}">
                <a16:creationId xmlns:a16="http://schemas.microsoft.com/office/drawing/2014/main" id="{AE949605-5340-F151-0E8C-1B15201F5361}"/>
              </a:ext>
            </a:extLst>
          </p:cNvPr>
          <p:cNvPicPr>
            <a:picLocks noChangeAspect="1"/>
          </p:cNvPicPr>
          <p:nvPr/>
        </p:nvPicPr>
        <p:blipFill rotWithShape="1">
          <a:blip r:embed="rId10">
            <a:extLst>
              <a:ext uri="{28A0092B-C50C-407E-A947-70E740481C1C}">
                <a14:useLocalDpi xmlns:a14="http://schemas.microsoft.com/office/drawing/2010/main" val="0"/>
              </a:ext>
            </a:extLst>
          </a:blip>
          <a:srcRect b="9824"/>
          <a:stretch/>
        </p:blipFill>
        <p:spPr>
          <a:xfrm rot="19700690">
            <a:off x="6573063" y="2762542"/>
            <a:ext cx="467569" cy="454070"/>
          </a:xfrm>
          <a:prstGeom prst="rect">
            <a:avLst/>
          </a:prstGeom>
        </p:spPr>
      </p:pic>
      <p:pic>
        <p:nvPicPr>
          <p:cNvPr id="23" name="Image 22">
            <a:extLst>
              <a:ext uri="{FF2B5EF4-FFF2-40B4-BE49-F238E27FC236}">
                <a16:creationId xmlns:a16="http://schemas.microsoft.com/office/drawing/2014/main" id="{0A238E30-A05F-5022-2775-48110CF52169}"/>
              </a:ext>
            </a:extLst>
          </p:cNvPr>
          <p:cNvPicPr>
            <a:picLocks noChangeAspect="1"/>
          </p:cNvPicPr>
          <p:nvPr/>
        </p:nvPicPr>
        <p:blipFill>
          <a:blip r:embed="rId11"/>
          <a:stretch>
            <a:fillRect/>
          </a:stretch>
        </p:blipFill>
        <p:spPr>
          <a:xfrm>
            <a:off x="-4461673" y="1212135"/>
            <a:ext cx="4201111" cy="3629532"/>
          </a:xfrm>
          <a:prstGeom prst="rect">
            <a:avLst/>
          </a:prstGeom>
        </p:spPr>
      </p:pic>
      <p:pic>
        <p:nvPicPr>
          <p:cNvPr id="41" name="Image 40" descr="Une image contenant dessin humoristique, capture d’écran, mammifère, Graphique&#10;&#10;Description générée automatiquement">
            <a:extLst>
              <a:ext uri="{FF2B5EF4-FFF2-40B4-BE49-F238E27FC236}">
                <a16:creationId xmlns:a16="http://schemas.microsoft.com/office/drawing/2014/main" id="{A0C3A007-A93F-E2D4-4844-E94CAF3FA519}"/>
              </a:ext>
            </a:extLst>
          </p:cNvPr>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9852758" y="-3688128"/>
            <a:ext cx="1521440" cy="856667"/>
          </a:xfrm>
          <a:prstGeom prst="rect">
            <a:avLst/>
          </a:prstGeom>
        </p:spPr>
      </p:pic>
    </p:spTree>
    <p:extLst>
      <p:ext uri="{BB962C8B-B14F-4D97-AF65-F5344CB8AC3E}">
        <p14:creationId xmlns:p14="http://schemas.microsoft.com/office/powerpoint/2010/main" val="62693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6"/>
                                        </p:tgtEl>
                                        <p:attrNameLst>
                                          <p:attrName>style.visibility</p:attrName>
                                        </p:attrNameLst>
                                      </p:cBhvr>
                                      <p:to>
                                        <p:strVal val="visible"/>
                                      </p:to>
                                    </p:set>
                                    <p:animEffect transition="in" filter="fade">
                                      <p:cBhvr>
                                        <p:cTn id="14" dur="1000"/>
                                        <p:tgtEl>
                                          <p:spTgt spid="76"/>
                                        </p:tgtEl>
                                      </p:cBhvr>
                                    </p:animEffect>
                                    <p:anim calcmode="lin" valueType="num">
                                      <p:cBhvr>
                                        <p:cTn id="15" dur="1000" fill="hold"/>
                                        <p:tgtEl>
                                          <p:spTgt spid="76"/>
                                        </p:tgtEl>
                                        <p:attrNameLst>
                                          <p:attrName>ppt_x</p:attrName>
                                        </p:attrNameLst>
                                      </p:cBhvr>
                                      <p:tavLst>
                                        <p:tav tm="0">
                                          <p:val>
                                            <p:strVal val="#ppt_x"/>
                                          </p:val>
                                        </p:tav>
                                        <p:tav tm="100000">
                                          <p:val>
                                            <p:strVal val="#ppt_x"/>
                                          </p:val>
                                        </p:tav>
                                      </p:tavLst>
                                    </p:anim>
                                    <p:anim calcmode="lin" valueType="num">
                                      <p:cBhvr>
                                        <p:cTn id="16"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7"/>
                                        </p:tgtEl>
                                        <p:attrNameLst>
                                          <p:attrName>style.visibility</p:attrName>
                                        </p:attrNameLst>
                                      </p:cBhvr>
                                      <p:to>
                                        <p:strVal val="visible"/>
                                      </p:to>
                                    </p:set>
                                    <p:animEffect transition="in" filter="fade">
                                      <p:cBhvr>
                                        <p:cTn id="26" dur="1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B0CBE-A152-C23B-8E5C-F2D013FE7D3B}"/>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9729A712-AD31-2B13-EBDF-4102E440272C}"/>
              </a:ext>
            </a:extLst>
          </p:cNvPr>
          <p:cNvSpPr/>
          <p:nvPr/>
        </p:nvSpPr>
        <p:spPr>
          <a:xfrm rot="18802443">
            <a:off x="7994873" y="-7278309"/>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AD96996B-EB43-22CA-B330-A31C42479D50}"/>
              </a:ext>
            </a:extLst>
          </p:cNvPr>
          <p:cNvSpPr/>
          <p:nvPr/>
        </p:nvSpPr>
        <p:spPr>
          <a:xfrm>
            <a:off x="-4229098" y="-342771"/>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3FA2895C-0DDC-F3EF-71DF-2FB8B95EA810}"/>
              </a:ext>
            </a:extLst>
          </p:cNvPr>
          <p:cNvSpPr/>
          <p:nvPr/>
        </p:nvSpPr>
        <p:spPr>
          <a:xfrm>
            <a:off x="-3296778" y="1654361"/>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04BBF2E2-6B8B-6EA5-A10D-C3E6B4DC262F}"/>
              </a:ext>
            </a:extLst>
          </p:cNvPr>
          <p:cNvSpPr/>
          <p:nvPr/>
        </p:nvSpPr>
        <p:spPr>
          <a:xfrm>
            <a:off x="-3296778" y="310533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0C08E6CB-18E3-E2C2-5995-8E3EB4313FB7}"/>
              </a:ext>
            </a:extLst>
          </p:cNvPr>
          <p:cNvSpPr txBox="1"/>
          <p:nvPr/>
        </p:nvSpPr>
        <p:spPr>
          <a:xfrm>
            <a:off x="-6955673" y="3284345"/>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524288EE-4C30-9C43-521F-59CBFD16EB1A}"/>
              </a:ext>
            </a:extLst>
          </p:cNvPr>
          <p:cNvSpPr/>
          <p:nvPr/>
        </p:nvSpPr>
        <p:spPr>
          <a:xfrm>
            <a:off x="-3296778" y="455631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94C78449-1DC1-207C-1332-4AC11FD50261}"/>
              </a:ext>
            </a:extLst>
          </p:cNvPr>
          <p:cNvSpPr txBox="1"/>
          <p:nvPr/>
        </p:nvSpPr>
        <p:spPr>
          <a:xfrm>
            <a:off x="-2903109" y="4760182"/>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BAB49FE4-D0F7-81E6-B355-5E1F14F964F8}"/>
              </a:ext>
            </a:extLst>
          </p:cNvPr>
          <p:cNvSpPr txBox="1"/>
          <p:nvPr/>
        </p:nvSpPr>
        <p:spPr>
          <a:xfrm>
            <a:off x="-7084075" y="1858233"/>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84CEBD3D-7C14-11DE-DFDA-FD87EDA34AD4}"/>
              </a:ext>
            </a:extLst>
          </p:cNvPr>
          <p:cNvSpPr/>
          <p:nvPr/>
        </p:nvSpPr>
        <p:spPr>
          <a:xfrm>
            <a:off x="-4886819" y="-133243"/>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DAE35401-38DD-3AD6-A96D-409D3C59288F}"/>
              </a:ext>
            </a:extLst>
          </p:cNvPr>
          <p:cNvSpPr/>
          <p:nvPr/>
        </p:nvSpPr>
        <p:spPr>
          <a:xfrm>
            <a:off x="-3735252" y="1654361"/>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F5FBFB2B-0FFA-01E6-E734-B05A5F1D4923}"/>
              </a:ext>
            </a:extLst>
          </p:cNvPr>
          <p:cNvSpPr/>
          <p:nvPr/>
        </p:nvSpPr>
        <p:spPr>
          <a:xfrm>
            <a:off x="-3735252" y="310533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FABB5D5B-CBF1-E14A-7457-FBDEFB44C1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3144023"/>
            <a:ext cx="699700" cy="699700"/>
          </a:xfrm>
          <a:prstGeom prst="rect">
            <a:avLst/>
          </a:prstGeom>
        </p:spPr>
      </p:pic>
      <p:sp>
        <p:nvSpPr>
          <p:cNvPr id="56" name="Ellipse 55">
            <a:extLst>
              <a:ext uri="{FF2B5EF4-FFF2-40B4-BE49-F238E27FC236}">
                <a16:creationId xmlns:a16="http://schemas.microsoft.com/office/drawing/2014/main" id="{DC00C968-3605-20E7-66EC-829A4A5A9B4D}"/>
              </a:ext>
            </a:extLst>
          </p:cNvPr>
          <p:cNvSpPr/>
          <p:nvPr/>
        </p:nvSpPr>
        <p:spPr>
          <a:xfrm>
            <a:off x="-3735252" y="455631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1E47F701-944B-BFE1-CD6F-A222766BC3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4594998"/>
            <a:ext cx="699700" cy="699700"/>
          </a:xfrm>
          <a:prstGeom prst="rect">
            <a:avLst/>
          </a:prstGeom>
        </p:spPr>
      </p:pic>
      <p:pic>
        <p:nvPicPr>
          <p:cNvPr id="58" name="Graphique 57">
            <a:extLst>
              <a:ext uri="{FF2B5EF4-FFF2-40B4-BE49-F238E27FC236}">
                <a16:creationId xmlns:a16="http://schemas.microsoft.com/office/drawing/2014/main" id="{7D1A659C-420B-8ADC-317A-CA41E2BD02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1693049"/>
            <a:ext cx="699700" cy="699700"/>
          </a:xfrm>
          <a:prstGeom prst="rect">
            <a:avLst/>
          </a:prstGeom>
        </p:spPr>
      </p:pic>
      <p:sp>
        <p:nvSpPr>
          <p:cNvPr id="10" name="ZoneTexte 9">
            <a:extLst>
              <a:ext uri="{FF2B5EF4-FFF2-40B4-BE49-F238E27FC236}">
                <a16:creationId xmlns:a16="http://schemas.microsoft.com/office/drawing/2014/main" id="{2C31FDB9-A847-D5A7-C999-32CE20DFA5F2}"/>
              </a:ext>
            </a:extLst>
          </p:cNvPr>
          <p:cNvSpPr txBox="1"/>
          <p:nvPr/>
        </p:nvSpPr>
        <p:spPr>
          <a:xfrm>
            <a:off x="905876" y="-3613737"/>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CD0DCE55-8678-04BE-174C-C73361E32CE4}"/>
              </a:ext>
            </a:extLst>
          </p:cNvPr>
          <p:cNvGrpSpPr/>
          <p:nvPr/>
        </p:nvGrpSpPr>
        <p:grpSpPr>
          <a:xfrm>
            <a:off x="3530920" y="-2539194"/>
            <a:ext cx="986209" cy="1402001"/>
            <a:chOff x="1783941" y="3845085"/>
            <a:chExt cx="986209" cy="1402001"/>
          </a:xfrm>
        </p:grpSpPr>
        <p:grpSp>
          <p:nvGrpSpPr>
            <p:cNvPr id="2" name="Groupe 1">
              <a:extLst>
                <a:ext uri="{FF2B5EF4-FFF2-40B4-BE49-F238E27FC236}">
                  <a16:creationId xmlns:a16="http://schemas.microsoft.com/office/drawing/2014/main" id="{0A745303-0BBA-E87F-9BEE-B3BA2A973CEE}"/>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CEC1589E-4A35-6F39-C36A-A7B2F9C062B0}"/>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1CEB4FDF-9400-AC99-B032-D9E9F191FCE0}"/>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F162F3F3-D7A9-E476-0D97-884ECBD661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1F362C4F-E2E9-393C-376C-1C40DA329406}"/>
              </a:ext>
            </a:extLst>
          </p:cNvPr>
          <p:cNvGrpSpPr/>
          <p:nvPr/>
        </p:nvGrpSpPr>
        <p:grpSpPr>
          <a:xfrm>
            <a:off x="4519437" y="-1995155"/>
            <a:ext cx="2520950" cy="307777"/>
            <a:chOff x="4868052" y="1718131"/>
            <a:chExt cx="2520950" cy="307777"/>
          </a:xfrm>
        </p:grpSpPr>
        <p:sp>
          <p:nvSpPr>
            <p:cNvPr id="3" name="ZoneTexte 2">
              <a:extLst>
                <a:ext uri="{FF2B5EF4-FFF2-40B4-BE49-F238E27FC236}">
                  <a16:creationId xmlns:a16="http://schemas.microsoft.com/office/drawing/2014/main" id="{7C85CAB3-1573-3539-905F-4A6B3D8760C5}"/>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20E48748-DFBC-F65E-7840-4F1BB34553E4}"/>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Connecteur droit 10">
            <a:extLst>
              <a:ext uri="{FF2B5EF4-FFF2-40B4-BE49-F238E27FC236}">
                <a16:creationId xmlns:a16="http://schemas.microsoft.com/office/drawing/2014/main" id="{D1D9AA5A-F94A-6879-C1CF-20E36B048BED}"/>
              </a:ext>
            </a:extLst>
          </p:cNvPr>
          <p:cNvCxnSpPr>
            <a:cxnSpLocks/>
          </p:cNvCxnSpPr>
          <p:nvPr/>
        </p:nvCxnSpPr>
        <p:spPr>
          <a:xfrm flipV="1">
            <a:off x="4914753" y="-1609895"/>
            <a:ext cx="849248" cy="1774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642FE33E-D888-9508-3D76-4EFA9C64C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2427" y="210920"/>
            <a:ext cx="737791" cy="737791"/>
          </a:xfrm>
          <a:prstGeom prst="rect">
            <a:avLst/>
          </a:prstGeom>
        </p:spPr>
      </p:pic>
      <p:cxnSp>
        <p:nvCxnSpPr>
          <p:cNvPr id="15" name="Connecteur droit 14">
            <a:extLst>
              <a:ext uri="{FF2B5EF4-FFF2-40B4-BE49-F238E27FC236}">
                <a16:creationId xmlns:a16="http://schemas.microsoft.com/office/drawing/2014/main" id="{8F86526A-9170-5BEA-A96B-6B5A9E0DA0A6}"/>
              </a:ext>
            </a:extLst>
          </p:cNvPr>
          <p:cNvCxnSpPr>
            <a:cxnSpLocks/>
          </p:cNvCxnSpPr>
          <p:nvPr/>
        </p:nvCxnSpPr>
        <p:spPr>
          <a:xfrm flipV="1">
            <a:off x="5541836" y="-1617524"/>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0F9F00A7-8D28-03EF-1271-AAEAFF209F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3804" y="-1029818"/>
            <a:ext cx="776064" cy="776064"/>
          </a:xfrm>
          <a:prstGeom prst="rect">
            <a:avLst/>
          </a:prstGeom>
        </p:spPr>
      </p:pic>
      <p:cxnSp>
        <p:nvCxnSpPr>
          <p:cNvPr id="22" name="Connecteur droit 21">
            <a:extLst>
              <a:ext uri="{FF2B5EF4-FFF2-40B4-BE49-F238E27FC236}">
                <a16:creationId xmlns:a16="http://schemas.microsoft.com/office/drawing/2014/main" id="{59336C0C-A6F4-FD78-317E-9121AF3078AE}"/>
              </a:ext>
            </a:extLst>
          </p:cNvPr>
          <p:cNvCxnSpPr>
            <a:cxnSpLocks/>
          </p:cNvCxnSpPr>
          <p:nvPr/>
        </p:nvCxnSpPr>
        <p:spPr>
          <a:xfrm flipH="1" flipV="1">
            <a:off x="5771140" y="-1617524"/>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907DF5DA-5895-7FF7-847F-6BE6A5C67A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8744" y="-981752"/>
            <a:ext cx="938102" cy="532011"/>
          </a:xfrm>
          <a:prstGeom prst="rect">
            <a:avLst/>
          </a:prstGeom>
        </p:spPr>
      </p:pic>
      <p:cxnSp>
        <p:nvCxnSpPr>
          <p:cNvPr id="30" name="Connecteur droit 29">
            <a:extLst>
              <a:ext uri="{FF2B5EF4-FFF2-40B4-BE49-F238E27FC236}">
                <a16:creationId xmlns:a16="http://schemas.microsoft.com/office/drawing/2014/main" id="{9934A0C2-41A0-C8D3-EFD4-83AA3C8B7D5C}"/>
              </a:ext>
            </a:extLst>
          </p:cNvPr>
          <p:cNvCxnSpPr>
            <a:cxnSpLocks/>
          </p:cNvCxnSpPr>
          <p:nvPr/>
        </p:nvCxnSpPr>
        <p:spPr>
          <a:xfrm flipH="1" flipV="1">
            <a:off x="5764001" y="-1617524"/>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30F32132-164D-E11F-6BB1-A5CBCE5E1E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58778" y="-1088544"/>
            <a:ext cx="700829" cy="659603"/>
          </a:xfrm>
          <a:prstGeom prst="rect">
            <a:avLst/>
          </a:prstGeom>
        </p:spPr>
      </p:pic>
      <p:cxnSp>
        <p:nvCxnSpPr>
          <p:cNvPr id="35" name="Connecteur droit 34">
            <a:extLst>
              <a:ext uri="{FF2B5EF4-FFF2-40B4-BE49-F238E27FC236}">
                <a16:creationId xmlns:a16="http://schemas.microsoft.com/office/drawing/2014/main" id="{328542F8-087E-14C0-264F-B2D19F88AFAF}"/>
              </a:ext>
            </a:extLst>
          </p:cNvPr>
          <p:cNvCxnSpPr>
            <a:cxnSpLocks/>
          </p:cNvCxnSpPr>
          <p:nvPr/>
        </p:nvCxnSpPr>
        <p:spPr>
          <a:xfrm>
            <a:off x="6527379" y="-1801924"/>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0A8AEEFB-2EED-6386-3109-F93B0D58C052}"/>
              </a:ext>
            </a:extLst>
          </p:cNvPr>
          <p:cNvSpPr txBox="1"/>
          <p:nvPr/>
        </p:nvSpPr>
        <p:spPr>
          <a:xfrm>
            <a:off x="7809865" y="-2001247"/>
            <a:ext cx="2042893" cy="307777"/>
          </a:xfrm>
          <a:prstGeom prst="rect">
            <a:avLst/>
          </a:prstGeom>
          <a:noFill/>
        </p:spPr>
        <p:txBody>
          <a:bodyPr wrap="square" rtlCol="0">
            <a:spAutoFit/>
          </a:bodyPr>
          <a:lstStyle/>
          <a:p>
            <a:r>
              <a:rPr lang="fr-FR" sz="1400" cap="small" dirty="0"/>
              <a:t>Service DNS</a:t>
            </a:r>
          </a:p>
        </p:txBody>
      </p:sp>
      <p:pic>
        <p:nvPicPr>
          <p:cNvPr id="18" name="Image 17">
            <a:extLst>
              <a:ext uri="{FF2B5EF4-FFF2-40B4-BE49-F238E27FC236}">
                <a16:creationId xmlns:a16="http://schemas.microsoft.com/office/drawing/2014/main" id="{A48A491E-DE42-A71C-F435-FABECC903B33}"/>
              </a:ext>
            </a:extLst>
          </p:cNvPr>
          <p:cNvPicPr>
            <a:picLocks noChangeAspect="1"/>
          </p:cNvPicPr>
          <p:nvPr/>
        </p:nvPicPr>
        <p:blipFill>
          <a:blip r:embed="rId9"/>
          <a:stretch>
            <a:fillRect/>
          </a:stretch>
        </p:blipFill>
        <p:spPr>
          <a:xfrm>
            <a:off x="7744154" y="-1643493"/>
            <a:ext cx="1726428" cy="841017"/>
          </a:xfrm>
          <a:prstGeom prst="rect">
            <a:avLst/>
          </a:prstGeom>
        </p:spPr>
      </p:pic>
      <p:sp>
        <p:nvSpPr>
          <p:cNvPr id="20" name="ZoneTexte 19">
            <a:extLst>
              <a:ext uri="{FF2B5EF4-FFF2-40B4-BE49-F238E27FC236}">
                <a16:creationId xmlns:a16="http://schemas.microsoft.com/office/drawing/2014/main" id="{710E5BE3-9AD4-321C-B648-BEDC49E16449}"/>
              </a:ext>
            </a:extLst>
          </p:cNvPr>
          <p:cNvSpPr txBox="1"/>
          <p:nvPr/>
        </p:nvSpPr>
        <p:spPr>
          <a:xfrm>
            <a:off x="5153804" y="323808"/>
            <a:ext cx="3120748" cy="584775"/>
          </a:xfrm>
          <a:prstGeom prst="rect">
            <a:avLst/>
          </a:prstGeom>
          <a:noFill/>
        </p:spPr>
        <p:txBody>
          <a:bodyPr wrap="square" rtlCol="0">
            <a:spAutoFit/>
          </a:bodyPr>
          <a:lstStyle/>
          <a:p>
            <a:r>
              <a:rPr lang="fr-FR" sz="3200" cap="small" dirty="0"/>
              <a:t>Utilisateurs</a:t>
            </a:r>
          </a:p>
        </p:txBody>
      </p:sp>
      <p:grpSp>
        <p:nvGrpSpPr>
          <p:cNvPr id="38" name="Groupe 37">
            <a:extLst>
              <a:ext uri="{FF2B5EF4-FFF2-40B4-BE49-F238E27FC236}">
                <a16:creationId xmlns:a16="http://schemas.microsoft.com/office/drawing/2014/main" id="{0C66CA8B-5886-5B51-7187-8F057D7DC4A6}"/>
              </a:ext>
            </a:extLst>
          </p:cNvPr>
          <p:cNvGrpSpPr/>
          <p:nvPr/>
        </p:nvGrpSpPr>
        <p:grpSpPr>
          <a:xfrm>
            <a:off x="9796208" y="1202083"/>
            <a:ext cx="1232772" cy="1665568"/>
            <a:chOff x="4388851" y="1332256"/>
            <a:chExt cx="1232772" cy="1665568"/>
          </a:xfrm>
        </p:grpSpPr>
        <p:grpSp>
          <p:nvGrpSpPr>
            <p:cNvPr id="24" name="Groupe 23">
              <a:extLst>
                <a:ext uri="{FF2B5EF4-FFF2-40B4-BE49-F238E27FC236}">
                  <a16:creationId xmlns:a16="http://schemas.microsoft.com/office/drawing/2014/main" id="{9FB5D7DD-0EE1-1DB2-49A7-336616AB6881}"/>
                </a:ext>
              </a:extLst>
            </p:cNvPr>
            <p:cNvGrpSpPr/>
            <p:nvPr/>
          </p:nvGrpSpPr>
          <p:grpSpPr>
            <a:xfrm>
              <a:off x="4504389" y="1595823"/>
              <a:ext cx="986209" cy="1402001"/>
              <a:chOff x="1783941" y="3845085"/>
              <a:chExt cx="986209" cy="1402001"/>
            </a:xfrm>
          </p:grpSpPr>
          <p:grpSp>
            <p:nvGrpSpPr>
              <p:cNvPr id="26" name="Groupe 25">
                <a:extLst>
                  <a:ext uri="{FF2B5EF4-FFF2-40B4-BE49-F238E27FC236}">
                    <a16:creationId xmlns:a16="http://schemas.microsoft.com/office/drawing/2014/main" id="{12B260DA-6495-63E0-A373-EA1F0550D834}"/>
                  </a:ext>
                </a:extLst>
              </p:cNvPr>
              <p:cNvGrpSpPr/>
              <p:nvPr/>
            </p:nvGrpSpPr>
            <p:grpSpPr>
              <a:xfrm>
                <a:off x="1783941" y="3845085"/>
                <a:ext cx="986209" cy="1402001"/>
                <a:chOff x="5120726" y="1638094"/>
                <a:chExt cx="2247704" cy="4146186"/>
              </a:xfrm>
              <a:noFill/>
            </p:grpSpPr>
            <p:sp>
              <p:nvSpPr>
                <p:cNvPr id="32" name="Rectangle 31">
                  <a:extLst>
                    <a:ext uri="{FF2B5EF4-FFF2-40B4-BE49-F238E27FC236}">
                      <a16:creationId xmlns:a16="http://schemas.microsoft.com/office/drawing/2014/main" id="{F73BF4E9-51DD-C2C6-57FF-FA6F21CF9F67}"/>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ZoneTexte 32">
                  <a:extLst>
                    <a:ext uri="{FF2B5EF4-FFF2-40B4-BE49-F238E27FC236}">
                      <a16:creationId xmlns:a16="http://schemas.microsoft.com/office/drawing/2014/main" id="{6D3BFDB4-5C82-4F5D-89F9-DAB02E7CEA39}"/>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1" name="Picture 4" descr="Active Directory : Integration plugin - Edunao">
                <a:extLst>
                  <a:ext uri="{FF2B5EF4-FFF2-40B4-BE49-F238E27FC236}">
                    <a16:creationId xmlns:a16="http://schemas.microsoft.com/office/drawing/2014/main" id="{21C75A0F-2FF1-DA8C-DB6B-76036169E9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ZoneTexte 35">
              <a:extLst>
                <a:ext uri="{FF2B5EF4-FFF2-40B4-BE49-F238E27FC236}">
                  <a16:creationId xmlns:a16="http://schemas.microsoft.com/office/drawing/2014/main" id="{F85A2E6F-BF22-6DB4-079F-4899779A3965}"/>
                </a:ext>
              </a:extLst>
            </p:cNvPr>
            <p:cNvSpPr txBox="1"/>
            <p:nvPr/>
          </p:nvSpPr>
          <p:spPr>
            <a:xfrm>
              <a:off x="4388851" y="1332256"/>
              <a:ext cx="1232772" cy="307777"/>
            </a:xfrm>
            <a:prstGeom prst="rect">
              <a:avLst/>
            </a:prstGeom>
            <a:noFill/>
          </p:spPr>
          <p:txBody>
            <a:bodyPr wrap="square" rtlCol="0">
              <a:spAutoFit/>
            </a:bodyPr>
            <a:lstStyle/>
            <a:p>
              <a:pPr algn="ctr"/>
              <a:r>
                <a:rPr lang="fr-FR" sz="1400" cap="small" dirty="0"/>
                <a:t>Domaine</a:t>
              </a:r>
            </a:p>
          </p:txBody>
        </p:sp>
      </p:grpSp>
      <p:grpSp>
        <p:nvGrpSpPr>
          <p:cNvPr id="80" name="Groupe 79">
            <a:extLst>
              <a:ext uri="{FF2B5EF4-FFF2-40B4-BE49-F238E27FC236}">
                <a16:creationId xmlns:a16="http://schemas.microsoft.com/office/drawing/2014/main" id="{B687E3A9-AE68-2DFD-387F-B7FB54EF0827}"/>
              </a:ext>
            </a:extLst>
          </p:cNvPr>
          <p:cNvGrpSpPr/>
          <p:nvPr/>
        </p:nvGrpSpPr>
        <p:grpSpPr>
          <a:xfrm>
            <a:off x="6806846" y="1286148"/>
            <a:ext cx="3201186" cy="1709058"/>
            <a:chOff x="2377220" y="1198689"/>
            <a:chExt cx="3201186" cy="1709058"/>
          </a:xfrm>
        </p:grpSpPr>
        <p:grpSp>
          <p:nvGrpSpPr>
            <p:cNvPr id="51" name="Groupe 50">
              <a:extLst>
                <a:ext uri="{FF2B5EF4-FFF2-40B4-BE49-F238E27FC236}">
                  <a16:creationId xmlns:a16="http://schemas.microsoft.com/office/drawing/2014/main" id="{CA38D463-1704-CFDD-D8D0-3490D4DB685A}"/>
                </a:ext>
              </a:extLst>
            </p:cNvPr>
            <p:cNvGrpSpPr/>
            <p:nvPr/>
          </p:nvGrpSpPr>
          <p:grpSpPr>
            <a:xfrm>
              <a:off x="2377220" y="1198689"/>
              <a:ext cx="3201186" cy="1709058"/>
              <a:chOff x="2377220" y="1198689"/>
              <a:chExt cx="3201186" cy="1709058"/>
            </a:xfrm>
          </p:grpSpPr>
          <p:grpSp>
            <p:nvGrpSpPr>
              <p:cNvPr id="47" name="Groupe 46">
                <a:extLst>
                  <a:ext uri="{FF2B5EF4-FFF2-40B4-BE49-F238E27FC236}">
                    <a16:creationId xmlns:a16="http://schemas.microsoft.com/office/drawing/2014/main" id="{EAF1C4C2-2B28-56C0-C368-FBDABD027413}"/>
                  </a:ext>
                </a:extLst>
              </p:cNvPr>
              <p:cNvGrpSpPr/>
              <p:nvPr/>
            </p:nvGrpSpPr>
            <p:grpSpPr>
              <a:xfrm>
                <a:off x="3138070" y="1447442"/>
                <a:ext cx="2338017" cy="1460305"/>
                <a:chOff x="3395442" y="1355393"/>
                <a:chExt cx="2338017" cy="1460305"/>
              </a:xfrm>
            </p:grpSpPr>
            <p:cxnSp>
              <p:nvCxnSpPr>
                <p:cNvPr id="45" name="Connecteur droit 44">
                  <a:extLst>
                    <a:ext uri="{FF2B5EF4-FFF2-40B4-BE49-F238E27FC236}">
                      <a16:creationId xmlns:a16="http://schemas.microsoft.com/office/drawing/2014/main" id="{9925C4A7-FEB5-7A92-44B0-328364FC36A2}"/>
                    </a:ext>
                  </a:extLst>
                </p:cNvPr>
                <p:cNvCxnSpPr/>
                <p:nvPr/>
              </p:nvCxnSpPr>
              <p:spPr>
                <a:xfrm>
                  <a:off x="5019084" y="1634145"/>
                  <a:ext cx="714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FEDFAAF-7862-5006-E3F9-9955FBCC3C08}"/>
                    </a:ext>
                  </a:extLst>
                </p:cNvPr>
                <p:cNvSpPr/>
                <p:nvPr/>
              </p:nvSpPr>
              <p:spPr>
                <a:xfrm>
                  <a:off x="3395442" y="1355393"/>
                  <a:ext cx="1614066" cy="146030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0" name="ZoneTexte 49">
                <a:extLst>
                  <a:ext uri="{FF2B5EF4-FFF2-40B4-BE49-F238E27FC236}">
                    <a16:creationId xmlns:a16="http://schemas.microsoft.com/office/drawing/2014/main" id="{151E56CB-11AB-02EF-4CBA-FAE66490BC06}"/>
                  </a:ext>
                </a:extLst>
              </p:cNvPr>
              <p:cNvSpPr txBox="1"/>
              <p:nvPr/>
            </p:nvSpPr>
            <p:spPr>
              <a:xfrm>
                <a:off x="2377220" y="1198689"/>
                <a:ext cx="3201186" cy="307777"/>
              </a:xfrm>
              <a:prstGeom prst="rect">
                <a:avLst/>
              </a:prstGeom>
              <a:noFill/>
            </p:spPr>
            <p:txBody>
              <a:bodyPr wrap="square" rtlCol="0">
                <a:spAutoFit/>
              </a:bodyPr>
              <a:lstStyle/>
              <a:p>
                <a:pPr algn="ctr"/>
                <a:r>
                  <a:rPr lang="fr-FR" sz="1400" cap="small" dirty="0"/>
                  <a:t>Utilisateurs du domaine</a:t>
                </a:r>
              </a:p>
            </p:txBody>
          </p:sp>
        </p:grpSp>
        <p:pic>
          <p:nvPicPr>
            <p:cNvPr id="59" name="Image 58" descr="Une image contenant cercle, Graphique, art&#10;&#10;Description générée automatiquement">
              <a:extLst>
                <a:ext uri="{FF2B5EF4-FFF2-40B4-BE49-F238E27FC236}">
                  <a16:creationId xmlns:a16="http://schemas.microsoft.com/office/drawing/2014/main" id="{D897D85E-D1B3-E977-24E0-40F440A0EE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540924"/>
              <a:ext cx="288608" cy="288608"/>
            </a:xfrm>
            <a:prstGeom prst="rect">
              <a:avLst/>
            </a:prstGeom>
          </p:spPr>
        </p:pic>
        <p:pic>
          <p:nvPicPr>
            <p:cNvPr id="60" name="Image 59" descr="Une image contenant cercle, Graphique, art&#10;&#10;Description générée automatiquement">
              <a:extLst>
                <a:ext uri="{FF2B5EF4-FFF2-40B4-BE49-F238E27FC236}">
                  <a16:creationId xmlns:a16="http://schemas.microsoft.com/office/drawing/2014/main" id="{3B467DCF-8E7B-E986-2291-A4755810E8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882515"/>
              <a:ext cx="288608" cy="288608"/>
            </a:xfrm>
            <a:prstGeom prst="rect">
              <a:avLst/>
            </a:prstGeom>
          </p:spPr>
        </p:pic>
        <p:pic>
          <p:nvPicPr>
            <p:cNvPr id="63" name="Image 62" descr="Une image contenant cercle, Graphique, art&#10;&#10;Description générée automatiquement">
              <a:extLst>
                <a:ext uri="{FF2B5EF4-FFF2-40B4-BE49-F238E27FC236}">
                  <a16:creationId xmlns:a16="http://schemas.microsoft.com/office/drawing/2014/main" id="{26652763-F23E-9875-4749-803F0B39CA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8751" y="1534262"/>
              <a:ext cx="288608" cy="288608"/>
            </a:xfrm>
            <a:prstGeom prst="rect">
              <a:avLst/>
            </a:prstGeom>
          </p:spPr>
        </p:pic>
        <p:pic>
          <p:nvPicPr>
            <p:cNvPr id="64" name="Image 63" descr="Une image contenant cercle, Graphique, art&#10;&#10;Description générée automatiquement">
              <a:extLst>
                <a:ext uri="{FF2B5EF4-FFF2-40B4-BE49-F238E27FC236}">
                  <a16:creationId xmlns:a16="http://schemas.microsoft.com/office/drawing/2014/main" id="{45610C2C-F735-6393-E0E3-25F20B6A7F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8086" y="1876510"/>
              <a:ext cx="288608" cy="288608"/>
            </a:xfrm>
            <a:prstGeom prst="rect">
              <a:avLst/>
            </a:prstGeom>
          </p:spPr>
        </p:pic>
        <p:pic>
          <p:nvPicPr>
            <p:cNvPr id="73" name="Image 72" descr="Une image contenant cercle, Graphique, art&#10;&#10;Description générée automatiquement">
              <a:extLst>
                <a:ext uri="{FF2B5EF4-FFF2-40B4-BE49-F238E27FC236}">
                  <a16:creationId xmlns:a16="http://schemas.microsoft.com/office/drawing/2014/main" id="{2E1F4615-D8D5-96C8-A5D3-E0A61DF745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472" y="1541394"/>
              <a:ext cx="288608" cy="288608"/>
            </a:xfrm>
            <a:prstGeom prst="rect">
              <a:avLst/>
            </a:prstGeom>
          </p:spPr>
        </p:pic>
        <p:pic>
          <p:nvPicPr>
            <p:cNvPr id="74" name="Image 73" descr="Une image contenant cercle, Graphique, art&#10;&#10;Description générée automatiquement">
              <a:extLst>
                <a:ext uri="{FF2B5EF4-FFF2-40B4-BE49-F238E27FC236}">
                  <a16:creationId xmlns:a16="http://schemas.microsoft.com/office/drawing/2014/main" id="{71EC81FC-6262-1E15-E75E-E35FA34A68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0398" y="1534732"/>
              <a:ext cx="288608" cy="288608"/>
            </a:xfrm>
            <a:prstGeom prst="rect">
              <a:avLst/>
            </a:prstGeom>
          </p:spPr>
        </p:pic>
      </p:grpSp>
      <p:grpSp>
        <p:nvGrpSpPr>
          <p:cNvPr id="76" name="Groupe 75">
            <a:extLst>
              <a:ext uri="{FF2B5EF4-FFF2-40B4-BE49-F238E27FC236}">
                <a16:creationId xmlns:a16="http://schemas.microsoft.com/office/drawing/2014/main" id="{D78D9678-46D1-E278-2040-9BA6DCBFE1F9}"/>
              </a:ext>
            </a:extLst>
          </p:cNvPr>
          <p:cNvGrpSpPr/>
          <p:nvPr/>
        </p:nvGrpSpPr>
        <p:grpSpPr>
          <a:xfrm>
            <a:off x="10897955" y="2518897"/>
            <a:ext cx="2381410" cy="1677229"/>
            <a:chOff x="6468329" y="2431438"/>
            <a:chExt cx="2381410" cy="1677229"/>
          </a:xfrm>
        </p:grpSpPr>
        <p:grpSp>
          <p:nvGrpSpPr>
            <p:cNvPr id="44" name="Groupe 43">
              <a:extLst>
                <a:ext uri="{FF2B5EF4-FFF2-40B4-BE49-F238E27FC236}">
                  <a16:creationId xmlns:a16="http://schemas.microsoft.com/office/drawing/2014/main" id="{9BB7AF78-2DC5-D368-EBAB-8D3B3D89127E}"/>
                </a:ext>
              </a:extLst>
            </p:cNvPr>
            <p:cNvGrpSpPr/>
            <p:nvPr/>
          </p:nvGrpSpPr>
          <p:grpSpPr>
            <a:xfrm>
              <a:off x="6468329" y="2431438"/>
              <a:ext cx="1030502" cy="1463616"/>
              <a:chOff x="6468329" y="2780192"/>
              <a:chExt cx="1030502" cy="1463616"/>
            </a:xfrm>
          </p:grpSpPr>
          <p:cxnSp>
            <p:nvCxnSpPr>
              <p:cNvPr id="40" name="Connecteur droit 39">
                <a:extLst>
                  <a:ext uri="{FF2B5EF4-FFF2-40B4-BE49-F238E27FC236}">
                    <a16:creationId xmlns:a16="http://schemas.microsoft.com/office/drawing/2014/main" id="{08FF0EF7-630F-E701-F32F-0D4AD1BB8B84}"/>
                  </a:ext>
                </a:extLst>
              </p:cNvPr>
              <p:cNvCxnSpPr>
                <a:cxnSpLocks/>
              </p:cNvCxnSpPr>
              <p:nvPr/>
            </p:nvCxnSpPr>
            <p:spPr>
              <a:xfrm flipH="1" flipV="1">
                <a:off x="6468329" y="2780192"/>
                <a:ext cx="653831" cy="10635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Image 38" descr="Une image contenant cercle, Graphique, art&#10;&#10;Description générée automatiquement">
                <a:extLst>
                  <a:ext uri="{FF2B5EF4-FFF2-40B4-BE49-F238E27FC236}">
                    <a16:creationId xmlns:a16="http://schemas.microsoft.com/office/drawing/2014/main" id="{85E40135-C6A0-4FF1-961B-09C1227E3272}"/>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007299" y="3752276"/>
                <a:ext cx="491532" cy="491532"/>
              </a:xfrm>
              <a:prstGeom prst="rect">
                <a:avLst/>
              </a:prstGeom>
            </p:spPr>
          </p:pic>
        </p:grpSp>
        <p:sp>
          <p:nvSpPr>
            <p:cNvPr id="75" name="ZoneTexte 74">
              <a:extLst>
                <a:ext uri="{FF2B5EF4-FFF2-40B4-BE49-F238E27FC236}">
                  <a16:creationId xmlns:a16="http://schemas.microsoft.com/office/drawing/2014/main" id="{8D417541-F7FB-F31C-4A89-81E91D398D15}"/>
                </a:ext>
              </a:extLst>
            </p:cNvPr>
            <p:cNvSpPr txBox="1"/>
            <p:nvPr/>
          </p:nvSpPr>
          <p:spPr>
            <a:xfrm>
              <a:off x="6806846" y="3800890"/>
              <a:ext cx="2042893" cy="307777"/>
            </a:xfrm>
            <a:prstGeom prst="rect">
              <a:avLst/>
            </a:prstGeom>
            <a:noFill/>
          </p:spPr>
          <p:txBody>
            <a:bodyPr wrap="square" rtlCol="0">
              <a:spAutoFit/>
            </a:bodyPr>
            <a:lstStyle/>
            <a:p>
              <a:r>
                <a:rPr lang="fr-FR" sz="1400" cap="small" dirty="0"/>
                <a:t>John Jaune</a:t>
              </a:r>
            </a:p>
          </p:txBody>
        </p:sp>
      </p:grpSp>
      <p:pic>
        <p:nvPicPr>
          <p:cNvPr id="77" name="Image 76" descr="Une image contenant symbole, Graphique, logo&#10;&#10;Description générée automatiquement">
            <a:extLst>
              <a:ext uri="{FF2B5EF4-FFF2-40B4-BE49-F238E27FC236}">
                <a16:creationId xmlns:a16="http://schemas.microsoft.com/office/drawing/2014/main" id="{FF2C969D-6A68-CE21-A659-7D368B69CEB9}"/>
              </a:ext>
            </a:extLst>
          </p:cNvPr>
          <p:cNvPicPr>
            <a:picLocks noChangeAspect="1"/>
          </p:cNvPicPr>
          <p:nvPr/>
        </p:nvPicPr>
        <p:blipFill rotWithShape="1">
          <a:blip r:embed="rId10">
            <a:extLst>
              <a:ext uri="{28A0092B-C50C-407E-A947-70E740481C1C}">
                <a14:useLocalDpi xmlns:a14="http://schemas.microsoft.com/office/drawing/2010/main" val="0"/>
              </a:ext>
            </a:extLst>
          </a:blip>
          <a:srcRect b="9824"/>
          <a:stretch/>
        </p:blipFill>
        <p:spPr>
          <a:xfrm rot="19700690">
            <a:off x="11002689" y="2850001"/>
            <a:ext cx="467569" cy="454070"/>
          </a:xfrm>
          <a:prstGeom prst="rect">
            <a:avLst/>
          </a:prstGeom>
        </p:spPr>
      </p:pic>
      <p:pic>
        <p:nvPicPr>
          <p:cNvPr id="79" name="Image 78">
            <a:extLst>
              <a:ext uri="{FF2B5EF4-FFF2-40B4-BE49-F238E27FC236}">
                <a16:creationId xmlns:a16="http://schemas.microsoft.com/office/drawing/2014/main" id="{EE533C29-7BBE-E202-DCFE-3CEE30162A4D}"/>
              </a:ext>
            </a:extLst>
          </p:cNvPr>
          <p:cNvPicPr>
            <a:picLocks noChangeAspect="1"/>
          </p:cNvPicPr>
          <p:nvPr/>
        </p:nvPicPr>
        <p:blipFill>
          <a:blip r:embed="rId11"/>
          <a:stretch>
            <a:fillRect/>
          </a:stretch>
        </p:blipFill>
        <p:spPr>
          <a:xfrm>
            <a:off x="2675385" y="1332725"/>
            <a:ext cx="4201111" cy="3629532"/>
          </a:xfrm>
          <a:prstGeom prst="rect">
            <a:avLst/>
          </a:prstGeom>
        </p:spPr>
      </p:pic>
    </p:spTree>
    <p:extLst>
      <p:ext uri="{BB962C8B-B14F-4D97-AF65-F5344CB8AC3E}">
        <p14:creationId xmlns:p14="http://schemas.microsoft.com/office/powerpoint/2010/main" val="197482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A88B3-9756-282B-C78F-80D545A491D8}"/>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D2F4071D-CABF-591D-B337-96150675ABD2}"/>
              </a:ext>
            </a:extLst>
          </p:cNvPr>
          <p:cNvSpPr/>
          <p:nvPr/>
        </p:nvSpPr>
        <p:spPr>
          <a:xfrm rot="18802443">
            <a:off x="7994873" y="-7278309"/>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84DAFEEA-86DA-8DA9-B1C2-6EACEB7E1A8E}"/>
              </a:ext>
            </a:extLst>
          </p:cNvPr>
          <p:cNvSpPr/>
          <p:nvPr/>
        </p:nvSpPr>
        <p:spPr>
          <a:xfrm>
            <a:off x="-4229098" y="-342771"/>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ACF7163F-AA88-33F8-D53A-B2D7CCDFC6D5}"/>
              </a:ext>
            </a:extLst>
          </p:cNvPr>
          <p:cNvSpPr/>
          <p:nvPr/>
        </p:nvSpPr>
        <p:spPr>
          <a:xfrm>
            <a:off x="-3296778" y="1654361"/>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FD1655F7-A285-CC54-6B9A-296E020CFB53}"/>
              </a:ext>
            </a:extLst>
          </p:cNvPr>
          <p:cNvSpPr/>
          <p:nvPr/>
        </p:nvSpPr>
        <p:spPr>
          <a:xfrm>
            <a:off x="-3296778" y="310533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70C8B009-3D70-67BC-66CB-A776B7C9A67D}"/>
              </a:ext>
            </a:extLst>
          </p:cNvPr>
          <p:cNvSpPr txBox="1"/>
          <p:nvPr/>
        </p:nvSpPr>
        <p:spPr>
          <a:xfrm>
            <a:off x="-6955673" y="3284345"/>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A3523728-A8F5-1337-CFFF-DDB2AF710D89}"/>
              </a:ext>
            </a:extLst>
          </p:cNvPr>
          <p:cNvSpPr/>
          <p:nvPr/>
        </p:nvSpPr>
        <p:spPr>
          <a:xfrm>
            <a:off x="-3296778" y="455631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65E5A217-88FA-E8FB-722D-8EC5ACD4B6E3}"/>
              </a:ext>
            </a:extLst>
          </p:cNvPr>
          <p:cNvSpPr txBox="1"/>
          <p:nvPr/>
        </p:nvSpPr>
        <p:spPr>
          <a:xfrm>
            <a:off x="-2903109" y="4760182"/>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BE6A55E9-A287-83B9-A8CE-BFA190C7695D}"/>
              </a:ext>
            </a:extLst>
          </p:cNvPr>
          <p:cNvSpPr txBox="1"/>
          <p:nvPr/>
        </p:nvSpPr>
        <p:spPr>
          <a:xfrm>
            <a:off x="-7084075" y="1858233"/>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C1278647-0F74-EEA7-5906-603F7573BEB1}"/>
              </a:ext>
            </a:extLst>
          </p:cNvPr>
          <p:cNvSpPr/>
          <p:nvPr/>
        </p:nvSpPr>
        <p:spPr>
          <a:xfrm>
            <a:off x="-4886819" y="-133243"/>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497DAD21-B6E5-0970-DE88-522B904A9607}"/>
              </a:ext>
            </a:extLst>
          </p:cNvPr>
          <p:cNvSpPr/>
          <p:nvPr/>
        </p:nvSpPr>
        <p:spPr>
          <a:xfrm>
            <a:off x="-3735252" y="1654361"/>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C3D20648-34DF-C3B2-02DE-CDDF17BF54B4}"/>
              </a:ext>
            </a:extLst>
          </p:cNvPr>
          <p:cNvSpPr/>
          <p:nvPr/>
        </p:nvSpPr>
        <p:spPr>
          <a:xfrm>
            <a:off x="-3735252" y="310533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9B726C71-8A07-C576-3A55-E675286DA8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3144023"/>
            <a:ext cx="699700" cy="699700"/>
          </a:xfrm>
          <a:prstGeom prst="rect">
            <a:avLst/>
          </a:prstGeom>
        </p:spPr>
      </p:pic>
      <p:sp>
        <p:nvSpPr>
          <p:cNvPr id="56" name="Ellipse 55">
            <a:extLst>
              <a:ext uri="{FF2B5EF4-FFF2-40B4-BE49-F238E27FC236}">
                <a16:creationId xmlns:a16="http://schemas.microsoft.com/office/drawing/2014/main" id="{8597E4AA-8A0C-44AF-F2E2-95E9018CB234}"/>
              </a:ext>
            </a:extLst>
          </p:cNvPr>
          <p:cNvSpPr/>
          <p:nvPr/>
        </p:nvSpPr>
        <p:spPr>
          <a:xfrm>
            <a:off x="-3735252" y="455631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1FD6B939-CD75-CB9D-4663-E81B02BC45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4594998"/>
            <a:ext cx="699700" cy="699700"/>
          </a:xfrm>
          <a:prstGeom prst="rect">
            <a:avLst/>
          </a:prstGeom>
        </p:spPr>
      </p:pic>
      <p:pic>
        <p:nvPicPr>
          <p:cNvPr id="58" name="Graphique 57">
            <a:extLst>
              <a:ext uri="{FF2B5EF4-FFF2-40B4-BE49-F238E27FC236}">
                <a16:creationId xmlns:a16="http://schemas.microsoft.com/office/drawing/2014/main" id="{3B2519CD-A53E-7D52-5EF6-1778FCD206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1693049"/>
            <a:ext cx="699700" cy="699700"/>
          </a:xfrm>
          <a:prstGeom prst="rect">
            <a:avLst/>
          </a:prstGeom>
        </p:spPr>
      </p:pic>
      <p:sp>
        <p:nvSpPr>
          <p:cNvPr id="10" name="ZoneTexte 9">
            <a:extLst>
              <a:ext uri="{FF2B5EF4-FFF2-40B4-BE49-F238E27FC236}">
                <a16:creationId xmlns:a16="http://schemas.microsoft.com/office/drawing/2014/main" id="{656F3C8E-DEA5-F25C-FD1F-4AB7A8F3EAC0}"/>
              </a:ext>
            </a:extLst>
          </p:cNvPr>
          <p:cNvSpPr txBox="1"/>
          <p:nvPr/>
        </p:nvSpPr>
        <p:spPr>
          <a:xfrm>
            <a:off x="905876" y="-3613737"/>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1D9ED396-EA9A-FC85-59F5-94FEBABE51F9}"/>
              </a:ext>
            </a:extLst>
          </p:cNvPr>
          <p:cNvGrpSpPr/>
          <p:nvPr/>
        </p:nvGrpSpPr>
        <p:grpSpPr>
          <a:xfrm>
            <a:off x="3530920" y="-2539194"/>
            <a:ext cx="986209" cy="1402001"/>
            <a:chOff x="1783941" y="3845085"/>
            <a:chExt cx="986209" cy="1402001"/>
          </a:xfrm>
        </p:grpSpPr>
        <p:grpSp>
          <p:nvGrpSpPr>
            <p:cNvPr id="2" name="Groupe 1">
              <a:extLst>
                <a:ext uri="{FF2B5EF4-FFF2-40B4-BE49-F238E27FC236}">
                  <a16:creationId xmlns:a16="http://schemas.microsoft.com/office/drawing/2014/main" id="{C472C27D-473A-6566-1B81-CCD3F368C056}"/>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65CAE167-95BD-9517-386B-1FF472EF8D0E}"/>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A886FA32-5107-77CF-0100-F05890CA35A1}"/>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DD54BC43-CA9F-E289-E76D-CD5BAA1969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47B3C91B-53D3-13D8-0A14-F5368D4F842F}"/>
              </a:ext>
            </a:extLst>
          </p:cNvPr>
          <p:cNvGrpSpPr/>
          <p:nvPr/>
        </p:nvGrpSpPr>
        <p:grpSpPr>
          <a:xfrm>
            <a:off x="4519437" y="-1995155"/>
            <a:ext cx="2520950" cy="307777"/>
            <a:chOff x="4868052" y="1718131"/>
            <a:chExt cx="2520950" cy="307777"/>
          </a:xfrm>
        </p:grpSpPr>
        <p:sp>
          <p:nvSpPr>
            <p:cNvPr id="3" name="ZoneTexte 2">
              <a:extLst>
                <a:ext uri="{FF2B5EF4-FFF2-40B4-BE49-F238E27FC236}">
                  <a16:creationId xmlns:a16="http://schemas.microsoft.com/office/drawing/2014/main" id="{DE4DD659-7566-D308-1FE7-F85ECBA7C0F3}"/>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33CFA730-F4B0-B23F-51AB-6DEE6186729B}"/>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Connecteur droit 10">
            <a:extLst>
              <a:ext uri="{FF2B5EF4-FFF2-40B4-BE49-F238E27FC236}">
                <a16:creationId xmlns:a16="http://schemas.microsoft.com/office/drawing/2014/main" id="{5B78DEA7-71E4-87FD-DA75-3D63039805BB}"/>
              </a:ext>
            </a:extLst>
          </p:cNvPr>
          <p:cNvCxnSpPr>
            <a:cxnSpLocks/>
          </p:cNvCxnSpPr>
          <p:nvPr/>
        </p:nvCxnSpPr>
        <p:spPr>
          <a:xfrm flipV="1">
            <a:off x="4914753" y="-1609895"/>
            <a:ext cx="849248" cy="1774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1332368F-932A-5063-EA02-A7240C33DB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2427" y="210920"/>
            <a:ext cx="737791" cy="737791"/>
          </a:xfrm>
          <a:prstGeom prst="rect">
            <a:avLst/>
          </a:prstGeom>
        </p:spPr>
      </p:pic>
      <p:cxnSp>
        <p:nvCxnSpPr>
          <p:cNvPr id="15" name="Connecteur droit 14">
            <a:extLst>
              <a:ext uri="{FF2B5EF4-FFF2-40B4-BE49-F238E27FC236}">
                <a16:creationId xmlns:a16="http://schemas.microsoft.com/office/drawing/2014/main" id="{59E97492-EF17-CC37-70AE-E465E4D873B9}"/>
              </a:ext>
            </a:extLst>
          </p:cNvPr>
          <p:cNvCxnSpPr>
            <a:cxnSpLocks/>
          </p:cNvCxnSpPr>
          <p:nvPr/>
        </p:nvCxnSpPr>
        <p:spPr>
          <a:xfrm flipV="1">
            <a:off x="5541836" y="-1617524"/>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568BCA3C-E57A-8D43-20A2-029578012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3804" y="-1029818"/>
            <a:ext cx="776064" cy="776064"/>
          </a:xfrm>
          <a:prstGeom prst="rect">
            <a:avLst/>
          </a:prstGeom>
        </p:spPr>
      </p:pic>
      <p:cxnSp>
        <p:nvCxnSpPr>
          <p:cNvPr id="22" name="Connecteur droit 21">
            <a:extLst>
              <a:ext uri="{FF2B5EF4-FFF2-40B4-BE49-F238E27FC236}">
                <a16:creationId xmlns:a16="http://schemas.microsoft.com/office/drawing/2014/main" id="{7862345B-2AAF-44B8-085D-1E1E16C675F8}"/>
              </a:ext>
            </a:extLst>
          </p:cNvPr>
          <p:cNvCxnSpPr>
            <a:cxnSpLocks/>
          </p:cNvCxnSpPr>
          <p:nvPr/>
        </p:nvCxnSpPr>
        <p:spPr>
          <a:xfrm flipH="1" flipV="1">
            <a:off x="5771140" y="-1617524"/>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3A9C9187-3921-0AC4-B818-D4700CB1D5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8744" y="-981752"/>
            <a:ext cx="938102" cy="532011"/>
          </a:xfrm>
          <a:prstGeom prst="rect">
            <a:avLst/>
          </a:prstGeom>
        </p:spPr>
      </p:pic>
      <p:cxnSp>
        <p:nvCxnSpPr>
          <p:cNvPr id="30" name="Connecteur droit 29">
            <a:extLst>
              <a:ext uri="{FF2B5EF4-FFF2-40B4-BE49-F238E27FC236}">
                <a16:creationId xmlns:a16="http://schemas.microsoft.com/office/drawing/2014/main" id="{3ECBB63B-19ED-9B33-EE06-A20C75A97229}"/>
              </a:ext>
            </a:extLst>
          </p:cNvPr>
          <p:cNvCxnSpPr>
            <a:cxnSpLocks/>
          </p:cNvCxnSpPr>
          <p:nvPr/>
        </p:nvCxnSpPr>
        <p:spPr>
          <a:xfrm flipH="1" flipV="1">
            <a:off x="5764001" y="-1617524"/>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91A6B6EB-AE94-C4FD-7FA7-DF17D74036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58778" y="-1088544"/>
            <a:ext cx="700829" cy="659603"/>
          </a:xfrm>
          <a:prstGeom prst="rect">
            <a:avLst/>
          </a:prstGeom>
        </p:spPr>
      </p:pic>
      <p:cxnSp>
        <p:nvCxnSpPr>
          <p:cNvPr id="35" name="Connecteur droit 34">
            <a:extLst>
              <a:ext uri="{FF2B5EF4-FFF2-40B4-BE49-F238E27FC236}">
                <a16:creationId xmlns:a16="http://schemas.microsoft.com/office/drawing/2014/main" id="{414D41B6-39AA-F45C-9D95-2BD57F0A11F4}"/>
              </a:ext>
            </a:extLst>
          </p:cNvPr>
          <p:cNvCxnSpPr>
            <a:cxnSpLocks/>
          </p:cNvCxnSpPr>
          <p:nvPr/>
        </p:nvCxnSpPr>
        <p:spPr>
          <a:xfrm>
            <a:off x="6527379" y="-1801924"/>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2E842976-4207-0A00-0B9B-9ACD5A77BD43}"/>
              </a:ext>
            </a:extLst>
          </p:cNvPr>
          <p:cNvSpPr txBox="1"/>
          <p:nvPr/>
        </p:nvSpPr>
        <p:spPr>
          <a:xfrm>
            <a:off x="7809865" y="-2001247"/>
            <a:ext cx="2042893" cy="307777"/>
          </a:xfrm>
          <a:prstGeom prst="rect">
            <a:avLst/>
          </a:prstGeom>
          <a:noFill/>
        </p:spPr>
        <p:txBody>
          <a:bodyPr wrap="square" rtlCol="0">
            <a:spAutoFit/>
          </a:bodyPr>
          <a:lstStyle/>
          <a:p>
            <a:r>
              <a:rPr lang="fr-FR" sz="1400" cap="small" dirty="0"/>
              <a:t>Service DNS</a:t>
            </a:r>
          </a:p>
        </p:txBody>
      </p:sp>
      <p:pic>
        <p:nvPicPr>
          <p:cNvPr id="18" name="Image 17">
            <a:extLst>
              <a:ext uri="{FF2B5EF4-FFF2-40B4-BE49-F238E27FC236}">
                <a16:creationId xmlns:a16="http://schemas.microsoft.com/office/drawing/2014/main" id="{1A874B4C-DA91-824C-AC9D-39B33BD56E00}"/>
              </a:ext>
            </a:extLst>
          </p:cNvPr>
          <p:cNvPicPr>
            <a:picLocks noChangeAspect="1"/>
          </p:cNvPicPr>
          <p:nvPr/>
        </p:nvPicPr>
        <p:blipFill>
          <a:blip r:embed="rId9"/>
          <a:stretch>
            <a:fillRect/>
          </a:stretch>
        </p:blipFill>
        <p:spPr>
          <a:xfrm>
            <a:off x="7744154" y="-1643493"/>
            <a:ext cx="1726428" cy="841017"/>
          </a:xfrm>
          <a:prstGeom prst="rect">
            <a:avLst/>
          </a:prstGeom>
        </p:spPr>
      </p:pic>
      <p:sp>
        <p:nvSpPr>
          <p:cNvPr id="20" name="ZoneTexte 19">
            <a:extLst>
              <a:ext uri="{FF2B5EF4-FFF2-40B4-BE49-F238E27FC236}">
                <a16:creationId xmlns:a16="http://schemas.microsoft.com/office/drawing/2014/main" id="{4DFCFDBA-5CE8-00EC-F0DF-0CDD89CE01F6}"/>
              </a:ext>
            </a:extLst>
          </p:cNvPr>
          <p:cNvSpPr txBox="1"/>
          <p:nvPr/>
        </p:nvSpPr>
        <p:spPr>
          <a:xfrm>
            <a:off x="5153804" y="323808"/>
            <a:ext cx="3120748" cy="584775"/>
          </a:xfrm>
          <a:prstGeom prst="rect">
            <a:avLst/>
          </a:prstGeom>
          <a:noFill/>
        </p:spPr>
        <p:txBody>
          <a:bodyPr wrap="square" rtlCol="0">
            <a:spAutoFit/>
          </a:bodyPr>
          <a:lstStyle/>
          <a:p>
            <a:r>
              <a:rPr lang="fr-FR" sz="3200" cap="small" dirty="0"/>
              <a:t>Utilisateurs</a:t>
            </a:r>
          </a:p>
        </p:txBody>
      </p:sp>
      <p:grpSp>
        <p:nvGrpSpPr>
          <p:cNvPr id="38" name="Groupe 37">
            <a:extLst>
              <a:ext uri="{FF2B5EF4-FFF2-40B4-BE49-F238E27FC236}">
                <a16:creationId xmlns:a16="http://schemas.microsoft.com/office/drawing/2014/main" id="{0B61B1B8-905A-A0DE-69D2-DC27F73A515F}"/>
              </a:ext>
            </a:extLst>
          </p:cNvPr>
          <p:cNvGrpSpPr/>
          <p:nvPr/>
        </p:nvGrpSpPr>
        <p:grpSpPr>
          <a:xfrm>
            <a:off x="5366582" y="1114624"/>
            <a:ext cx="1232772" cy="1665568"/>
            <a:chOff x="4388851" y="1332256"/>
            <a:chExt cx="1232772" cy="1665568"/>
          </a:xfrm>
        </p:grpSpPr>
        <p:grpSp>
          <p:nvGrpSpPr>
            <p:cNvPr id="24" name="Groupe 23">
              <a:extLst>
                <a:ext uri="{FF2B5EF4-FFF2-40B4-BE49-F238E27FC236}">
                  <a16:creationId xmlns:a16="http://schemas.microsoft.com/office/drawing/2014/main" id="{03B3C295-0A8E-88A9-2543-8E6980B7BE42}"/>
                </a:ext>
              </a:extLst>
            </p:cNvPr>
            <p:cNvGrpSpPr/>
            <p:nvPr/>
          </p:nvGrpSpPr>
          <p:grpSpPr>
            <a:xfrm>
              <a:off x="4504389" y="1595823"/>
              <a:ext cx="986209" cy="1402001"/>
              <a:chOff x="1783941" y="3845085"/>
              <a:chExt cx="986209" cy="1402001"/>
            </a:xfrm>
          </p:grpSpPr>
          <p:grpSp>
            <p:nvGrpSpPr>
              <p:cNvPr id="26" name="Groupe 25">
                <a:extLst>
                  <a:ext uri="{FF2B5EF4-FFF2-40B4-BE49-F238E27FC236}">
                    <a16:creationId xmlns:a16="http://schemas.microsoft.com/office/drawing/2014/main" id="{90AF08C3-09A1-3076-7835-3CF49C9B2714}"/>
                  </a:ext>
                </a:extLst>
              </p:cNvPr>
              <p:cNvGrpSpPr/>
              <p:nvPr/>
            </p:nvGrpSpPr>
            <p:grpSpPr>
              <a:xfrm>
                <a:off x="1783941" y="3845085"/>
                <a:ext cx="986209" cy="1402001"/>
                <a:chOff x="5120726" y="1638094"/>
                <a:chExt cx="2247704" cy="4146186"/>
              </a:xfrm>
              <a:noFill/>
            </p:grpSpPr>
            <p:sp>
              <p:nvSpPr>
                <p:cNvPr id="32" name="Rectangle 31">
                  <a:extLst>
                    <a:ext uri="{FF2B5EF4-FFF2-40B4-BE49-F238E27FC236}">
                      <a16:creationId xmlns:a16="http://schemas.microsoft.com/office/drawing/2014/main" id="{448155B9-66FB-5DBB-FCDF-35996DAA7620}"/>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ZoneTexte 32">
                  <a:extLst>
                    <a:ext uri="{FF2B5EF4-FFF2-40B4-BE49-F238E27FC236}">
                      <a16:creationId xmlns:a16="http://schemas.microsoft.com/office/drawing/2014/main" id="{C92907D6-B54D-9A84-65B3-A15BC9F02386}"/>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1" name="Picture 4" descr="Active Directory : Integration plugin - Edunao">
                <a:extLst>
                  <a:ext uri="{FF2B5EF4-FFF2-40B4-BE49-F238E27FC236}">
                    <a16:creationId xmlns:a16="http://schemas.microsoft.com/office/drawing/2014/main" id="{01E3E629-9999-DE1A-9B3D-E6CE3F5E23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ZoneTexte 35">
              <a:extLst>
                <a:ext uri="{FF2B5EF4-FFF2-40B4-BE49-F238E27FC236}">
                  <a16:creationId xmlns:a16="http://schemas.microsoft.com/office/drawing/2014/main" id="{7BE4EC00-2563-6E41-024C-09AE3F44ED35}"/>
                </a:ext>
              </a:extLst>
            </p:cNvPr>
            <p:cNvSpPr txBox="1"/>
            <p:nvPr/>
          </p:nvSpPr>
          <p:spPr>
            <a:xfrm>
              <a:off x="4388851" y="1332256"/>
              <a:ext cx="1232772" cy="307777"/>
            </a:xfrm>
            <a:prstGeom prst="rect">
              <a:avLst/>
            </a:prstGeom>
            <a:noFill/>
          </p:spPr>
          <p:txBody>
            <a:bodyPr wrap="square" rtlCol="0">
              <a:spAutoFit/>
            </a:bodyPr>
            <a:lstStyle/>
            <a:p>
              <a:pPr algn="ctr"/>
              <a:r>
                <a:rPr lang="fr-FR" sz="1400" cap="small" dirty="0"/>
                <a:t>Domaine</a:t>
              </a:r>
            </a:p>
          </p:txBody>
        </p:sp>
      </p:grpSp>
      <p:grpSp>
        <p:nvGrpSpPr>
          <p:cNvPr id="12" name="Groupe 11">
            <a:extLst>
              <a:ext uri="{FF2B5EF4-FFF2-40B4-BE49-F238E27FC236}">
                <a16:creationId xmlns:a16="http://schemas.microsoft.com/office/drawing/2014/main" id="{77C8C017-5E4B-E7CD-7BC7-0DC96781B17A}"/>
              </a:ext>
            </a:extLst>
          </p:cNvPr>
          <p:cNvGrpSpPr/>
          <p:nvPr/>
        </p:nvGrpSpPr>
        <p:grpSpPr>
          <a:xfrm>
            <a:off x="2377220" y="1198689"/>
            <a:ext cx="3201186" cy="1709058"/>
            <a:chOff x="2377220" y="1198689"/>
            <a:chExt cx="3201186" cy="1709058"/>
          </a:xfrm>
        </p:grpSpPr>
        <p:grpSp>
          <p:nvGrpSpPr>
            <p:cNvPr id="51" name="Groupe 50">
              <a:extLst>
                <a:ext uri="{FF2B5EF4-FFF2-40B4-BE49-F238E27FC236}">
                  <a16:creationId xmlns:a16="http://schemas.microsoft.com/office/drawing/2014/main" id="{BF8FD644-8E1E-5996-55E3-7AA892236EBF}"/>
                </a:ext>
              </a:extLst>
            </p:cNvPr>
            <p:cNvGrpSpPr/>
            <p:nvPr/>
          </p:nvGrpSpPr>
          <p:grpSpPr>
            <a:xfrm>
              <a:off x="2377220" y="1198689"/>
              <a:ext cx="3201186" cy="1709058"/>
              <a:chOff x="2377220" y="1198689"/>
              <a:chExt cx="3201186" cy="1709058"/>
            </a:xfrm>
          </p:grpSpPr>
          <p:grpSp>
            <p:nvGrpSpPr>
              <p:cNvPr id="47" name="Groupe 46">
                <a:extLst>
                  <a:ext uri="{FF2B5EF4-FFF2-40B4-BE49-F238E27FC236}">
                    <a16:creationId xmlns:a16="http://schemas.microsoft.com/office/drawing/2014/main" id="{7DE8F68C-42E4-DFCF-317B-76D88743BBF2}"/>
                  </a:ext>
                </a:extLst>
              </p:cNvPr>
              <p:cNvGrpSpPr/>
              <p:nvPr/>
            </p:nvGrpSpPr>
            <p:grpSpPr>
              <a:xfrm>
                <a:off x="3138070" y="1447442"/>
                <a:ext cx="2338017" cy="1460305"/>
                <a:chOff x="3395442" y="1355393"/>
                <a:chExt cx="2338017" cy="1460305"/>
              </a:xfrm>
            </p:grpSpPr>
            <p:cxnSp>
              <p:nvCxnSpPr>
                <p:cNvPr id="45" name="Connecteur droit 44">
                  <a:extLst>
                    <a:ext uri="{FF2B5EF4-FFF2-40B4-BE49-F238E27FC236}">
                      <a16:creationId xmlns:a16="http://schemas.microsoft.com/office/drawing/2014/main" id="{5FCAB930-2321-AF61-038C-04AC84239DCC}"/>
                    </a:ext>
                  </a:extLst>
                </p:cNvPr>
                <p:cNvCxnSpPr/>
                <p:nvPr/>
              </p:nvCxnSpPr>
              <p:spPr>
                <a:xfrm>
                  <a:off x="5019084" y="1634145"/>
                  <a:ext cx="714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3840568-30E4-B1E5-B31B-69B9E5455B3C}"/>
                    </a:ext>
                  </a:extLst>
                </p:cNvPr>
                <p:cNvSpPr/>
                <p:nvPr/>
              </p:nvSpPr>
              <p:spPr>
                <a:xfrm>
                  <a:off x="3395442" y="1355393"/>
                  <a:ext cx="1614066" cy="146030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0" name="ZoneTexte 49">
                <a:extLst>
                  <a:ext uri="{FF2B5EF4-FFF2-40B4-BE49-F238E27FC236}">
                    <a16:creationId xmlns:a16="http://schemas.microsoft.com/office/drawing/2014/main" id="{094AD668-2659-FE93-68B3-98205CA4AC14}"/>
                  </a:ext>
                </a:extLst>
              </p:cNvPr>
              <p:cNvSpPr txBox="1"/>
              <p:nvPr/>
            </p:nvSpPr>
            <p:spPr>
              <a:xfrm>
                <a:off x="2377220" y="1198689"/>
                <a:ext cx="3201186" cy="307777"/>
              </a:xfrm>
              <a:prstGeom prst="rect">
                <a:avLst/>
              </a:prstGeom>
              <a:noFill/>
            </p:spPr>
            <p:txBody>
              <a:bodyPr wrap="square" rtlCol="0">
                <a:spAutoFit/>
              </a:bodyPr>
              <a:lstStyle/>
              <a:p>
                <a:pPr algn="ctr"/>
                <a:r>
                  <a:rPr lang="fr-FR" sz="1400" cap="small" dirty="0"/>
                  <a:t>Utilisateurs du domaine</a:t>
                </a:r>
              </a:p>
            </p:txBody>
          </p:sp>
        </p:grpSp>
        <p:pic>
          <p:nvPicPr>
            <p:cNvPr id="59" name="Image 58" descr="Une image contenant cercle, Graphique, art&#10;&#10;Description générée automatiquement">
              <a:extLst>
                <a:ext uri="{FF2B5EF4-FFF2-40B4-BE49-F238E27FC236}">
                  <a16:creationId xmlns:a16="http://schemas.microsoft.com/office/drawing/2014/main" id="{7A97213F-9020-1F2E-C815-33E339B5EB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540924"/>
              <a:ext cx="288608" cy="288608"/>
            </a:xfrm>
            <a:prstGeom prst="rect">
              <a:avLst/>
            </a:prstGeom>
          </p:spPr>
        </p:pic>
        <p:pic>
          <p:nvPicPr>
            <p:cNvPr id="60" name="Image 59" descr="Une image contenant cercle, Graphique, art&#10;&#10;Description générée automatiquement">
              <a:extLst>
                <a:ext uri="{FF2B5EF4-FFF2-40B4-BE49-F238E27FC236}">
                  <a16:creationId xmlns:a16="http://schemas.microsoft.com/office/drawing/2014/main" id="{DC90D7A9-1879-61E5-55FF-A8733159F9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882515"/>
              <a:ext cx="288608" cy="288608"/>
            </a:xfrm>
            <a:prstGeom prst="rect">
              <a:avLst/>
            </a:prstGeom>
          </p:spPr>
        </p:pic>
        <p:pic>
          <p:nvPicPr>
            <p:cNvPr id="63" name="Image 62" descr="Une image contenant cercle, Graphique, art&#10;&#10;Description générée automatiquement">
              <a:extLst>
                <a:ext uri="{FF2B5EF4-FFF2-40B4-BE49-F238E27FC236}">
                  <a16:creationId xmlns:a16="http://schemas.microsoft.com/office/drawing/2014/main" id="{85A84800-79EA-1C23-8F61-1D030C5B21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8751" y="1534262"/>
              <a:ext cx="288608" cy="288608"/>
            </a:xfrm>
            <a:prstGeom prst="rect">
              <a:avLst/>
            </a:prstGeom>
          </p:spPr>
        </p:pic>
        <p:pic>
          <p:nvPicPr>
            <p:cNvPr id="64" name="Image 63" descr="Une image contenant cercle, Graphique, art&#10;&#10;Description générée automatiquement">
              <a:extLst>
                <a:ext uri="{FF2B5EF4-FFF2-40B4-BE49-F238E27FC236}">
                  <a16:creationId xmlns:a16="http://schemas.microsoft.com/office/drawing/2014/main" id="{D2D3C03B-1DBD-20F1-0C7A-EE38D2D65A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8086" y="1876510"/>
              <a:ext cx="288608" cy="288608"/>
            </a:xfrm>
            <a:prstGeom prst="rect">
              <a:avLst/>
            </a:prstGeom>
          </p:spPr>
        </p:pic>
        <p:pic>
          <p:nvPicPr>
            <p:cNvPr id="73" name="Image 72" descr="Une image contenant cercle, Graphique, art&#10;&#10;Description générée automatiquement">
              <a:extLst>
                <a:ext uri="{FF2B5EF4-FFF2-40B4-BE49-F238E27FC236}">
                  <a16:creationId xmlns:a16="http://schemas.microsoft.com/office/drawing/2014/main" id="{1422B613-A8C8-36F3-D0BC-47FED2A6C9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472" y="1541394"/>
              <a:ext cx="288608" cy="288608"/>
            </a:xfrm>
            <a:prstGeom prst="rect">
              <a:avLst/>
            </a:prstGeom>
          </p:spPr>
        </p:pic>
        <p:pic>
          <p:nvPicPr>
            <p:cNvPr id="74" name="Image 73" descr="Une image contenant cercle, Graphique, art&#10;&#10;Description générée automatiquement">
              <a:extLst>
                <a:ext uri="{FF2B5EF4-FFF2-40B4-BE49-F238E27FC236}">
                  <a16:creationId xmlns:a16="http://schemas.microsoft.com/office/drawing/2014/main" id="{DB8791B9-3A84-5C03-C0A0-8727505A18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0398" y="1534732"/>
              <a:ext cx="288608" cy="288608"/>
            </a:xfrm>
            <a:prstGeom prst="rect">
              <a:avLst/>
            </a:prstGeom>
          </p:spPr>
        </p:pic>
      </p:grpSp>
      <p:grpSp>
        <p:nvGrpSpPr>
          <p:cNvPr id="76" name="Groupe 75">
            <a:extLst>
              <a:ext uri="{FF2B5EF4-FFF2-40B4-BE49-F238E27FC236}">
                <a16:creationId xmlns:a16="http://schemas.microsoft.com/office/drawing/2014/main" id="{F95514B6-7BCD-6DB5-B19D-B89BCCBA0560}"/>
              </a:ext>
            </a:extLst>
          </p:cNvPr>
          <p:cNvGrpSpPr/>
          <p:nvPr/>
        </p:nvGrpSpPr>
        <p:grpSpPr>
          <a:xfrm>
            <a:off x="6468329" y="2431438"/>
            <a:ext cx="2381410" cy="1677229"/>
            <a:chOff x="6468329" y="2431438"/>
            <a:chExt cx="2381410" cy="1677229"/>
          </a:xfrm>
        </p:grpSpPr>
        <p:grpSp>
          <p:nvGrpSpPr>
            <p:cNvPr id="44" name="Groupe 43">
              <a:extLst>
                <a:ext uri="{FF2B5EF4-FFF2-40B4-BE49-F238E27FC236}">
                  <a16:creationId xmlns:a16="http://schemas.microsoft.com/office/drawing/2014/main" id="{097D8335-78A2-90AD-7E4C-B2F1ECA19F3B}"/>
                </a:ext>
              </a:extLst>
            </p:cNvPr>
            <p:cNvGrpSpPr/>
            <p:nvPr/>
          </p:nvGrpSpPr>
          <p:grpSpPr>
            <a:xfrm>
              <a:off x="6468329" y="2431438"/>
              <a:ext cx="1030502" cy="1463616"/>
              <a:chOff x="6468329" y="2780192"/>
              <a:chExt cx="1030502" cy="1463616"/>
            </a:xfrm>
          </p:grpSpPr>
          <p:cxnSp>
            <p:nvCxnSpPr>
              <p:cNvPr id="40" name="Connecteur droit 39">
                <a:extLst>
                  <a:ext uri="{FF2B5EF4-FFF2-40B4-BE49-F238E27FC236}">
                    <a16:creationId xmlns:a16="http://schemas.microsoft.com/office/drawing/2014/main" id="{79627388-A934-9180-5734-72D596D483BA}"/>
                  </a:ext>
                </a:extLst>
              </p:cNvPr>
              <p:cNvCxnSpPr>
                <a:cxnSpLocks/>
              </p:cNvCxnSpPr>
              <p:nvPr/>
            </p:nvCxnSpPr>
            <p:spPr>
              <a:xfrm flipH="1" flipV="1">
                <a:off x="6468329" y="2780192"/>
                <a:ext cx="653831" cy="10635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Image 38" descr="Une image contenant cercle, Graphique, art&#10;&#10;Description générée automatiquement">
                <a:extLst>
                  <a:ext uri="{FF2B5EF4-FFF2-40B4-BE49-F238E27FC236}">
                    <a16:creationId xmlns:a16="http://schemas.microsoft.com/office/drawing/2014/main" id="{B27F184E-4A3C-4D01-7E4B-1A44244AE3C0}"/>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007299" y="3752276"/>
                <a:ext cx="491532" cy="491532"/>
              </a:xfrm>
              <a:prstGeom prst="rect">
                <a:avLst/>
              </a:prstGeom>
            </p:spPr>
          </p:pic>
        </p:grpSp>
        <p:sp>
          <p:nvSpPr>
            <p:cNvPr id="75" name="ZoneTexte 74">
              <a:extLst>
                <a:ext uri="{FF2B5EF4-FFF2-40B4-BE49-F238E27FC236}">
                  <a16:creationId xmlns:a16="http://schemas.microsoft.com/office/drawing/2014/main" id="{B233BAAA-0A94-05A3-465F-9D3AC0E5BAFA}"/>
                </a:ext>
              </a:extLst>
            </p:cNvPr>
            <p:cNvSpPr txBox="1"/>
            <p:nvPr/>
          </p:nvSpPr>
          <p:spPr>
            <a:xfrm>
              <a:off x="6806846" y="3800890"/>
              <a:ext cx="2042893" cy="307777"/>
            </a:xfrm>
            <a:prstGeom prst="rect">
              <a:avLst/>
            </a:prstGeom>
            <a:noFill/>
          </p:spPr>
          <p:txBody>
            <a:bodyPr wrap="square" rtlCol="0">
              <a:spAutoFit/>
            </a:bodyPr>
            <a:lstStyle/>
            <a:p>
              <a:r>
                <a:rPr lang="fr-FR" sz="1400" cap="small" dirty="0"/>
                <a:t>John Jaune</a:t>
              </a:r>
            </a:p>
          </p:txBody>
        </p:sp>
      </p:grpSp>
      <p:pic>
        <p:nvPicPr>
          <p:cNvPr id="23" name="Image 22">
            <a:extLst>
              <a:ext uri="{FF2B5EF4-FFF2-40B4-BE49-F238E27FC236}">
                <a16:creationId xmlns:a16="http://schemas.microsoft.com/office/drawing/2014/main" id="{BFA8BFF7-9E91-E81F-1B33-944B00A44D4E}"/>
              </a:ext>
            </a:extLst>
          </p:cNvPr>
          <p:cNvPicPr>
            <a:picLocks noChangeAspect="1"/>
          </p:cNvPicPr>
          <p:nvPr/>
        </p:nvPicPr>
        <p:blipFill>
          <a:blip r:embed="rId10"/>
          <a:stretch>
            <a:fillRect/>
          </a:stretch>
        </p:blipFill>
        <p:spPr>
          <a:xfrm>
            <a:off x="-4461673" y="1212135"/>
            <a:ext cx="4201111" cy="3629532"/>
          </a:xfrm>
          <a:prstGeom prst="rect">
            <a:avLst/>
          </a:prstGeom>
        </p:spPr>
      </p:pic>
      <p:pic>
        <p:nvPicPr>
          <p:cNvPr id="41" name="Image 40" descr="Une image contenant cercle, Graphique, art&#10;&#10;Description générée automatiquement">
            <a:extLst>
              <a:ext uri="{FF2B5EF4-FFF2-40B4-BE49-F238E27FC236}">
                <a16:creationId xmlns:a16="http://schemas.microsoft.com/office/drawing/2014/main" id="{0377A296-0E9B-77BB-5D80-B93A7B57A2EA}"/>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005003" y="1888986"/>
            <a:ext cx="288608" cy="288608"/>
          </a:xfrm>
          <a:prstGeom prst="rect">
            <a:avLst/>
          </a:prstGeom>
        </p:spPr>
      </p:pic>
      <p:pic>
        <p:nvPicPr>
          <p:cNvPr id="42" name="Image 41" descr="Une image contenant symbole, Graphique, logo&#10;&#10;Description générée automatiquement">
            <a:extLst>
              <a:ext uri="{FF2B5EF4-FFF2-40B4-BE49-F238E27FC236}">
                <a16:creationId xmlns:a16="http://schemas.microsoft.com/office/drawing/2014/main" id="{411AE96F-150A-F54A-4C22-743E1152FE73}"/>
              </a:ext>
            </a:extLst>
          </p:cNvPr>
          <p:cNvPicPr>
            <a:picLocks noChangeAspect="1"/>
          </p:cNvPicPr>
          <p:nvPr/>
        </p:nvPicPr>
        <p:blipFill rotWithShape="1">
          <a:blip r:embed="rId11">
            <a:extLst>
              <a:ext uri="{28A0092B-C50C-407E-A947-70E740481C1C}">
                <a14:useLocalDpi xmlns:a14="http://schemas.microsoft.com/office/drawing/2010/main" val="0"/>
              </a:ext>
            </a:extLst>
          </a:blip>
          <a:srcRect b="9824"/>
          <a:stretch/>
        </p:blipFill>
        <p:spPr>
          <a:xfrm rot="19700690">
            <a:off x="6573063" y="2762542"/>
            <a:ext cx="467569" cy="454070"/>
          </a:xfrm>
          <a:prstGeom prst="rect">
            <a:avLst/>
          </a:prstGeom>
        </p:spPr>
      </p:pic>
      <p:grpSp>
        <p:nvGrpSpPr>
          <p:cNvPr id="71" name="Groupe 70">
            <a:extLst>
              <a:ext uri="{FF2B5EF4-FFF2-40B4-BE49-F238E27FC236}">
                <a16:creationId xmlns:a16="http://schemas.microsoft.com/office/drawing/2014/main" id="{5DC4EDE3-83C8-671A-4F87-E72F27D8B81B}"/>
              </a:ext>
            </a:extLst>
          </p:cNvPr>
          <p:cNvGrpSpPr/>
          <p:nvPr/>
        </p:nvGrpSpPr>
        <p:grpSpPr>
          <a:xfrm>
            <a:off x="6468329" y="1844065"/>
            <a:ext cx="3690400" cy="733591"/>
            <a:chOff x="6468329" y="1844065"/>
            <a:chExt cx="3690400" cy="733591"/>
          </a:xfrm>
        </p:grpSpPr>
        <p:cxnSp>
          <p:nvCxnSpPr>
            <p:cNvPr id="62" name="Connecteur droit 61">
              <a:extLst>
                <a:ext uri="{FF2B5EF4-FFF2-40B4-BE49-F238E27FC236}">
                  <a16:creationId xmlns:a16="http://schemas.microsoft.com/office/drawing/2014/main" id="{CBF1A35B-5366-3C91-9F2B-B83F90F27DBE}"/>
                </a:ext>
              </a:extLst>
            </p:cNvPr>
            <p:cNvCxnSpPr>
              <a:cxnSpLocks/>
              <a:stCxn id="32" idx="3"/>
            </p:cNvCxnSpPr>
            <p:nvPr/>
          </p:nvCxnSpPr>
          <p:spPr>
            <a:xfrm>
              <a:off x="6468329" y="2079192"/>
              <a:ext cx="1682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5" name="Image 64" descr="Une image contenant cercle, Graphique, art&#10;&#10;Description générée automatiquement">
              <a:extLst>
                <a:ext uri="{FF2B5EF4-FFF2-40B4-BE49-F238E27FC236}">
                  <a16:creationId xmlns:a16="http://schemas.microsoft.com/office/drawing/2014/main" id="{158732C9-AB15-8E76-C315-A88AB15E896C}"/>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115836" y="1844065"/>
              <a:ext cx="491532" cy="491532"/>
            </a:xfrm>
            <a:prstGeom prst="rect">
              <a:avLst/>
            </a:prstGeom>
          </p:spPr>
        </p:pic>
        <p:sp>
          <p:nvSpPr>
            <p:cNvPr id="61" name="ZoneTexte 60">
              <a:extLst>
                <a:ext uri="{FF2B5EF4-FFF2-40B4-BE49-F238E27FC236}">
                  <a16:creationId xmlns:a16="http://schemas.microsoft.com/office/drawing/2014/main" id="{44D27BB9-7152-0F39-6E9B-9BAF743128CA}"/>
                </a:ext>
              </a:extLst>
            </p:cNvPr>
            <p:cNvSpPr txBox="1"/>
            <p:nvPr/>
          </p:nvSpPr>
          <p:spPr>
            <a:xfrm>
              <a:off x="8115836" y="2269879"/>
              <a:ext cx="2042893" cy="307777"/>
            </a:xfrm>
            <a:prstGeom prst="rect">
              <a:avLst/>
            </a:prstGeom>
            <a:noFill/>
          </p:spPr>
          <p:txBody>
            <a:bodyPr wrap="square" rtlCol="0">
              <a:spAutoFit/>
            </a:bodyPr>
            <a:lstStyle/>
            <a:p>
              <a:r>
                <a:rPr lang="fr-FR" sz="1400" cap="small" dirty="0"/>
                <a:t>x176</a:t>
              </a:r>
            </a:p>
          </p:txBody>
        </p:sp>
      </p:grpSp>
    </p:spTree>
    <p:extLst>
      <p:ext uri="{BB962C8B-B14F-4D97-AF65-F5344CB8AC3E}">
        <p14:creationId xmlns:p14="http://schemas.microsoft.com/office/powerpoint/2010/main" val="386401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32895-49CE-9ACD-9FA0-86AD0C5D8429}"/>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96FC2032-E617-963B-C949-D18F2443D4B2}"/>
              </a:ext>
            </a:extLst>
          </p:cNvPr>
          <p:cNvSpPr/>
          <p:nvPr/>
        </p:nvSpPr>
        <p:spPr>
          <a:xfrm rot="18802443">
            <a:off x="7994873" y="-7278309"/>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0ACAED76-D65D-221B-9829-539176F99C3C}"/>
              </a:ext>
            </a:extLst>
          </p:cNvPr>
          <p:cNvSpPr/>
          <p:nvPr/>
        </p:nvSpPr>
        <p:spPr>
          <a:xfrm>
            <a:off x="-4229098" y="-342771"/>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487CBEE7-4453-BFE1-6830-51BF3C55E738}"/>
              </a:ext>
            </a:extLst>
          </p:cNvPr>
          <p:cNvSpPr/>
          <p:nvPr/>
        </p:nvSpPr>
        <p:spPr>
          <a:xfrm>
            <a:off x="-3296778" y="1654361"/>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3843B90A-04B9-1F49-7746-F4CF90A1ED75}"/>
              </a:ext>
            </a:extLst>
          </p:cNvPr>
          <p:cNvSpPr/>
          <p:nvPr/>
        </p:nvSpPr>
        <p:spPr>
          <a:xfrm>
            <a:off x="-3296778" y="310533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E9B445E2-F999-763A-DF03-4CD3EDBBCCA1}"/>
              </a:ext>
            </a:extLst>
          </p:cNvPr>
          <p:cNvSpPr txBox="1"/>
          <p:nvPr/>
        </p:nvSpPr>
        <p:spPr>
          <a:xfrm>
            <a:off x="-6955673" y="3284345"/>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94C033E5-B3AF-95CE-04E7-848E73B6542B}"/>
              </a:ext>
            </a:extLst>
          </p:cNvPr>
          <p:cNvSpPr/>
          <p:nvPr/>
        </p:nvSpPr>
        <p:spPr>
          <a:xfrm>
            <a:off x="-3296778" y="455631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D1C5A8E3-F22B-D8F1-FD9A-F7E3285EA6A2}"/>
              </a:ext>
            </a:extLst>
          </p:cNvPr>
          <p:cNvSpPr txBox="1"/>
          <p:nvPr/>
        </p:nvSpPr>
        <p:spPr>
          <a:xfrm>
            <a:off x="-2903109" y="4760182"/>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4DEB2996-EC29-774B-3B5B-D20E136790A1}"/>
              </a:ext>
            </a:extLst>
          </p:cNvPr>
          <p:cNvSpPr txBox="1"/>
          <p:nvPr/>
        </p:nvSpPr>
        <p:spPr>
          <a:xfrm>
            <a:off x="-7084075" y="1858233"/>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D601A093-D1CA-66C9-AB55-F4B80F33DF20}"/>
              </a:ext>
            </a:extLst>
          </p:cNvPr>
          <p:cNvSpPr/>
          <p:nvPr/>
        </p:nvSpPr>
        <p:spPr>
          <a:xfrm>
            <a:off x="-4886819" y="-133243"/>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BE14FCC8-95DC-F777-8BBF-153A400A6893}"/>
              </a:ext>
            </a:extLst>
          </p:cNvPr>
          <p:cNvSpPr/>
          <p:nvPr/>
        </p:nvSpPr>
        <p:spPr>
          <a:xfrm>
            <a:off x="-3735252" y="1654361"/>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0DFE7C04-2191-B940-2EB6-27239404A0AE}"/>
              </a:ext>
            </a:extLst>
          </p:cNvPr>
          <p:cNvSpPr/>
          <p:nvPr/>
        </p:nvSpPr>
        <p:spPr>
          <a:xfrm>
            <a:off x="-3735252" y="310533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14A7F9B9-AFE9-2B29-30F1-FE727C847D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3144023"/>
            <a:ext cx="699700" cy="699700"/>
          </a:xfrm>
          <a:prstGeom prst="rect">
            <a:avLst/>
          </a:prstGeom>
        </p:spPr>
      </p:pic>
      <p:sp>
        <p:nvSpPr>
          <p:cNvPr id="56" name="Ellipse 55">
            <a:extLst>
              <a:ext uri="{FF2B5EF4-FFF2-40B4-BE49-F238E27FC236}">
                <a16:creationId xmlns:a16="http://schemas.microsoft.com/office/drawing/2014/main" id="{29CAF7CB-3B26-322C-2EA8-666E69A828B7}"/>
              </a:ext>
            </a:extLst>
          </p:cNvPr>
          <p:cNvSpPr/>
          <p:nvPr/>
        </p:nvSpPr>
        <p:spPr>
          <a:xfrm>
            <a:off x="-3735252" y="455631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3128B732-E505-766C-2EE7-D9F619CC1B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4594998"/>
            <a:ext cx="699700" cy="699700"/>
          </a:xfrm>
          <a:prstGeom prst="rect">
            <a:avLst/>
          </a:prstGeom>
        </p:spPr>
      </p:pic>
      <p:pic>
        <p:nvPicPr>
          <p:cNvPr id="58" name="Graphique 57">
            <a:extLst>
              <a:ext uri="{FF2B5EF4-FFF2-40B4-BE49-F238E27FC236}">
                <a16:creationId xmlns:a16="http://schemas.microsoft.com/office/drawing/2014/main" id="{5647CB2E-DD91-C277-A26D-8C4A04E70F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1693049"/>
            <a:ext cx="699700" cy="699700"/>
          </a:xfrm>
          <a:prstGeom prst="rect">
            <a:avLst/>
          </a:prstGeom>
        </p:spPr>
      </p:pic>
      <p:sp>
        <p:nvSpPr>
          <p:cNvPr id="10" name="ZoneTexte 9">
            <a:extLst>
              <a:ext uri="{FF2B5EF4-FFF2-40B4-BE49-F238E27FC236}">
                <a16:creationId xmlns:a16="http://schemas.microsoft.com/office/drawing/2014/main" id="{987CF737-F5A0-773C-F0E6-424F8B9D65DB}"/>
              </a:ext>
            </a:extLst>
          </p:cNvPr>
          <p:cNvSpPr txBox="1"/>
          <p:nvPr/>
        </p:nvSpPr>
        <p:spPr>
          <a:xfrm>
            <a:off x="905876" y="-3613737"/>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8083B2CD-2590-57AA-2126-D5BABAD77293}"/>
              </a:ext>
            </a:extLst>
          </p:cNvPr>
          <p:cNvGrpSpPr/>
          <p:nvPr/>
        </p:nvGrpSpPr>
        <p:grpSpPr>
          <a:xfrm>
            <a:off x="3530920" y="-2539194"/>
            <a:ext cx="986209" cy="1402001"/>
            <a:chOff x="1783941" y="3845085"/>
            <a:chExt cx="986209" cy="1402001"/>
          </a:xfrm>
        </p:grpSpPr>
        <p:grpSp>
          <p:nvGrpSpPr>
            <p:cNvPr id="2" name="Groupe 1">
              <a:extLst>
                <a:ext uri="{FF2B5EF4-FFF2-40B4-BE49-F238E27FC236}">
                  <a16:creationId xmlns:a16="http://schemas.microsoft.com/office/drawing/2014/main" id="{2706203E-245A-2B78-7318-FA59FEBEF01E}"/>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440BA58B-9624-8EA9-99C0-C07E323700B3}"/>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6C10BF3B-59E0-B5F3-DC9F-025998B57A4E}"/>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E0A6AC11-F8DB-BB2F-0679-97C53DEB52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BFB49ADF-3374-A8AB-5177-93DB20F50056}"/>
              </a:ext>
            </a:extLst>
          </p:cNvPr>
          <p:cNvGrpSpPr/>
          <p:nvPr/>
        </p:nvGrpSpPr>
        <p:grpSpPr>
          <a:xfrm>
            <a:off x="4519437" y="-1995155"/>
            <a:ext cx="2520950" cy="307777"/>
            <a:chOff x="4868052" y="1718131"/>
            <a:chExt cx="2520950" cy="307777"/>
          </a:xfrm>
        </p:grpSpPr>
        <p:sp>
          <p:nvSpPr>
            <p:cNvPr id="3" name="ZoneTexte 2">
              <a:extLst>
                <a:ext uri="{FF2B5EF4-FFF2-40B4-BE49-F238E27FC236}">
                  <a16:creationId xmlns:a16="http://schemas.microsoft.com/office/drawing/2014/main" id="{2C7C0AD4-7103-1113-2601-E5DC63863215}"/>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963CB2DB-7D3C-983C-1C9E-8F1265885AFA}"/>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Connecteur droit 10">
            <a:extLst>
              <a:ext uri="{FF2B5EF4-FFF2-40B4-BE49-F238E27FC236}">
                <a16:creationId xmlns:a16="http://schemas.microsoft.com/office/drawing/2014/main" id="{1EADE6CE-C69B-56F0-F330-05180534CD07}"/>
              </a:ext>
            </a:extLst>
          </p:cNvPr>
          <p:cNvCxnSpPr>
            <a:cxnSpLocks/>
          </p:cNvCxnSpPr>
          <p:nvPr/>
        </p:nvCxnSpPr>
        <p:spPr>
          <a:xfrm flipV="1">
            <a:off x="4914753" y="-1609895"/>
            <a:ext cx="849248" cy="1774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3780FBE5-FE4C-F88D-7057-2FB2F3AE7E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2427" y="210920"/>
            <a:ext cx="737791" cy="737791"/>
          </a:xfrm>
          <a:prstGeom prst="rect">
            <a:avLst/>
          </a:prstGeom>
        </p:spPr>
      </p:pic>
      <p:cxnSp>
        <p:nvCxnSpPr>
          <p:cNvPr id="15" name="Connecteur droit 14">
            <a:extLst>
              <a:ext uri="{FF2B5EF4-FFF2-40B4-BE49-F238E27FC236}">
                <a16:creationId xmlns:a16="http://schemas.microsoft.com/office/drawing/2014/main" id="{E9314F41-F69E-D2FE-5B5F-B59A459266CE}"/>
              </a:ext>
            </a:extLst>
          </p:cNvPr>
          <p:cNvCxnSpPr>
            <a:cxnSpLocks/>
          </p:cNvCxnSpPr>
          <p:nvPr/>
        </p:nvCxnSpPr>
        <p:spPr>
          <a:xfrm flipV="1">
            <a:off x="5541836" y="-1617524"/>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404204F0-303E-5CE9-ED94-60ED2FFAED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3804" y="-1029818"/>
            <a:ext cx="776064" cy="776064"/>
          </a:xfrm>
          <a:prstGeom prst="rect">
            <a:avLst/>
          </a:prstGeom>
        </p:spPr>
      </p:pic>
      <p:cxnSp>
        <p:nvCxnSpPr>
          <p:cNvPr id="22" name="Connecteur droit 21">
            <a:extLst>
              <a:ext uri="{FF2B5EF4-FFF2-40B4-BE49-F238E27FC236}">
                <a16:creationId xmlns:a16="http://schemas.microsoft.com/office/drawing/2014/main" id="{911E3703-EB8B-D9B4-9D54-C889E8D28D37}"/>
              </a:ext>
            </a:extLst>
          </p:cNvPr>
          <p:cNvCxnSpPr>
            <a:cxnSpLocks/>
          </p:cNvCxnSpPr>
          <p:nvPr/>
        </p:nvCxnSpPr>
        <p:spPr>
          <a:xfrm flipH="1" flipV="1">
            <a:off x="5771140" y="-1617524"/>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F238C9E3-F4E6-31F7-F023-CD747D38AD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8744" y="-981752"/>
            <a:ext cx="938102" cy="532011"/>
          </a:xfrm>
          <a:prstGeom prst="rect">
            <a:avLst/>
          </a:prstGeom>
        </p:spPr>
      </p:pic>
      <p:cxnSp>
        <p:nvCxnSpPr>
          <p:cNvPr id="30" name="Connecteur droit 29">
            <a:extLst>
              <a:ext uri="{FF2B5EF4-FFF2-40B4-BE49-F238E27FC236}">
                <a16:creationId xmlns:a16="http://schemas.microsoft.com/office/drawing/2014/main" id="{07BC549D-2CC5-6533-E858-A2E6EBEAFF07}"/>
              </a:ext>
            </a:extLst>
          </p:cNvPr>
          <p:cNvCxnSpPr>
            <a:cxnSpLocks/>
          </p:cNvCxnSpPr>
          <p:nvPr/>
        </p:nvCxnSpPr>
        <p:spPr>
          <a:xfrm flipH="1" flipV="1">
            <a:off x="5764001" y="-1617524"/>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3B527E5B-63F4-3813-CA08-F303564315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58778" y="-1088544"/>
            <a:ext cx="700829" cy="659603"/>
          </a:xfrm>
          <a:prstGeom prst="rect">
            <a:avLst/>
          </a:prstGeom>
        </p:spPr>
      </p:pic>
      <p:cxnSp>
        <p:nvCxnSpPr>
          <p:cNvPr id="35" name="Connecteur droit 34">
            <a:extLst>
              <a:ext uri="{FF2B5EF4-FFF2-40B4-BE49-F238E27FC236}">
                <a16:creationId xmlns:a16="http://schemas.microsoft.com/office/drawing/2014/main" id="{0E9A27EA-30A5-C965-8907-4ED752479FCA}"/>
              </a:ext>
            </a:extLst>
          </p:cNvPr>
          <p:cNvCxnSpPr>
            <a:cxnSpLocks/>
          </p:cNvCxnSpPr>
          <p:nvPr/>
        </p:nvCxnSpPr>
        <p:spPr>
          <a:xfrm>
            <a:off x="6527379" y="-1801924"/>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9D1C2C66-2523-F09C-4182-2A9432865ADF}"/>
              </a:ext>
            </a:extLst>
          </p:cNvPr>
          <p:cNvSpPr txBox="1"/>
          <p:nvPr/>
        </p:nvSpPr>
        <p:spPr>
          <a:xfrm>
            <a:off x="7809865" y="-2001247"/>
            <a:ext cx="2042893" cy="307777"/>
          </a:xfrm>
          <a:prstGeom prst="rect">
            <a:avLst/>
          </a:prstGeom>
          <a:noFill/>
        </p:spPr>
        <p:txBody>
          <a:bodyPr wrap="square" rtlCol="0">
            <a:spAutoFit/>
          </a:bodyPr>
          <a:lstStyle/>
          <a:p>
            <a:r>
              <a:rPr lang="fr-FR" sz="1400" cap="small" dirty="0"/>
              <a:t>Service DNS</a:t>
            </a:r>
          </a:p>
        </p:txBody>
      </p:sp>
      <p:pic>
        <p:nvPicPr>
          <p:cNvPr id="18" name="Image 17">
            <a:extLst>
              <a:ext uri="{FF2B5EF4-FFF2-40B4-BE49-F238E27FC236}">
                <a16:creationId xmlns:a16="http://schemas.microsoft.com/office/drawing/2014/main" id="{1C6E547A-C7B4-B393-7971-92F4982BBF73}"/>
              </a:ext>
            </a:extLst>
          </p:cNvPr>
          <p:cNvPicPr>
            <a:picLocks noChangeAspect="1"/>
          </p:cNvPicPr>
          <p:nvPr/>
        </p:nvPicPr>
        <p:blipFill>
          <a:blip r:embed="rId9"/>
          <a:stretch>
            <a:fillRect/>
          </a:stretch>
        </p:blipFill>
        <p:spPr>
          <a:xfrm>
            <a:off x="7744154" y="-1643493"/>
            <a:ext cx="1726428" cy="841017"/>
          </a:xfrm>
          <a:prstGeom prst="rect">
            <a:avLst/>
          </a:prstGeom>
        </p:spPr>
      </p:pic>
      <p:sp>
        <p:nvSpPr>
          <p:cNvPr id="20" name="ZoneTexte 19">
            <a:extLst>
              <a:ext uri="{FF2B5EF4-FFF2-40B4-BE49-F238E27FC236}">
                <a16:creationId xmlns:a16="http://schemas.microsoft.com/office/drawing/2014/main" id="{CDE12A57-DD31-F652-A6E4-C7A810B4D1E7}"/>
              </a:ext>
            </a:extLst>
          </p:cNvPr>
          <p:cNvSpPr txBox="1"/>
          <p:nvPr/>
        </p:nvSpPr>
        <p:spPr>
          <a:xfrm>
            <a:off x="5153804" y="323808"/>
            <a:ext cx="3120748" cy="584775"/>
          </a:xfrm>
          <a:prstGeom prst="rect">
            <a:avLst/>
          </a:prstGeom>
          <a:noFill/>
        </p:spPr>
        <p:txBody>
          <a:bodyPr wrap="square" rtlCol="0">
            <a:spAutoFit/>
          </a:bodyPr>
          <a:lstStyle/>
          <a:p>
            <a:r>
              <a:rPr lang="fr-FR" sz="3200" cap="small" dirty="0"/>
              <a:t>Utilisateurs</a:t>
            </a:r>
          </a:p>
        </p:txBody>
      </p:sp>
      <p:pic>
        <p:nvPicPr>
          <p:cNvPr id="23" name="Image 22">
            <a:extLst>
              <a:ext uri="{FF2B5EF4-FFF2-40B4-BE49-F238E27FC236}">
                <a16:creationId xmlns:a16="http://schemas.microsoft.com/office/drawing/2014/main" id="{BA1F4622-EB17-11E3-8F7B-8F614F6F40DD}"/>
              </a:ext>
            </a:extLst>
          </p:cNvPr>
          <p:cNvPicPr>
            <a:picLocks noChangeAspect="1"/>
          </p:cNvPicPr>
          <p:nvPr/>
        </p:nvPicPr>
        <p:blipFill>
          <a:blip r:embed="rId10"/>
          <a:stretch>
            <a:fillRect/>
          </a:stretch>
        </p:blipFill>
        <p:spPr>
          <a:xfrm>
            <a:off x="-4461673" y="1212135"/>
            <a:ext cx="4201111" cy="3629532"/>
          </a:xfrm>
          <a:prstGeom prst="rect">
            <a:avLst/>
          </a:prstGeom>
        </p:spPr>
      </p:pic>
      <p:grpSp>
        <p:nvGrpSpPr>
          <p:cNvPr id="43" name="Groupe 42">
            <a:extLst>
              <a:ext uri="{FF2B5EF4-FFF2-40B4-BE49-F238E27FC236}">
                <a16:creationId xmlns:a16="http://schemas.microsoft.com/office/drawing/2014/main" id="{D70DC9B7-D06E-2FB7-D81A-23B1218184A4}"/>
              </a:ext>
            </a:extLst>
          </p:cNvPr>
          <p:cNvGrpSpPr/>
          <p:nvPr/>
        </p:nvGrpSpPr>
        <p:grpSpPr>
          <a:xfrm>
            <a:off x="2377220" y="1114624"/>
            <a:ext cx="7781509" cy="2994043"/>
            <a:chOff x="2377220" y="1114624"/>
            <a:chExt cx="7781509" cy="2994043"/>
          </a:xfrm>
        </p:grpSpPr>
        <p:grpSp>
          <p:nvGrpSpPr>
            <p:cNvPr id="38" name="Groupe 37">
              <a:extLst>
                <a:ext uri="{FF2B5EF4-FFF2-40B4-BE49-F238E27FC236}">
                  <a16:creationId xmlns:a16="http://schemas.microsoft.com/office/drawing/2014/main" id="{FC9476A0-9D3F-6039-0769-5D17C5C2AC2A}"/>
                </a:ext>
              </a:extLst>
            </p:cNvPr>
            <p:cNvGrpSpPr/>
            <p:nvPr/>
          </p:nvGrpSpPr>
          <p:grpSpPr>
            <a:xfrm>
              <a:off x="5366582" y="1114624"/>
              <a:ext cx="1232772" cy="1665568"/>
              <a:chOff x="4388851" y="1332256"/>
              <a:chExt cx="1232772" cy="1665568"/>
            </a:xfrm>
          </p:grpSpPr>
          <p:grpSp>
            <p:nvGrpSpPr>
              <p:cNvPr id="24" name="Groupe 23">
                <a:extLst>
                  <a:ext uri="{FF2B5EF4-FFF2-40B4-BE49-F238E27FC236}">
                    <a16:creationId xmlns:a16="http://schemas.microsoft.com/office/drawing/2014/main" id="{D036753C-FC71-E040-A54C-1EC575C2BEAD}"/>
                  </a:ext>
                </a:extLst>
              </p:cNvPr>
              <p:cNvGrpSpPr/>
              <p:nvPr/>
            </p:nvGrpSpPr>
            <p:grpSpPr>
              <a:xfrm>
                <a:off x="4504389" y="1595823"/>
                <a:ext cx="986209" cy="1402001"/>
                <a:chOff x="1783941" y="3845085"/>
                <a:chExt cx="986209" cy="1402001"/>
              </a:xfrm>
            </p:grpSpPr>
            <p:grpSp>
              <p:nvGrpSpPr>
                <p:cNvPr id="26" name="Groupe 25">
                  <a:extLst>
                    <a:ext uri="{FF2B5EF4-FFF2-40B4-BE49-F238E27FC236}">
                      <a16:creationId xmlns:a16="http://schemas.microsoft.com/office/drawing/2014/main" id="{BA83251C-CF0B-0E5A-94C4-FA2DF31A4212}"/>
                    </a:ext>
                  </a:extLst>
                </p:cNvPr>
                <p:cNvGrpSpPr/>
                <p:nvPr/>
              </p:nvGrpSpPr>
              <p:grpSpPr>
                <a:xfrm>
                  <a:off x="1783941" y="3845085"/>
                  <a:ext cx="986209" cy="1402001"/>
                  <a:chOff x="5120726" y="1638094"/>
                  <a:chExt cx="2247704" cy="4146186"/>
                </a:xfrm>
                <a:noFill/>
              </p:grpSpPr>
              <p:sp>
                <p:nvSpPr>
                  <p:cNvPr id="32" name="Rectangle 31">
                    <a:extLst>
                      <a:ext uri="{FF2B5EF4-FFF2-40B4-BE49-F238E27FC236}">
                        <a16:creationId xmlns:a16="http://schemas.microsoft.com/office/drawing/2014/main" id="{A18CB8BD-C0FA-AD00-E61B-0A9E83FED86E}"/>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ZoneTexte 32">
                    <a:extLst>
                      <a:ext uri="{FF2B5EF4-FFF2-40B4-BE49-F238E27FC236}">
                        <a16:creationId xmlns:a16="http://schemas.microsoft.com/office/drawing/2014/main" id="{824EA9BA-606C-97F2-8970-5DEF8AF6E621}"/>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1" name="Picture 4" descr="Active Directory : Integration plugin - Edunao">
                  <a:extLst>
                    <a:ext uri="{FF2B5EF4-FFF2-40B4-BE49-F238E27FC236}">
                      <a16:creationId xmlns:a16="http://schemas.microsoft.com/office/drawing/2014/main" id="{580C51FF-BB72-AFA3-4C6A-ED268E66C1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ZoneTexte 35">
                <a:extLst>
                  <a:ext uri="{FF2B5EF4-FFF2-40B4-BE49-F238E27FC236}">
                    <a16:creationId xmlns:a16="http://schemas.microsoft.com/office/drawing/2014/main" id="{E22CC61C-7C9E-EE62-339B-C72C7A5CD54C}"/>
                  </a:ext>
                </a:extLst>
              </p:cNvPr>
              <p:cNvSpPr txBox="1"/>
              <p:nvPr/>
            </p:nvSpPr>
            <p:spPr>
              <a:xfrm>
                <a:off x="4388851" y="1332256"/>
                <a:ext cx="1232772" cy="307777"/>
              </a:xfrm>
              <a:prstGeom prst="rect">
                <a:avLst/>
              </a:prstGeom>
              <a:noFill/>
            </p:spPr>
            <p:txBody>
              <a:bodyPr wrap="square" rtlCol="0">
                <a:spAutoFit/>
              </a:bodyPr>
              <a:lstStyle/>
              <a:p>
                <a:pPr algn="ctr"/>
                <a:r>
                  <a:rPr lang="fr-FR" sz="1400" cap="small" dirty="0"/>
                  <a:t>Domaine</a:t>
                </a:r>
              </a:p>
            </p:txBody>
          </p:sp>
        </p:grpSp>
        <p:grpSp>
          <p:nvGrpSpPr>
            <p:cNvPr id="12" name="Groupe 11">
              <a:extLst>
                <a:ext uri="{FF2B5EF4-FFF2-40B4-BE49-F238E27FC236}">
                  <a16:creationId xmlns:a16="http://schemas.microsoft.com/office/drawing/2014/main" id="{563E7001-7EFA-3242-A113-CCF3E89D40AF}"/>
                </a:ext>
              </a:extLst>
            </p:cNvPr>
            <p:cNvGrpSpPr/>
            <p:nvPr/>
          </p:nvGrpSpPr>
          <p:grpSpPr>
            <a:xfrm>
              <a:off x="2377220" y="1198689"/>
              <a:ext cx="3201186" cy="1709058"/>
              <a:chOff x="2377220" y="1198689"/>
              <a:chExt cx="3201186" cy="1709058"/>
            </a:xfrm>
          </p:grpSpPr>
          <p:grpSp>
            <p:nvGrpSpPr>
              <p:cNvPr id="51" name="Groupe 50">
                <a:extLst>
                  <a:ext uri="{FF2B5EF4-FFF2-40B4-BE49-F238E27FC236}">
                    <a16:creationId xmlns:a16="http://schemas.microsoft.com/office/drawing/2014/main" id="{38D50E80-D754-622B-35B9-9C804DBC76C7}"/>
                  </a:ext>
                </a:extLst>
              </p:cNvPr>
              <p:cNvGrpSpPr/>
              <p:nvPr/>
            </p:nvGrpSpPr>
            <p:grpSpPr>
              <a:xfrm>
                <a:off x="2377220" y="1198689"/>
                <a:ext cx="3201186" cy="1709058"/>
                <a:chOff x="2377220" y="1198689"/>
                <a:chExt cx="3201186" cy="1709058"/>
              </a:xfrm>
            </p:grpSpPr>
            <p:grpSp>
              <p:nvGrpSpPr>
                <p:cNvPr id="47" name="Groupe 46">
                  <a:extLst>
                    <a:ext uri="{FF2B5EF4-FFF2-40B4-BE49-F238E27FC236}">
                      <a16:creationId xmlns:a16="http://schemas.microsoft.com/office/drawing/2014/main" id="{E876CAB4-8BE9-9F8E-906A-03FD5421B9A2}"/>
                    </a:ext>
                  </a:extLst>
                </p:cNvPr>
                <p:cNvGrpSpPr/>
                <p:nvPr/>
              </p:nvGrpSpPr>
              <p:grpSpPr>
                <a:xfrm>
                  <a:off x="3138070" y="1447442"/>
                  <a:ext cx="2338017" cy="1460305"/>
                  <a:chOff x="3395442" y="1355393"/>
                  <a:chExt cx="2338017" cy="1460305"/>
                </a:xfrm>
              </p:grpSpPr>
              <p:cxnSp>
                <p:nvCxnSpPr>
                  <p:cNvPr id="45" name="Connecteur droit 44">
                    <a:extLst>
                      <a:ext uri="{FF2B5EF4-FFF2-40B4-BE49-F238E27FC236}">
                        <a16:creationId xmlns:a16="http://schemas.microsoft.com/office/drawing/2014/main" id="{6A4CE199-84D7-8566-7AA7-815DBF2EDF3D}"/>
                      </a:ext>
                    </a:extLst>
                  </p:cNvPr>
                  <p:cNvCxnSpPr/>
                  <p:nvPr/>
                </p:nvCxnSpPr>
                <p:spPr>
                  <a:xfrm>
                    <a:off x="5019084" y="1634145"/>
                    <a:ext cx="714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1F1C5669-F8C8-2AF5-3432-1892BCF83C9E}"/>
                      </a:ext>
                    </a:extLst>
                  </p:cNvPr>
                  <p:cNvSpPr/>
                  <p:nvPr/>
                </p:nvSpPr>
                <p:spPr>
                  <a:xfrm>
                    <a:off x="3395442" y="1355393"/>
                    <a:ext cx="1614066" cy="146030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0" name="ZoneTexte 49">
                  <a:extLst>
                    <a:ext uri="{FF2B5EF4-FFF2-40B4-BE49-F238E27FC236}">
                      <a16:creationId xmlns:a16="http://schemas.microsoft.com/office/drawing/2014/main" id="{AA933A09-B658-611D-D23C-5365244E96C9}"/>
                    </a:ext>
                  </a:extLst>
                </p:cNvPr>
                <p:cNvSpPr txBox="1"/>
                <p:nvPr/>
              </p:nvSpPr>
              <p:spPr>
                <a:xfrm>
                  <a:off x="2377220" y="1198689"/>
                  <a:ext cx="3201186" cy="307777"/>
                </a:xfrm>
                <a:prstGeom prst="rect">
                  <a:avLst/>
                </a:prstGeom>
                <a:noFill/>
              </p:spPr>
              <p:txBody>
                <a:bodyPr wrap="square" rtlCol="0">
                  <a:spAutoFit/>
                </a:bodyPr>
                <a:lstStyle/>
                <a:p>
                  <a:pPr algn="ctr"/>
                  <a:r>
                    <a:rPr lang="fr-FR" sz="1400" cap="small" dirty="0"/>
                    <a:t>Utilisateurs du domaine</a:t>
                  </a:r>
                </a:p>
              </p:txBody>
            </p:sp>
          </p:grpSp>
          <p:pic>
            <p:nvPicPr>
              <p:cNvPr id="59" name="Image 58" descr="Une image contenant cercle, Graphique, art&#10;&#10;Description générée automatiquement">
                <a:extLst>
                  <a:ext uri="{FF2B5EF4-FFF2-40B4-BE49-F238E27FC236}">
                    <a16:creationId xmlns:a16="http://schemas.microsoft.com/office/drawing/2014/main" id="{F93B2B86-124D-B6F5-23A7-AF9038ABA1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540924"/>
                <a:ext cx="288608" cy="288608"/>
              </a:xfrm>
              <a:prstGeom prst="rect">
                <a:avLst/>
              </a:prstGeom>
            </p:spPr>
          </p:pic>
          <p:pic>
            <p:nvPicPr>
              <p:cNvPr id="60" name="Image 59" descr="Une image contenant cercle, Graphique, art&#10;&#10;Description générée automatiquement">
                <a:extLst>
                  <a:ext uri="{FF2B5EF4-FFF2-40B4-BE49-F238E27FC236}">
                    <a16:creationId xmlns:a16="http://schemas.microsoft.com/office/drawing/2014/main" id="{3981ABDB-0BAA-2C4F-6684-6C94D3A493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882515"/>
                <a:ext cx="288608" cy="288608"/>
              </a:xfrm>
              <a:prstGeom prst="rect">
                <a:avLst/>
              </a:prstGeom>
            </p:spPr>
          </p:pic>
          <p:pic>
            <p:nvPicPr>
              <p:cNvPr id="63" name="Image 62" descr="Une image contenant cercle, Graphique, art&#10;&#10;Description générée automatiquement">
                <a:extLst>
                  <a:ext uri="{FF2B5EF4-FFF2-40B4-BE49-F238E27FC236}">
                    <a16:creationId xmlns:a16="http://schemas.microsoft.com/office/drawing/2014/main" id="{AE1DE25D-F316-E0CA-F16E-43CB2808A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8751" y="1534262"/>
                <a:ext cx="288608" cy="288608"/>
              </a:xfrm>
              <a:prstGeom prst="rect">
                <a:avLst/>
              </a:prstGeom>
            </p:spPr>
          </p:pic>
          <p:pic>
            <p:nvPicPr>
              <p:cNvPr id="64" name="Image 63" descr="Une image contenant cercle, Graphique, art&#10;&#10;Description générée automatiquement">
                <a:extLst>
                  <a:ext uri="{FF2B5EF4-FFF2-40B4-BE49-F238E27FC236}">
                    <a16:creationId xmlns:a16="http://schemas.microsoft.com/office/drawing/2014/main" id="{86992B4F-FE9B-3B86-AEBF-5CA31708EF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8086" y="1876510"/>
                <a:ext cx="288608" cy="288608"/>
              </a:xfrm>
              <a:prstGeom prst="rect">
                <a:avLst/>
              </a:prstGeom>
            </p:spPr>
          </p:pic>
          <p:pic>
            <p:nvPicPr>
              <p:cNvPr id="73" name="Image 72" descr="Une image contenant cercle, Graphique, art&#10;&#10;Description générée automatiquement">
                <a:extLst>
                  <a:ext uri="{FF2B5EF4-FFF2-40B4-BE49-F238E27FC236}">
                    <a16:creationId xmlns:a16="http://schemas.microsoft.com/office/drawing/2014/main" id="{E092E8D9-8A32-7B4B-5748-E1B9D1E107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472" y="1541394"/>
                <a:ext cx="288608" cy="288608"/>
              </a:xfrm>
              <a:prstGeom prst="rect">
                <a:avLst/>
              </a:prstGeom>
            </p:spPr>
          </p:pic>
          <p:pic>
            <p:nvPicPr>
              <p:cNvPr id="74" name="Image 73" descr="Une image contenant cercle, Graphique, art&#10;&#10;Description générée automatiquement">
                <a:extLst>
                  <a:ext uri="{FF2B5EF4-FFF2-40B4-BE49-F238E27FC236}">
                    <a16:creationId xmlns:a16="http://schemas.microsoft.com/office/drawing/2014/main" id="{5A655AAF-876D-5F83-EB16-343B865F2D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0398" y="1534732"/>
                <a:ext cx="288608" cy="288608"/>
              </a:xfrm>
              <a:prstGeom prst="rect">
                <a:avLst/>
              </a:prstGeom>
            </p:spPr>
          </p:pic>
        </p:grpSp>
        <p:grpSp>
          <p:nvGrpSpPr>
            <p:cNvPr id="76" name="Groupe 75">
              <a:extLst>
                <a:ext uri="{FF2B5EF4-FFF2-40B4-BE49-F238E27FC236}">
                  <a16:creationId xmlns:a16="http://schemas.microsoft.com/office/drawing/2014/main" id="{6BBFF67D-1837-DD73-3D33-3EBC0F05C5E9}"/>
                </a:ext>
              </a:extLst>
            </p:cNvPr>
            <p:cNvGrpSpPr/>
            <p:nvPr/>
          </p:nvGrpSpPr>
          <p:grpSpPr>
            <a:xfrm>
              <a:off x="6468329" y="2431438"/>
              <a:ext cx="2381410" cy="1677229"/>
              <a:chOff x="6468329" y="2431438"/>
              <a:chExt cx="2381410" cy="1677229"/>
            </a:xfrm>
          </p:grpSpPr>
          <p:grpSp>
            <p:nvGrpSpPr>
              <p:cNvPr id="44" name="Groupe 43">
                <a:extLst>
                  <a:ext uri="{FF2B5EF4-FFF2-40B4-BE49-F238E27FC236}">
                    <a16:creationId xmlns:a16="http://schemas.microsoft.com/office/drawing/2014/main" id="{599F4BAE-00C5-1F0A-15BF-19467497D556}"/>
                  </a:ext>
                </a:extLst>
              </p:cNvPr>
              <p:cNvGrpSpPr/>
              <p:nvPr/>
            </p:nvGrpSpPr>
            <p:grpSpPr>
              <a:xfrm>
                <a:off x="6468329" y="2431438"/>
                <a:ext cx="1030502" cy="1463616"/>
                <a:chOff x="6468329" y="2780192"/>
                <a:chExt cx="1030502" cy="1463616"/>
              </a:xfrm>
            </p:grpSpPr>
            <p:cxnSp>
              <p:nvCxnSpPr>
                <p:cNvPr id="40" name="Connecteur droit 39">
                  <a:extLst>
                    <a:ext uri="{FF2B5EF4-FFF2-40B4-BE49-F238E27FC236}">
                      <a16:creationId xmlns:a16="http://schemas.microsoft.com/office/drawing/2014/main" id="{23B2B24A-BA7E-B987-4ECB-3B8178B40D4D}"/>
                    </a:ext>
                  </a:extLst>
                </p:cNvPr>
                <p:cNvCxnSpPr>
                  <a:cxnSpLocks/>
                </p:cNvCxnSpPr>
                <p:nvPr/>
              </p:nvCxnSpPr>
              <p:spPr>
                <a:xfrm flipH="1" flipV="1">
                  <a:off x="6468329" y="2780192"/>
                  <a:ext cx="653831" cy="10635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Image 38" descr="Une image contenant cercle, Graphique, art&#10;&#10;Description générée automatiquement">
                  <a:extLst>
                    <a:ext uri="{FF2B5EF4-FFF2-40B4-BE49-F238E27FC236}">
                      <a16:creationId xmlns:a16="http://schemas.microsoft.com/office/drawing/2014/main" id="{1FAC2070-8422-46BA-9070-0D53A3EE52DD}"/>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007299" y="3752276"/>
                  <a:ext cx="491532" cy="491532"/>
                </a:xfrm>
                <a:prstGeom prst="rect">
                  <a:avLst/>
                </a:prstGeom>
              </p:spPr>
            </p:pic>
          </p:grpSp>
          <p:sp>
            <p:nvSpPr>
              <p:cNvPr id="75" name="ZoneTexte 74">
                <a:extLst>
                  <a:ext uri="{FF2B5EF4-FFF2-40B4-BE49-F238E27FC236}">
                    <a16:creationId xmlns:a16="http://schemas.microsoft.com/office/drawing/2014/main" id="{D18A7127-498C-6DF5-3D31-FAA8E7077531}"/>
                  </a:ext>
                </a:extLst>
              </p:cNvPr>
              <p:cNvSpPr txBox="1"/>
              <p:nvPr/>
            </p:nvSpPr>
            <p:spPr>
              <a:xfrm>
                <a:off x="6806846" y="3800890"/>
                <a:ext cx="2042893" cy="307777"/>
              </a:xfrm>
              <a:prstGeom prst="rect">
                <a:avLst/>
              </a:prstGeom>
              <a:noFill/>
            </p:spPr>
            <p:txBody>
              <a:bodyPr wrap="square" rtlCol="0">
                <a:spAutoFit/>
              </a:bodyPr>
              <a:lstStyle/>
              <a:p>
                <a:r>
                  <a:rPr lang="fr-FR" sz="1400" cap="small" dirty="0"/>
                  <a:t>John Jaune</a:t>
                </a:r>
              </a:p>
            </p:txBody>
          </p:sp>
        </p:grpSp>
        <p:pic>
          <p:nvPicPr>
            <p:cNvPr id="41" name="Image 40" descr="Une image contenant cercle, Graphique, art&#10;&#10;Description générée automatiquement">
              <a:extLst>
                <a:ext uri="{FF2B5EF4-FFF2-40B4-BE49-F238E27FC236}">
                  <a16:creationId xmlns:a16="http://schemas.microsoft.com/office/drawing/2014/main" id="{2D51D5A5-17B2-6BA5-B6AB-63F1CCB7946F}"/>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005003" y="1888986"/>
              <a:ext cx="288608" cy="288608"/>
            </a:xfrm>
            <a:prstGeom prst="rect">
              <a:avLst/>
            </a:prstGeom>
          </p:spPr>
        </p:pic>
        <p:grpSp>
          <p:nvGrpSpPr>
            <p:cNvPr id="71" name="Groupe 70">
              <a:extLst>
                <a:ext uri="{FF2B5EF4-FFF2-40B4-BE49-F238E27FC236}">
                  <a16:creationId xmlns:a16="http://schemas.microsoft.com/office/drawing/2014/main" id="{B6126D71-873F-A5FF-611D-F8704B9A5875}"/>
                </a:ext>
              </a:extLst>
            </p:cNvPr>
            <p:cNvGrpSpPr/>
            <p:nvPr/>
          </p:nvGrpSpPr>
          <p:grpSpPr>
            <a:xfrm>
              <a:off x="6468329" y="1844065"/>
              <a:ext cx="3690400" cy="733591"/>
              <a:chOff x="6468329" y="1844065"/>
              <a:chExt cx="3690400" cy="733591"/>
            </a:xfrm>
          </p:grpSpPr>
          <p:cxnSp>
            <p:nvCxnSpPr>
              <p:cNvPr id="62" name="Connecteur droit 61">
                <a:extLst>
                  <a:ext uri="{FF2B5EF4-FFF2-40B4-BE49-F238E27FC236}">
                    <a16:creationId xmlns:a16="http://schemas.microsoft.com/office/drawing/2014/main" id="{9C1535D2-4A19-1053-DD02-CBBD5970980F}"/>
                  </a:ext>
                </a:extLst>
              </p:cNvPr>
              <p:cNvCxnSpPr>
                <a:cxnSpLocks/>
                <a:stCxn id="32" idx="3"/>
              </p:cNvCxnSpPr>
              <p:nvPr/>
            </p:nvCxnSpPr>
            <p:spPr>
              <a:xfrm>
                <a:off x="6468329" y="2079192"/>
                <a:ext cx="1682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5" name="Image 64" descr="Une image contenant cercle, Graphique, art&#10;&#10;Description générée automatiquement">
                <a:extLst>
                  <a:ext uri="{FF2B5EF4-FFF2-40B4-BE49-F238E27FC236}">
                    <a16:creationId xmlns:a16="http://schemas.microsoft.com/office/drawing/2014/main" id="{4E94775E-07B9-50D0-E78B-987C5E9F229F}"/>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115836" y="1844065"/>
                <a:ext cx="491532" cy="491532"/>
              </a:xfrm>
              <a:prstGeom prst="rect">
                <a:avLst/>
              </a:prstGeom>
            </p:spPr>
          </p:pic>
          <p:sp>
            <p:nvSpPr>
              <p:cNvPr id="61" name="ZoneTexte 60">
                <a:extLst>
                  <a:ext uri="{FF2B5EF4-FFF2-40B4-BE49-F238E27FC236}">
                    <a16:creationId xmlns:a16="http://schemas.microsoft.com/office/drawing/2014/main" id="{E37A338D-9679-0B69-82E7-15AABD5582F0}"/>
                  </a:ext>
                </a:extLst>
              </p:cNvPr>
              <p:cNvSpPr txBox="1"/>
              <p:nvPr/>
            </p:nvSpPr>
            <p:spPr>
              <a:xfrm>
                <a:off x="8115836" y="2269879"/>
                <a:ext cx="2042893" cy="307777"/>
              </a:xfrm>
              <a:prstGeom prst="rect">
                <a:avLst/>
              </a:prstGeom>
              <a:noFill/>
            </p:spPr>
            <p:txBody>
              <a:bodyPr wrap="square" rtlCol="0">
                <a:spAutoFit/>
              </a:bodyPr>
              <a:lstStyle/>
              <a:p>
                <a:r>
                  <a:rPr lang="fr-FR" sz="1400" cap="small" dirty="0"/>
                  <a:t>x176</a:t>
                </a:r>
              </a:p>
            </p:txBody>
          </p:sp>
        </p:grpSp>
      </p:grpSp>
      <p:grpSp>
        <p:nvGrpSpPr>
          <p:cNvPr id="69" name="Groupe 68">
            <a:extLst>
              <a:ext uri="{FF2B5EF4-FFF2-40B4-BE49-F238E27FC236}">
                <a16:creationId xmlns:a16="http://schemas.microsoft.com/office/drawing/2014/main" id="{7AA43BF9-F7C8-631A-5594-DE8138E0B9AA}"/>
              </a:ext>
            </a:extLst>
          </p:cNvPr>
          <p:cNvGrpSpPr/>
          <p:nvPr/>
        </p:nvGrpSpPr>
        <p:grpSpPr>
          <a:xfrm>
            <a:off x="12388079" y="881866"/>
            <a:ext cx="4192203" cy="387445"/>
            <a:chOff x="722550" y="1008840"/>
            <a:chExt cx="4192203" cy="387445"/>
          </a:xfrm>
        </p:grpSpPr>
        <p:pic>
          <p:nvPicPr>
            <p:cNvPr id="70" name="Image 69">
              <a:extLst>
                <a:ext uri="{FF2B5EF4-FFF2-40B4-BE49-F238E27FC236}">
                  <a16:creationId xmlns:a16="http://schemas.microsoft.com/office/drawing/2014/main" id="{2DCAAE13-D034-BDC0-1769-D58E5CA6A47D}"/>
                </a:ext>
              </a:extLst>
            </p:cNvPr>
            <p:cNvPicPr>
              <a:picLocks noChangeAspect="1"/>
            </p:cNvPicPr>
            <p:nvPr/>
          </p:nvPicPr>
          <p:blipFill>
            <a:blip r:embed="rId11"/>
            <a:stretch>
              <a:fillRect/>
            </a:stretch>
          </p:blipFill>
          <p:spPr>
            <a:xfrm>
              <a:off x="722550" y="1008840"/>
              <a:ext cx="3530920" cy="387445"/>
            </a:xfrm>
            <a:prstGeom prst="rect">
              <a:avLst/>
            </a:prstGeom>
          </p:spPr>
        </p:pic>
        <p:cxnSp>
          <p:nvCxnSpPr>
            <p:cNvPr id="72" name="Connecteur droit 71">
              <a:extLst>
                <a:ext uri="{FF2B5EF4-FFF2-40B4-BE49-F238E27FC236}">
                  <a16:creationId xmlns:a16="http://schemas.microsoft.com/office/drawing/2014/main" id="{EAC69BA6-703F-341A-CB5D-4A3708CADE81}"/>
                </a:ext>
              </a:extLst>
            </p:cNvPr>
            <p:cNvCxnSpPr/>
            <p:nvPr/>
          </p:nvCxnSpPr>
          <p:spPr>
            <a:xfrm>
              <a:off x="4382427" y="1282978"/>
              <a:ext cx="53232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7" name="Groupe 76">
            <a:extLst>
              <a:ext uri="{FF2B5EF4-FFF2-40B4-BE49-F238E27FC236}">
                <a16:creationId xmlns:a16="http://schemas.microsoft.com/office/drawing/2014/main" id="{0254F010-3B78-0F0B-03DD-306EB197C204}"/>
              </a:ext>
            </a:extLst>
          </p:cNvPr>
          <p:cNvGrpSpPr/>
          <p:nvPr/>
        </p:nvGrpSpPr>
        <p:grpSpPr>
          <a:xfrm>
            <a:off x="12388079" y="1269149"/>
            <a:ext cx="4139879" cy="2447600"/>
            <a:chOff x="722550" y="1396123"/>
            <a:chExt cx="4139879" cy="2447600"/>
          </a:xfrm>
          <a:solidFill>
            <a:schemeClr val="bg1"/>
          </a:solidFill>
        </p:grpSpPr>
        <p:pic>
          <p:nvPicPr>
            <p:cNvPr id="78" name="Image 77">
              <a:extLst>
                <a:ext uri="{FF2B5EF4-FFF2-40B4-BE49-F238E27FC236}">
                  <a16:creationId xmlns:a16="http://schemas.microsoft.com/office/drawing/2014/main" id="{C263F4B8-58C5-D587-E53F-94332D82665C}"/>
                </a:ext>
              </a:extLst>
            </p:cNvPr>
            <p:cNvPicPr>
              <a:picLocks noChangeAspect="1"/>
            </p:cNvPicPr>
            <p:nvPr/>
          </p:nvPicPr>
          <p:blipFill>
            <a:blip r:embed="rId12"/>
            <a:stretch>
              <a:fillRect/>
            </a:stretch>
          </p:blipFill>
          <p:spPr>
            <a:xfrm>
              <a:off x="722550" y="1396123"/>
              <a:ext cx="3530920" cy="2447600"/>
            </a:xfrm>
            <a:prstGeom prst="rect">
              <a:avLst/>
            </a:prstGeom>
            <a:grpFill/>
            <a:ln>
              <a:noFill/>
            </a:ln>
          </p:spPr>
        </p:pic>
        <p:sp>
          <p:nvSpPr>
            <p:cNvPr id="79" name="Rectangle 78">
              <a:extLst>
                <a:ext uri="{FF2B5EF4-FFF2-40B4-BE49-F238E27FC236}">
                  <a16:creationId xmlns:a16="http://schemas.microsoft.com/office/drawing/2014/main" id="{9BB1830A-F786-E7E7-5454-483EFB2CDD6F}"/>
                </a:ext>
              </a:extLst>
            </p:cNvPr>
            <p:cNvSpPr/>
            <p:nvPr/>
          </p:nvSpPr>
          <p:spPr>
            <a:xfrm>
              <a:off x="4382427" y="2003891"/>
              <a:ext cx="480002" cy="22367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0" name="Groupe 79">
            <a:extLst>
              <a:ext uri="{FF2B5EF4-FFF2-40B4-BE49-F238E27FC236}">
                <a16:creationId xmlns:a16="http://schemas.microsoft.com/office/drawing/2014/main" id="{FAB9232D-EF4C-9599-D71D-6D7606505920}"/>
              </a:ext>
            </a:extLst>
          </p:cNvPr>
          <p:cNvGrpSpPr/>
          <p:nvPr/>
        </p:nvGrpSpPr>
        <p:grpSpPr>
          <a:xfrm>
            <a:off x="12388080" y="3716749"/>
            <a:ext cx="4514033" cy="1351361"/>
            <a:chOff x="722551" y="3843723"/>
            <a:chExt cx="4514033" cy="1351361"/>
          </a:xfrm>
          <a:solidFill>
            <a:schemeClr val="bg1"/>
          </a:solidFill>
        </p:grpSpPr>
        <p:pic>
          <p:nvPicPr>
            <p:cNvPr id="81" name="Image 80">
              <a:extLst>
                <a:ext uri="{FF2B5EF4-FFF2-40B4-BE49-F238E27FC236}">
                  <a16:creationId xmlns:a16="http://schemas.microsoft.com/office/drawing/2014/main" id="{C6E86B3A-3841-AAF1-95D8-7AFE3AC1E438}"/>
                </a:ext>
              </a:extLst>
            </p:cNvPr>
            <p:cNvPicPr>
              <a:picLocks noChangeAspect="1"/>
            </p:cNvPicPr>
            <p:nvPr/>
          </p:nvPicPr>
          <p:blipFill rotWithShape="1">
            <a:blip r:embed="rId13"/>
            <a:srcRect r="2871"/>
            <a:stretch/>
          </p:blipFill>
          <p:spPr>
            <a:xfrm>
              <a:off x="722551" y="3843723"/>
              <a:ext cx="3530920" cy="1351361"/>
            </a:xfrm>
            <a:prstGeom prst="rect">
              <a:avLst/>
            </a:prstGeom>
            <a:grpFill/>
            <a:ln>
              <a:noFill/>
            </a:ln>
          </p:spPr>
        </p:pic>
        <p:sp>
          <p:nvSpPr>
            <p:cNvPr id="82" name="Ellipse 81">
              <a:extLst>
                <a:ext uri="{FF2B5EF4-FFF2-40B4-BE49-F238E27FC236}">
                  <a16:creationId xmlns:a16="http://schemas.microsoft.com/office/drawing/2014/main" id="{4FEE99F4-D6A5-DC9A-9DF3-4481612135B6}"/>
                </a:ext>
              </a:extLst>
            </p:cNvPr>
            <p:cNvSpPr/>
            <p:nvPr/>
          </p:nvSpPr>
          <p:spPr>
            <a:xfrm>
              <a:off x="4608062" y="4172607"/>
              <a:ext cx="628522" cy="22367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3" name="Groupe 82">
            <a:extLst>
              <a:ext uri="{FF2B5EF4-FFF2-40B4-BE49-F238E27FC236}">
                <a16:creationId xmlns:a16="http://schemas.microsoft.com/office/drawing/2014/main" id="{77B123F3-3E16-ADCC-4D1B-EA3EAF0725AA}"/>
              </a:ext>
            </a:extLst>
          </p:cNvPr>
          <p:cNvGrpSpPr/>
          <p:nvPr/>
        </p:nvGrpSpPr>
        <p:grpSpPr>
          <a:xfrm>
            <a:off x="12388079" y="5068110"/>
            <a:ext cx="4610230" cy="1337275"/>
            <a:chOff x="722550" y="5195084"/>
            <a:chExt cx="4610230" cy="1337275"/>
          </a:xfrm>
          <a:solidFill>
            <a:schemeClr val="bg1"/>
          </a:solidFill>
        </p:grpSpPr>
        <p:pic>
          <p:nvPicPr>
            <p:cNvPr id="84" name="Image 83">
              <a:extLst>
                <a:ext uri="{FF2B5EF4-FFF2-40B4-BE49-F238E27FC236}">
                  <a16:creationId xmlns:a16="http://schemas.microsoft.com/office/drawing/2014/main" id="{4A82A971-C50D-9066-009C-2663B6BA2346}"/>
                </a:ext>
              </a:extLst>
            </p:cNvPr>
            <p:cNvPicPr>
              <a:picLocks noChangeAspect="1"/>
            </p:cNvPicPr>
            <p:nvPr/>
          </p:nvPicPr>
          <p:blipFill rotWithShape="1">
            <a:blip r:embed="rId14"/>
            <a:srcRect r="13090"/>
            <a:stretch/>
          </p:blipFill>
          <p:spPr>
            <a:xfrm>
              <a:off x="722550" y="5195084"/>
              <a:ext cx="3530920" cy="1337275"/>
            </a:xfrm>
            <a:prstGeom prst="rect">
              <a:avLst/>
            </a:prstGeom>
            <a:grpFill/>
            <a:ln>
              <a:noFill/>
            </a:ln>
          </p:spPr>
        </p:pic>
        <p:sp>
          <p:nvSpPr>
            <p:cNvPr id="85" name="Rectangle : coins arrondis 84">
              <a:extLst>
                <a:ext uri="{FF2B5EF4-FFF2-40B4-BE49-F238E27FC236}">
                  <a16:creationId xmlns:a16="http://schemas.microsoft.com/office/drawing/2014/main" id="{04820600-126F-26A7-7DF7-B198E421F706}"/>
                </a:ext>
              </a:extLst>
            </p:cNvPr>
            <p:cNvSpPr/>
            <p:nvPr/>
          </p:nvSpPr>
          <p:spPr>
            <a:xfrm>
              <a:off x="4704258" y="5575022"/>
              <a:ext cx="628522" cy="37383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06815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EC290-3842-8B0A-F373-FE8CA94F4127}"/>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BD1BF635-E7FD-4F3E-C288-86B8CD523792}"/>
              </a:ext>
            </a:extLst>
          </p:cNvPr>
          <p:cNvSpPr/>
          <p:nvPr/>
        </p:nvSpPr>
        <p:spPr>
          <a:xfrm rot="18802443">
            <a:off x="7994873" y="-7278309"/>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A24764B7-36AF-68C7-F711-97323C806550}"/>
              </a:ext>
            </a:extLst>
          </p:cNvPr>
          <p:cNvSpPr/>
          <p:nvPr/>
        </p:nvSpPr>
        <p:spPr>
          <a:xfrm>
            <a:off x="-4229098" y="-342771"/>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49782590-2F12-7E15-2098-5635A66F7BEB}"/>
              </a:ext>
            </a:extLst>
          </p:cNvPr>
          <p:cNvSpPr/>
          <p:nvPr/>
        </p:nvSpPr>
        <p:spPr>
          <a:xfrm>
            <a:off x="-3296778" y="1654361"/>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F6DC644C-B8C0-3617-19E8-DD30BD1C1B75}"/>
              </a:ext>
            </a:extLst>
          </p:cNvPr>
          <p:cNvSpPr/>
          <p:nvPr/>
        </p:nvSpPr>
        <p:spPr>
          <a:xfrm>
            <a:off x="-3296778" y="310533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6FE8976F-64A3-B608-2C6E-7FE97F56B28E}"/>
              </a:ext>
            </a:extLst>
          </p:cNvPr>
          <p:cNvSpPr txBox="1"/>
          <p:nvPr/>
        </p:nvSpPr>
        <p:spPr>
          <a:xfrm>
            <a:off x="-6955673" y="3284345"/>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122B4083-5DF7-4386-9169-5903E1E5CF26}"/>
              </a:ext>
            </a:extLst>
          </p:cNvPr>
          <p:cNvSpPr/>
          <p:nvPr/>
        </p:nvSpPr>
        <p:spPr>
          <a:xfrm>
            <a:off x="-3296778" y="455631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FC2E8696-7048-93E1-E901-160ADF83B8AF}"/>
              </a:ext>
            </a:extLst>
          </p:cNvPr>
          <p:cNvSpPr txBox="1"/>
          <p:nvPr/>
        </p:nvSpPr>
        <p:spPr>
          <a:xfrm>
            <a:off x="-2903109" y="4760182"/>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B06D9A27-C50C-B1CC-29D8-906C2FF982B5}"/>
              </a:ext>
            </a:extLst>
          </p:cNvPr>
          <p:cNvSpPr txBox="1"/>
          <p:nvPr/>
        </p:nvSpPr>
        <p:spPr>
          <a:xfrm>
            <a:off x="-7084075" y="1858233"/>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852F9A43-D417-4851-B3EB-2C84EC5647DE}"/>
              </a:ext>
            </a:extLst>
          </p:cNvPr>
          <p:cNvSpPr/>
          <p:nvPr/>
        </p:nvSpPr>
        <p:spPr>
          <a:xfrm>
            <a:off x="-4886819" y="-133243"/>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9E2524E3-FF70-FA10-212E-90C7EC1CA774}"/>
              </a:ext>
            </a:extLst>
          </p:cNvPr>
          <p:cNvSpPr/>
          <p:nvPr/>
        </p:nvSpPr>
        <p:spPr>
          <a:xfrm>
            <a:off x="-3735252" y="1654361"/>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C92BA6AF-E9CE-DC7F-1551-2A4BCB282DF6}"/>
              </a:ext>
            </a:extLst>
          </p:cNvPr>
          <p:cNvSpPr/>
          <p:nvPr/>
        </p:nvSpPr>
        <p:spPr>
          <a:xfrm>
            <a:off x="-3735252" y="310533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5D14DB39-34F0-39A8-8004-54608A0361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3144023"/>
            <a:ext cx="699700" cy="699700"/>
          </a:xfrm>
          <a:prstGeom prst="rect">
            <a:avLst/>
          </a:prstGeom>
        </p:spPr>
      </p:pic>
      <p:sp>
        <p:nvSpPr>
          <p:cNvPr id="56" name="Ellipse 55">
            <a:extLst>
              <a:ext uri="{FF2B5EF4-FFF2-40B4-BE49-F238E27FC236}">
                <a16:creationId xmlns:a16="http://schemas.microsoft.com/office/drawing/2014/main" id="{E7FE7308-EC06-5271-7F30-431BE33DC5B4}"/>
              </a:ext>
            </a:extLst>
          </p:cNvPr>
          <p:cNvSpPr/>
          <p:nvPr/>
        </p:nvSpPr>
        <p:spPr>
          <a:xfrm>
            <a:off x="-3735252" y="455631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581FB21F-01DF-6636-48A5-D69F62711A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4594998"/>
            <a:ext cx="699700" cy="699700"/>
          </a:xfrm>
          <a:prstGeom prst="rect">
            <a:avLst/>
          </a:prstGeom>
        </p:spPr>
      </p:pic>
      <p:pic>
        <p:nvPicPr>
          <p:cNvPr id="58" name="Graphique 57">
            <a:extLst>
              <a:ext uri="{FF2B5EF4-FFF2-40B4-BE49-F238E27FC236}">
                <a16:creationId xmlns:a16="http://schemas.microsoft.com/office/drawing/2014/main" id="{E4FAFDEE-1B45-132B-CBF9-FA1B43E828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1693049"/>
            <a:ext cx="699700" cy="699700"/>
          </a:xfrm>
          <a:prstGeom prst="rect">
            <a:avLst/>
          </a:prstGeom>
        </p:spPr>
      </p:pic>
      <p:sp>
        <p:nvSpPr>
          <p:cNvPr id="10" name="ZoneTexte 9">
            <a:extLst>
              <a:ext uri="{FF2B5EF4-FFF2-40B4-BE49-F238E27FC236}">
                <a16:creationId xmlns:a16="http://schemas.microsoft.com/office/drawing/2014/main" id="{BF0A5B48-7B73-5BB4-BED7-826282DECFCC}"/>
              </a:ext>
            </a:extLst>
          </p:cNvPr>
          <p:cNvSpPr txBox="1"/>
          <p:nvPr/>
        </p:nvSpPr>
        <p:spPr>
          <a:xfrm>
            <a:off x="905876" y="-3613737"/>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62524294-9FA9-DD4D-EBAA-6EEA9B02743A}"/>
              </a:ext>
            </a:extLst>
          </p:cNvPr>
          <p:cNvGrpSpPr/>
          <p:nvPr/>
        </p:nvGrpSpPr>
        <p:grpSpPr>
          <a:xfrm>
            <a:off x="3530920" y="-2539194"/>
            <a:ext cx="986209" cy="1402001"/>
            <a:chOff x="1783941" y="3845085"/>
            <a:chExt cx="986209" cy="1402001"/>
          </a:xfrm>
        </p:grpSpPr>
        <p:grpSp>
          <p:nvGrpSpPr>
            <p:cNvPr id="2" name="Groupe 1">
              <a:extLst>
                <a:ext uri="{FF2B5EF4-FFF2-40B4-BE49-F238E27FC236}">
                  <a16:creationId xmlns:a16="http://schemas.microsoft.com/office/drawing/2014/main" id="{1501F331-E858-0A4D-B2CC-0369B3598284}"/>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F0FC4914-91BD-C97E-D5D4-F226074AD484}"/>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2B481CA4-6766-FDF2-D9D5-3B3F4B65DCFA}"/>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30B85446-99AD-EA27-9B1F-C9234468A3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0C7EB4D6-DFE2-C0A4-2324-A1672100C3B4}"/>
              </a:ext>
            </a:extLst>
          </p:cNvPr>
          <p:cNvGrpSpPr/>
          <p:nvPr/>
        </p:nvGrpSpPr>
        <p:grpSpPr>
          <a:xfrm>
            <a:off x="4519437" y="-1995155"/>
            <a:ext cx="2520950" cy="307777"/>
            <a:chOff x="4868052" y="1718131"/>
            <a:chExt cx="2520950" cy="307777"/>
          </a:xfrm>
        </p:grpSpPr>
        <p:sp>
          <p:nvSpPr>
            <p:cNvPr id="3" name="ZoneTexte 2">
              <a:extLst>
                <a:ext uri="{FF2B5EF4-FFF2-40B4-BE49-F238E27FC236}">
                  <a16:creationId xmlns:a16="http://schemas.microsoft.com/office/drawing/2014/main" id="{8720903F-EFE2-8673-ECED-60655E6F7AAB}"/>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B788DA81-FA35-DB83-E886-1E9D42BC6419}"/>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Connecteur droit 10">
            <a:extLst>
              <a:ext uri="{FF2B5EF4-FFF2-40B4-BE49-F238E27FC236}">
                <a16:creationId xmlns:a16="http://schemas.microsoft.com/office/drawing/2014/main" id="{275E5BCF-D20A-BBCC-C051-F4450F2042A9}"/>
              </a:ext>
            </a:extLst>
          </p:cNvPr>
          <p:cNvCxnSpPr>
            <a:cxnSpLocks/>
          </p:cNvCxnSpPr>
          <p:nvPr/>
        </p:nvCxnSpPr>
        <p:spPr>
          <a:xfrm flipV="1">
            <a:off x="4914753" y="-1609895"/>
            <a:ext cx="849248" cy="1774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D93C93E9-06C3-ED86-ACAE-EFFD0024AE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2427" y="210920"/>
            <a:ext cx="737791" cy="737791"/>
          </a:xfrm>
          <a:prstGeom prst="rect">
            <a:avLst/>
          </a:prstGeom>
        </p:spPr>
      </p:pic>
      <p:cxnSp>
        <p:nvCxnSpPr>
          <p:cNvPr id="15" name="Connecteur droit 14">
            <a:extLst>
              <a:ext uri="{FF2B5EF4-FFF2-40B4-BE49-F238E27FC236}">
                <a16:creationId xmlns:a16="http://schemas.microsoft.com/office/drawing/2014/main" id="{8EFFB497-8929-FD3D-671F-0E7C24D67968}"/>
              </a:ext>
            </a:extLst>
          </p:cNvPr>
          <p:cNvCxnSpPr>
            <a:cxnSpLocks/>
          </p:cNvCxnSpPr>
          <p:nvPr/>
        </p:nvCxnSpPr>
        <p:spPr>
          <a:xfrm flipV="1">
            <a:off x="5541836" y="-1617524"/>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887E79E5-E3A3-1612-9AD2-EB6074563F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3804" y="-1029818"/>
            <a:ext cx="776064" cy="776064"/>
          </a:xfrm>
          <a:prstGeom prst="rect">
            <a:avLst/>
          </a:prstGeom>
        </p:spPr>
      </p:pic>
      <p:cxnSp>
        <p:nvCxnSpPr>
          <p:cNvPr id="22" name="Connecteur droit 21">
            <a:extLst>
              <a:ext uri="{FF2B5EF4-FFF2-40B4-BE49-F238E27FC236}">
                <a16:creationId xmlns:a16="http://schemas.microsoft.com/office/drawing/2014/main" id="{5CD762A9-41E3-7D67-4EE5-42B12B3CB395}"/>
              </a:ext>
            </a:extLst>
          </p:cNvPr>
          <p:cNvCxnSpPr>
            <a:cxnSpLocks/>
          </p:cNvCxnSpPr>
          <p:nvPr/>
        </p:nvCxnSpPr>
        <p:spPr>
          <a:xfrm flipH="1" flipV="1">
            <a:off x="5771140" y="-1617524"/>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DE4D5C17-6215-0CE3-3E9F-63EC86514D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8744" y="-981752"/>
            <a:ext cx="938102" cy="532011"/>
          </a:xfrm>
          <a:prstGeom prst="rect">
            <a:avLst/>
          </a:prstGeom>
        </p:spPr>
      </p:pic>
      <p:cxnSp>
        <p:nvCxnSpPr>
          <p:cNvPr id="30" name="Connecteur droit 29">
            <a:extLst>
              <a:ext uri="{FF2B5EF4-FFF2-40B4-BE49-F238E27FC236}">
                <a16:creationId xmlns:a16="http://schemas.microsoft.com/office/drawing/2014/main" id="{C36D2F77-295E-63E9-2981-7F482341BF60}"/>
              </a:ext>
            </a:extLst>
          </p:cNvPr>
          <p:cNvCxnSpPr>
            <a:cxnSpLocks/>
          </p:cNvCxnSpPr>
          <p:nvPr/>
        </p:nvCxnSpPr>
        <p:spPr>
          <a:xfrm flipH="1" flipV="1">
            <a:off x="5764001" y="-1617524"/>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3649A171-C339-0257-8BD8-CA92F6508C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58778" y="-1088544"/>
            <a:ext cx="700829" cy="659603"/>
          </a:xfrm>
          <a:prstGeom prst="rect">
            <a:avLst/>
          </a:prstGeom>
        </p:spPr>
      </p:pic>
      <p:cxnSp>
        <p:nvCxnSpPr>
          <p:cNvPr id="35" name="Connecteur droit 34">
            <a:extLst>
              <a:ext uri="{FF2B5EF4-FFF2-40B4-BE49-F238E27FC236}">
                <a16:creationId xmlns:a16="http://schemas.microsoft.com/office/drawing/2014/main" id="{FA4DA6DC-3EBC-DFAB-0A45-7526F289787E}"/>
              </a:ext>
            </a:extLst>
          </p:cNvPr>
          <p:cNvCxnSpPr>
            <a:cxnSpLocks/>
          </p:cNvCxnSpPr>
          <p:nvPr/>
        </p:nvCxnSpPr>
        <p:spPr>
          <a:xfrm>
            <a:off x="6527379" y="-1801924"/>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8E7F708E-A3F3-E299-05F0-2BEC31B8221C}"/>
              </a:ext>
            </a:extLst>
          </p:cNvPr>
          <p:cNvSpPr txBox="1"/>
          <p:nvPr/>
        </p:nvSpPr>
        <p:spPr>
          <a:xfrm>
            <a:off x="7809865" y="-2001247"/>
            <a:ext cx="2042893" cy="307777"/>
          </a:xfrm>
          <a:prstGeom prst="rect">
            <a:avLst/>
          </a:prstGeom>
          <a:noFill/>
        </p:spPr>
        <p:txBody>
          <a:bodyPr wrap="square" rtlCol="0">
            <a:spAutoFit/>
          </a:bodyPr>
          <a:lstStyle/>
          <a:p>
            <a:r>
              <a:rPr lang="fr-FR" sz="1400" cap="small" dirty="0"/>
              <a:t>Service DNS</a:t>
            </a:r>
          </a:p>
        </p:txBody>
      </p:sp>
      <p:pic>
        <p:nvPicPr>
          <p:cNvPr id="18" name="Image 17">
            <a:extLst>
              <a:ext uri="{FF2B5EF4-FFF2-40B4-BE49-F238E27FC236}">
                <a16:creationId xmlns:a16="http://schemas.microsoft.com/office/drawing/2014/main" id="{598741F7-BA31-8E9E-D699-224CBA7A995C}"/>
              </a:ext>
            </a:extLst>
          </p:cNvPr>
          <p:cNvPicPr>
            <a:picLocks noChangeAspect="1"/>
          </p:cNvPicPr>
          <p:nvPr/>
        </p:nvPicPr>
        <p:blipFill>
          <a:blip r:embed="rId9"/>
          <a:stretch>
            <a:fillRect/>
          </a:stretch>
        </p:blipFill>
        <p:spPr>
          <a:xfrm>
            <a:off x="7744154" y="-1643493"/>
            <a:ext cx="1726428" cy="841017"/>
          </a:xfrm>
          <a:prstGeom prst="rect">
            <a:avLst/>
          </a:prstGeom>
        </p:spPr>
      </p:pic>
      <p:sp>
        <p:nvSpPr>
          <p:cNvPr id="20" name="ZoneTexte 19">
            <a:extLst>
              <a:ext uri="{FF2B5EF4-FFF2-40B4-BE49-F238E27FC236}">
                <a16:creationId xmlns:a16="http://schemas.microsoft.com/office/drawing/2014/main" id="{7E25F6F4-64FE-6B2D-5CD5-E157E3471723}"/>
              </a:ext>
            </a:extLst>
          </p:cNvPr>
          <p:cNvSpPr txBox="1"/>
          <p:nvPr/>
        </p:nvSpPr>
        <p:spPr>
          <a:xfrm>
            <a:off x="5153804" y="323808"/>
            <a:ext cx="3120748" cy="584775"/>
          </a:xfrm>
          <a:prstGeom prst="rect">
            <a:avLst/>
          </a:prstGeom>
          <a:noFill/>
        </p:spPr>
        <p:txBody>
          <a:bodyPr wrap="square" rtlCol="0">
            <a:spAutoFit/>
          </a:bodyPr>
          <a:lstStyle/>
          <a:p>
            <a:r>
              <a:rPr lang="fr-FR" sz="3200" cap="small" dirty="0"/>
              <a:t>Utilisateurs</a:t>
            </a:r>
          </a:p>
        </p:txBody>
      </p:sp>
      <p:pic>
        <p:nvPicPr>
          <p:cNvPr id="23" name="Image 22">
            <a:extLst>
              <a:ext uri="{FF2B5EF4-FFF2-40B4-BE49-F238E27FC236}">
                <a16:creationId xmlns:a16="http://schemas.microsoft.com/office/drawing/2014/main" id="{DB21E076-2E27-5EB6-A6DC-80A6794BB144}"/>
              </a:ext>
            </a:extLst>
          </p:cNvPr>
          <p:cNvPicPr>
            <a:picLocks noChangeAspect="1"/>
          </p:cNvPicPr>
          <p:nvPr/>
        </p:nvPicPr>
        <p:blipFill>
          <a:blip r:embed="rId10"/>
          <a:stretch>
            <a:fillRect/>
          </a:stretch>
        </p:blipFill>
        <p:spPr>
          <a:xfrm>
            <a:off x="-4461673" y="1212135"/>
            <a:ext cx="4201111" cy="3629532"/>
          </a:xfrm>
          <a:prstGeom prst="rect">
            <a:avLst/>
          </a:prstGeom>
        </p:spPr>
      </p:pic>
      <p:grpSp>
        <p:nvGrpSpPr>
          <p:cNvPr id="43" name="Groupe 42">
            <a:extLst>
              <a:ext uri="{FF2B5EF4-FFF2-40B4-BE49-F238E27FC236}">
                <a16:creationId xmlns:a16="http://schemas.microsoft.com/office/drawing/2014/main" id="{2445D39B-558C-871B-3A2B-9B60EA3CDF1D}"/>
              </a:ext>
            </a:extLst>
          </p:cNvPr>
          <p:cNvGrpSpPr/>
          <p:nvPr/>
        </p:nvGrpSpPr>
        <p:grpSpPr>
          <a:xfrm>
            <a:off x="-5599121" y="818654"/>
            <a:ext cx="7781509" cy="2994043"/>
            <a:chOff x="2377220" y="1114624"/>
            <a:chExt cx="7781509" cy="2994043"/>
          </a:xfrm>
        </p:grpSpPr>
        <p:grpSp>
          <p:nvGrpSpPr>
            <p:cNvPr id="38" name="Groupe 37">
              <a:extLst>
                <a:ext uri="{FF2B5EF4-FFF2-40B4-BE49-F238E27FC236}">
                  <a16:creationId xmlns:a16="http://schemas.microsoft.com/office/drawing/2014/main" id="{E712A100-3C8A-772F-0F84-7BDCA78BC2CA}"/>
                </a:ext>
              </a:extLst>
            </p:cNvPr>
            <p:cNvGrpSpPr/>
            <p:nvPr/>
          </p:nvGrpSpPr>
          <p:grpSpPr>
            <a:xfrm>
              <a:off x="5366582" y="1114624"/>
              <a:ext cx="1232772" cy="1665568"/>
              <a:chOff x="4388851" y="1332256"/>
              <a:chExt cx="1232772" cy="1665568"/>
            </a:xfrm>
          </p:grpSpPr>
          <p:grpSp>
            <p:nvGrpSpPr>
              <p:cNvPr id="24" name="Groupe 23">
                <a:extLst>
                  <a:ext uri="{FF2B5EF4-FFF2-40B4-BE49-F238E27FC236}">
                    <a16:creationId xmlns:a16="http://schemas.microsoft.com/office/drawing/2014/main" id="{A45AC127-DCED-0510-5DAF-727F4D0B470B}"/>
                  </a:ext>
                </a:extLst>
              </p:cNvPr>
              <p:cNvGrpSpPr/>
              <p:nvPr/>
            </p:nvGrpSpPr>
            <p:grpSpPr>
              <a:xfrm>
                <a:off x="4504389" y="1595823"/>
                <a:ext cx="986209" cy="1402001"/>
                <a:chOff x="1783941" y="3845085"/>
                <a:chExt cx="986209" cy="1402001"/>
              </a:xfrm>
            </p:grpSpPr>
            <p:grpSp>
              <p:nvGrpSpPr>
                <p:cNvPr id="26" name="Groupe 25">
                  <a:extLst>
                    <a:ext uri="{FF2B5EF4-FFF2-40B4-BE49-F238E27FC236}">
                      <a16:creationId xmlns:a16="http://schemas.microsoft.com/office/drawing/2014/main" id="{50B6B258-ACBF-2C4B-92E2-35A622632027}"/>
                    </a:ext>
                  </a:extLst>
                </p:cNvPr>
                <p:cNvGrpSpPr/>
                <p:nvPr/>
              </p:nvGrpSpPr>
              <p:grpSpPr>
                <a:xfrm>
                  <a:off x="1783941" y="3845085"/>
                  <a:ext cx="986209" cy="1402001"/>
                  <a:chOff x="5120726" y="1638094"/>
                  <a:chExt cx="2247704" cy="4146186"/>
                </a:xfrm>
                <a:noFill/>
              </p:grpSpPr>
              <p:sp>
                <p:nvSpPr>
                  <p:cNvPr id="32" name="Rectangle 31">
                    <a:extLst>
                      <a:ext uri="{FF2B5EF4-FFF2-40B4-BE49-F238E27FC236}">
                        <a16:creationId xmlns:a16="http://schemas.microsoft.com/office/drawing/2014/main" id="{EF65DD1D-7F07-F426-5F85-1C094071ADEB}"/>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ZoneTexte 32">
                    <a:extLst>
                      <a:ext uri="{FF2B5EF4-FFF2-40B4-BE49-F238E27FC236}">
                        <a16:creationId xmlns:a16="http://schemas.microsoft.com/office/drawing/2014/main" id="{48FFF696-A146-B777-AD96-229E6A742D3D}"/>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1" name="Picture 4" descr="Active Directory : Integration plugin - Edunao">
                  <a:extLst>
                    <a:ext uri="{FF2B5EF4-FFF2-40B4-BE49-F238E27FC236}">
                      <a16:creationId xmlns:a16="http://schemas.microsoft.com/office/drawing/2014/main" id="{A85FBA98-AD07-3778-305D-EFD3C4D76A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ZoneTexte 35">
                <a:extLst>
                  <a:ext uri="{FF2B5EF4-FFF2-40B4-BE49-F238E27FC236}">
                    <a16:creationId xmlns:a16="http://schemas.microsoft.com/office/drawing/2014/main" id="{A4BFC48E-C732-B853-5D44-82CDD633751D}"/>
                  </a:ext>
                </a:extLst>
              </p:cNvPr>
              <p:cNvSpPr txBox="1"/>
              <p:nvPr/>
            </p:nvSpPr>
            <p:spPr>
              <a:xfrm>
                <a:off x="4388851" y="1332256"/>
                <a:ext cx="1232772" cy="307777"/>
              </a:xfrm>
              <a:prstGeom prst="rect">
                <a:avLst/>
              </a:prstGeom>
              <a:noFill/>
            </p:spPr>
            <p:txBody>
              <a:bodyPr wrap="square" rtlCol="0">
                <a:spAutoFit/>
              </a:bodyPr>
              <a:lstStyle/>
              <a:p>
                <a:pPr algn="ctr"/>
                <a:r>
                  <a:rPr lang="fr-FR" sz="1400" cap="small" dirty="0"/>
                  <a:t>Domaine</a:t>
                </a:r>
              </a:p>
            </p:txBody>
          </p:sp>
        </p:grpSp>
        <p:grpSp>
          <p:nvGrpSpPr>
            <p:cNvPr id="12" name="Groupe 11">
              <a:extLst>
                <a:ext uri="{FF2B5EF4-FFF2-40B4-BE49-F238E27FC236}">
                  <a16:creationId xmlns:a16="http://schemas.microsoft.com/office/drawing/2014/main" id="{A15D5B37-39A3-3FA4-DA3B-360CC6A60266}"/>
                </a:ext>
              </a:extLst>
            </p:cNvPr>
            <p:cNvGrpSpPr/>
            <p:nvPr/>
          </p:nvGrpSpPr>
          <p:grpSpPr>
            <a:xfrm>
              <a:off x="2377220" y="1198689"/>
              <a:ext cx="3201186" cy="1709058"/>
              <a:chOff x="2377220" y="1198689"/>
              <a:chExt cx="3201186" cy="1709058"/>
            </a:xfrm>
          </p:grpSpPr>
          <p:grpSp>
            <p:nvGrpSpPr>
              <p:cNvPr id="51" name="Groupe 50">
                <a:extLst>
                  <a:ext uri="{FF2B5EF4-FFF2-40B4-BE49-F238E27FC236}">
                    <a16:creationId xmlns:a16="http://schemas.microsoft.com/office/drawing/2014/main" id="{450BE96A-6471-2404-C227-F3ECC714FD02}"/>
                  </a:ext>
                </a:extLst>
              </p:cNvPr>
              <p:cNvGrpSpPr/>
              <p:nvPr/>
            </p:nvGrpSpPr>
            <p:grpSpPr>
              <a:xfrm>
                <a:off x="2377220" y="1198689"/>
                <a:ext cx="3201186" cy="1709058"/>
                <a:chOff x="2377220" y="1198689"/>
                <a:chExt cx="3201186" cy="1709058"/>
              </a:xfrm>
            </p:grpSpPr>
            <p:grpSp>
              <p:nvGrpSpPr>
                <p:cNvPr id="47" name="Groupe 46">
                  <a:extLst>
                    <a:ext uri="{FF2B5EF4-FFF2-40B4-BE49-F238E27FC236}">
                      <a16:creationId xmlns:a16="http://schemas.microsoft.com/office/drawing/2014/main" id="{651B5621-3665-5A02-2786-8486DFAD66E1}"/>
                    </a:ext>
                  </a:extLst>
                </p:cNvPr>
                <p:cNvGrpSpPr/>
                <p:nvPr/>
              </p:nvGrpSpPr>
              <p:grpSpPr>
                <a:xfrm>
                  <a:off x="3138070" y="1447442"/>
                  <a:ext cx="2338017" cy="1460305"/>
                  <a:chOff x="3395442" y="1355393"/>
                  <a:chExt cx="2338017" cy="1460305"/>
                </a:xfrm>
              </p:grpSpPr>
              <p:cxnSp>
                <p:nvCxnSpPr>
                  <p:cNvPr id="45" name="Connecteur droit 44">
                    <a:extLst>
                      <a:ext uri="{FF2B5EF4-FFF2-40B4-BE49-F238E27FC236}">
                        <a16:creationId xmlns:a16="http://schemas.microsoft.com/office/drawing/2014/main" id="{A590861F-A09E-3294-9404-331E2D21620F}"/>
                      </a:ext>
                    </a:extLst>
                  </p:cNvPr>
                  <p:cNvCxnSpPr/>
                  <p:nvPr/>
                </p:nvCxnSpPr>
                <p:spPr>
                  <a:xfrm>
                    <a:off x="5019084" y="1634145"/>
                    <a:ext cx="714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9C6F57EC-4E4E-2AA6-5951-2E730C358921}"/>
                      </a:ext>
                    </a:extLst>
                  </p:cNvPr>
                  <p:cNvSpPr/>
                  <p:nvPr/>
                </p:nvSpPr>
                <p:spPr>
                  <a:xfrm>
                    <a:off x="3395442" y="1355393"/>
                    <a:ext cx="1614066" cy="146030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0" name="ZoneTexte 49">
                  <a:extLst>
                    <a:ext uri="{FF2B5EF4-FFF2-40B4-BE49-F238E27FC236}">
                      <a16:creationId xmlns:a16="http://schemas.microsoft.com/office/drawing/2014/main" id="{54A8BA00-B9E5-53BF-8592-497C838E18FF}"/>
                    </a:ext>
                  </a:extLst>
                </p:cNvPr>
                <p:cNvSpPr txBox="1"/>
                <p:nvPr/>
              </p:nvSpPr>
              <p:spPr>
                <a:xfrm>
                  <a:off x="2377220" y="1198689"/>
                  <a:ext cx="3201186" cy="307777"/>
                </a:xfrm>
                <a:prstGeom prst="rect">
                  <a:avLst/>
                </a:prstGeom>
                <a:noFill/>
              </p:spPr>
              <p:txBody>
                <a:bodyPr wrap="square" rtlCol="0">
                  <a:spAutoFit/>
                </a:bodyPr>
                <a:lstStyle/>
                <a:p>
                  <a:pPr algn="ctr"/>
                  <a:r>
                    <a:rPr lang="fr-FR" sz="1400" cap="small" dirty="0"/>
                    <a:t>Utilisateurs du domaine</a:t>
                  </a:r>
                </a:p>
              </p:txBody>
            </p:sp>
          </p:grpSp>
          <p:pic>
            <p:nvPicPr>
              <p:cNvPr id="59" name="Image 58" descr="Une image contenant cercle, Graphique, art&#10;&#10;Description générée automatiquement">
                <a:extLst>
                  <a:ext uri="{FF2B5EF4-FFF2-40B4-BE49-F238E27FC236}">
                    <a16:creationId xmlns:a16="http://schemas.microsoft.com/office/drawing/2014/main" id="{D5F4710D-F8AC-44DE-87C2-A60F21FA47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540924"/>
                <a:ext cx="288608" cy="288608"/>
              </a:xfrm>
              <a:prstGeom prst="rect">
                <a:avLst/>
              </a:prstGeom>
            </p:spPr>
          </p:pic>
          <p:pic>
            <p:nvPicPr>
              <p:cNvPr id="60" name="Image 59" descr="Une image contenant cercle, Graphique, art&#10;&#10;Description générée automatiquement">
                <a:extLst>
                  <a:ext uri="{FF2B5EF4-FFF2-40B4-BE49-F238E27FC236}">
                    <a16:creationId xmlns:a16="http://schemas.microsoft.com/office/drawing/2014/main" id="{C39FF1A3-8AEE-92EF-1508-91782C77C2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882515"/>
                <a:ext cx="288608" cy="288608"/>
              </a:xfrm>
              <a:prstGeom prst="rect">
                <a:avLst/>
              </a:prstGeom>
            </p:spPr>
          </p:pic>
          <p:pic>
            <p:nvPicPr>
              <p:cNvPr id="63" name="Image 62" descr="Une image contenant cercle, Graphique, art&#10;&#10;Description générée automatiquement">
                <a:extLst>
                  <a:ext uri="{FF2B5EF4-FFF2-40B4-BE49-F238E27FC236}">
                    <a16:creationId xmlns:a16="http://schemas.microsoft.com/office/drawing/2014/main" id="{1276FAC6-1A1B-69EA-C236-F59D06C96C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8751" y="1534262"/>
                <a:ext cx="288608" cy="288608"/>
              </a:xfrm>
              <a:prstGeom prst="rect">
                <a:avLst/>
              </a:prstGeom>
            </p:spPr>
          </p:pic>
          <p:pic>
            <p:nvPicPr>
              <p:cNvPr id="64" name="Image 63" descr="Une image contenant cercle, Graphique, art&#10;&#10;Description générée automatiquement">
                <a:extLst>
                  <a:ext uri="{FF2B5EF4-FFF2-40B4-BE49-F238E27FC236}">
                    <a16:creationId xmlns:a16="http://schemas.microsoft.com/office/drawing/2014/main" id="{E95A62E8-3946-1C80-9D92-807D47CB5D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8086" y="1876510"/>
                <a:ext cx="288608" cy="288608"/>
              </a:xfrm>
              <a:prstGeom prst="rect">
                <a:avLst/>
              </a:prstGeom>
            </p:spPr>
          </p:pic>
          <p:pic>
            <p:nvPicPr>
              <p:cNvPr id="73" name="Image 72" descr="Une image contenant cercle, Graphique, art&#10;&#10;Description générée automatiquement">
                <a:extLst>
                  <a:ext uri="{FF2B5EF4-FFF2-40B4-BE49-F238E27FC236}">
                    <a16:creationId xmlns:a16="http://schemas.microsoft.com/office/drawing/2014/main" id="{F1AB6DA9-3211-7112-FBBB-F3EA3782F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472" y="1541394"/>
                <a:ext cx="288608" cy="288608"/>
              </a:xfrm>
              <a:prstGeom prst="rect">
                <a:avLst/>
              </a:prstGeom>
            </p:spPr>
          </p:pic>
          <p:pic>
            <p:nvPicPr>
              <p:cNvPr id="74" name="Image 73" descr="Une image contenant cercle, Graphique, art&#10;&#10;Description générée automatiquement">
                <a:extLst>
                  <a:ext uri="{FF2B5EF4-FFF2-40B4-BE49-F238E27FC236}">
                    <a16:creationId xmlns:a16="http://schemas.microsoft.com/office/drawing/2014/main" id="{2E4B01AC-3250-3982-82C7-CBF4303A51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0398" y="1534732"/>
                <a:ext cx="288608" cy="288608"/>
              </a:xfrm>
              <a:prstGeom prst="rect">
                <a:avLst/>
              </a:prstGeom>
            </p:spPr>
          </p:pic>
        </p:grpSp>
        <p:grpSp>
          <p:nvGrpSpPr>
            <p:cNvPr id="76" name="Groupe 75">
              <a:extLst>
                <a:ext uri="{FF2B5EF4-FFF2-40B4-BE49-F238E27FC236}">
                  <a16:creationId xmlns:a16="http://schemas.microsoft.com/office/drawing/2014/main" id="{66414CC3-078C-9A2E-1BE0-2EEA41AB130C}"/>
                </a:ext>
              </a:extLst>
            </p:cNvPr>
            <p:cNvGrpSpPr/>
            <p:nvPr/>
          </p:nvGrpSpPr>
          <p:grpSpPr>
            <a:xfrm>
              <a:off x="6468329" y="2431438"/>
              <a:ext cx="2381410" cy="1677229"/>
              <a:chOff x="6468329" y="2431438"/>
              <a:chExt cx="2381410" cy="1677229"/>
            </a:xfrm>
          </p:grpSpPr>
          <p:grpSp>
            <p:nvGrpSpPr>
              <p:cNvPr id="44" name="Groupe 43">
                <a:extLst>
                  <a:ext uri="{FF2B5EF4-FFF2-40B4-BE49-F238E27FC236}">
                    <a16:creationId xmlns:a16="http://schemas.microsoft.com/office/drawing/2014/main" id="{32650C33-22CC-C6A2-4F2F-B980ED2DBB9E}"/>
                  </a:ext>
                </a:extLst>
              </p:cNvPr>
              <p:cNvGrpSpPr/>
              <p:nvPr/>
            </p:nvGrpSpPr>
            <p:grpSpPr>
              <a:xfrm>
                <a:off x="6468329" y="2431438"/>
                <a:ext cx="1030502" cy="1463616"/>
                <a:chOff x="6468329" y="2780192"/>
                <a:chExt cx="1030502" cy="1463616"/>
              </a:xfrm>
            </p:grpSpPr>
            <p:cxnSp>
              <p:nvCxnSpPr>
                <p:cNvPr id="40" name="Connecteur droit 39">
                  <a:extLst>
                    <a:ext uri="{FF2B5EF4-FFF2-40B4-BE49-F238E27FC236}">
                      <a16:creationId xmlns:a16="http://schemas.microsoft.com/office/drawing/2014/main" id="{E49CE11E-4BDF-23E6-DAEE-DEED356EF02D}"/>
                    </a:ext>
                  </a:extLst>
                </p:cNvPr>
                <p:cNvCxnSpPr>
                  <a:cxnSpLocks/>
                </p:cNvCxnSpPr>
                <p:nvPr/>
              </p:nvCxnSpPr>
              <p:spPr>
                <a:xfrm flipH="1" flipV="1">
                  <a:off x="6468329" y="2780192"/>
                  <a:ext cx="653831" cy="10635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Image 38" descr="Une image contenant cercle, Graphique, art&#10;&#10;Description générée automatiquement">
                  <a:extLst>
                    <a:ext uri="{FF2B5EF4-FFF2-40B4-BE49-F238E27FC236}">
                      <a16:creationId xmlns:a16="http://schemas.microsoft.com/office/drawing/2014/main" id="{ACC508BA-7505-EB5E-A127-5314BC734E9D}"/>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007299" y="3752276"/>
                  <a:ext cx="491532" cy="491532"/>
                </a:xfrm>
                <a:prstGeom prst="rect">
                  <a:avLst/>
                </a:prstGeom>
              </p:spPr>
            </p:pic>
          </p:grpSp>
          <p:sp>
            <p:nvSpPr>
              <p:cNvPr id="75" name="ZoneTexte 74">
                <a:extLst>
                  <a:ext uri="{FF2B5EF4-FFF2-40B4-BE49-F238E27FC236}">
                    <a16:creationId xmlns:a16="http://schemas.microsoft.com/office/drawing/2014/main" id="{67E04962-0D89-F8E9-5BAC-D4ED731887AD}"/>
                  </a:ext>
                </a:extLst>
              </p:cNvPr>
              <p:cNvSpPr txBox="1"/>
              <p:nvPr/>
            </p:nvSpPr>
            <p:spPr>
              <a:xfrm>
                <a:off x="6806846" y="3800890"/>
                <a:ext cx="2042893" cy="307777"/>
              </a:xfrm>
              <a:prstGeom prst="rect">
                <a:avLst/>
              </a:prstGeom>
              <a:noFill/>
            </p:spPr>
            <p:txBody>
              <a:bodyPr wrap="square" rtlCol="0">
                <a:spAutoFit/>
              </a:bodyPr>
              <a:lstStyle/>
              <a:p>
                <a:r>
                  <a:rPr lang="fr-FR" sz="1400" cap="small" dirty="0"/>
                  <a:t>John Jaune</a:t>
                </a:r>
              </a:p>
            </p:txBody>
          </p:sp>
        </p:grpSp>
        <p:pic>
          <p:nvPicPr>
            <p:cNvPr id="41" name="Image 40" descr="Une image contenant cercle, Graphique, art&#10;&#10;Description générée automatiquement">
              <a:extLst>
                <a:ext uri="{FF2B5EF4-FFF2-40B4-BE49-F238E27FC236}">
                  <a16:creationId xmlns:a16="http://schemas.microsoft.com/office/drawing/2014/main" id="{43D877D0-8C9F-998B-4007-B8C0EDC7CDBE}"/>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005003" y="1888986"/>
              <a:ext cx="288608" cy="288608"/>
            </a:xfrm>
            <a:prstGeom prst="rect">
              <a:avLst/>
            </a:prstGeom>
          </p:spPr>
        </p:pic>
        <p:grpSp>
          <p:nvGrpSpPr>
            <p:cNvPr id="71" name="Groupe 70">
              <a:extLst>
                <a:ext uri="{FF2B5EF4-FFF2-40B4-BE49-F238E27FC236}">
                  <a16:creationId xmlns:a16="http://schemas.microsoft.com/office/drawing/2014/main" id="{93455E3C-0831-832C-92D8-891D4AE410E1}"/>
                </a:ext>
              </a:extLst>
            </p:cNvPr>
            <p:cNvGrpSpPr/>
            <p:nvPr/>
          </p:nvGrpSpPr>
          <p:grpSpPr>
            <a:xfrm>
              <a:off x="6468329" y="1844065"/>
              <a:ext cx="3690400" cy="733591"/>
              <a:chOff x="6468329" y="1844065"/>
              <a:chExt cx="3690400" cy="733591"/>
            </a:xfrm>
          </p:grpSpPr>
          <p:cxnSp>
            <p:nvCxnSpPr>
              <p:cNvPr id="62" name="Connecteur droit 61">
                <a:extLst>
                  <a:ext uri="{FF2B5EF4-FFF2-40B4-BE49-F238E27FC236}">
                    <a16:creationId xmlns:a16="http://schemas.microsoft.com/office/drawing/2014/main" id="{44247775-6C9A-B8A7-8B47-24B323874D12}"/>
                  </a:ext>
                </a:extLst>
              </p:cNvPr>
              <p:cNvCxnSpPr>
                <a:cxnSpLocks/>
                <a:stCxn id="32" idx="3"/>
              </p:cNvCxnSpPr>
              <p:nvPr/>
            </p:nvCxnSpPr>
            <p:spPr>
              <a:xfrm>
                <a:off x="6468329" y="2079192"/>
                <a:ext cx="1682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5" name="Image 64" descr="Une image contenant cercle, Graphique, art&#10;&#10;Description générée automatiquement">
                <a:extLst>
                  <a:ext uri="{FF2B5EF4-FFF2-40B4-BE49-F238E27FC236}">
                    <a16:creationId xmlns:a16="http://schemas.microsoft.com/office/drawing/2014/main" id="{FACEAF20-18B0-55C2-0DD2-A73024A581DE}"/>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115836" y="1844065"/>
                <a:ext cx="491532" cy="491532"/>
              </a:xfrm>
              <a:prstGeom prst="rect">
                <a:avLst/>
              </a:prstGeom>
            </p:spPr>
          </p:pic>
          <p:sp>
            <p:nvSpPr>
              <p:cNvPr id="61" name="ZoneTexte 60">
                <a:extLst>
                  <a:ext uri="{FF2B5EF4-FFF2-40B4-BE49-F238E27FC236}">
                    <a16:creationId xmlns:a16="http://schemas.microsoft.com/office/drawing/2014/main" id="{6E980114-8FF3-EFCB-402B-C36EC0999648}"/>
                  </a:ext>
                </a:extLst>
              </p:cNvPr>
              <p:cNvSpPr txBox="1"/>
              <p:nvPr/>
            </p:nvSpPr>
            <p:spPr>
              <a:xfrm>
                <a:off x="8115836" y="2269879"/>
                <a:ext cx="2042893" cy="307777"/>
              </a:xfrm>
              <a:prstGeom prst="rect">
                <a:avLst/>
              </a:prstGeom>
              <a:noFill/>
            </p:spPr>
            <p:txBody>
              <a:bodyPr wrap="square" rtlCol="0">
                <a:spAutoFit/>
              </a:bodyPr>
              <a:lstStyle/>
              <a:p>
                <a:r>
                  <a:rPr lang="fr-FR" sz="1400" cap="small" dirty="0"/>
                  <a:t>x176</a:t>
                </a:r>
              </a:p>
            </p:txBody>
          </p:sp>
        </p:grpSp>
      </p:grpSp>
      <p:grpSp>
        <p:nvGrpSpPr>
          <p:cNvPr id="89" name="Groupe 88">
            <a:extLst>
              <a:ext uri="{FF2B5EF4-FFF2-40B4-BE49-F238E27FC236}">
                <a16:creationId xmlns:a16="http://schemas.microsoft.com/office/drawing/2014/main" id="{2706AC39-79F3-2320-4165-1D2EFFCD2397}"/>
              </a:ext>
            </a:extLst>
          </p:cNvPr>
          <p:cNvGrpSpPr/>
          <p:nvPr/>
        </p:nvGrpSpPr>
        <p:grpSpPr>
          <a:xfrm>
            <a:off x="12340105" y="1900087"/>
            <a:ext cx="4371343" cy="3929928"/>
            <a:chOff x="5771140" y="2281686"/>
            <a:chExt cx="4371343" cy="3929928"/>
          </a:xfrm>
        </p:grpSpPr>
        <p:sp>
          <p:nvSpPr>
            <p:cNvPr id="90" name="Rectangle 89">
              <a:extLst>
                <a:ext uri="{FF2B5EF4-FFF2-40B4-BE49-F238E27FC236}">
                  <a16:creationId xmlns:a16="http://schemas.microsoft.com/office/drawing/2014/main" id="{3A6B002D-C81E-6D56-BAE1-ABEA2A606D54}"/>
                </a:ext>
              </a:extLst>
            </p:cNvPr>
            <p:cNvSpPr/>
            <p:nvPr/>
          </p:nvSpPr>
          <p:spPr>
            <a:xfrm>
              <a:off x="5771140" y="2281686"/>
              <a:ext cx="4371343" cy="3929928"/>
            </a:xfrm>
            <a:prstGeom prst="rect">
              <a:avLst/>
            </a:prstGeom>
            <a:solidFill>
              <a:srgbClr val="779AD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1" name="Image 90">
              <a:extLst>
                <a:ext uri="{FF2B5EF4-FFF2-40B4-BE49-F238E27FC236}">
                  <a16:creationId xmlns:a16="http://schemas.microsoft.com/office/drawing/2014/main" id="{518CCE43-14F8-B3CA-D91F-DE060EA4EE1D}"/>
                </a:ext>
              </a:extLst>
            </p:cNvPr>
            <p:cNvPicPr>
              <a:picLocks noChangeAspect="1"/>
            </p:cNvPicPr>
            <p:nvPr/>
          </p:nvPicPr>
          <p:blipFill>
            <a:blip r:embed="rId11"/>
            <a:stretch>
              <a:fillRect/>
            </a:stretch>
          </p:blipFill>
          <p:spPr>
            <a:xfrm>
              <a:off x="5873105" y="2392749"/>
              <a:ext cx="4130851" cy="3713977"/>
            </a:xfrm>
            <a:prstGeom prst="rect">
              <a:avLst/>
            </a:prstGeom>
          </p:spPr>
        </p:pic>
      </p:grpSp>
      <p:grpSp>
        <p:nvGrpSpPr>
          <p:cNvPr id="97" name="Groupe 96">
            <a:extLst>
              <a:ext uri="{FF2B5EF4-FFF2-40B4-BE49-F238E27FC236}">
                <a16:creationId xmlns:a16="http://schemas.microsoft.com/office/drawing/2014/main" id="{48CD376E-26E6-C78F-1089-98A52B58A1F4}"/>
              </a:ext>
            </a:extLst>
          </p:cNvPr>
          <p:cNvGrpSpPr/>
          <p:nvPr/>
        </p:nvGrpSpPr>
        <p:grpSpPr>
          <a:xfrm>
            <a:off x="722550" y="1008840"/>
            <a:ext cx="4192203" cy="387445"/>
            <a:chOff x="722550" y="1008840"/>
            <a:chExt cx="4192203" cy="387445"/>
          </a:xfrm>
        </p:grpSpPr>
        <p:pic>
          <p:nvPicPr>
            <p:cNvPr id="82" name="Image 81">
              <a:extLst>
                <a:ext uri="{FF2B5EF4-FFF2-40B4-BE49-F238E27FC236}">
                  <a16:creationId xmlns:a16="http://schemas.microsoft.com/office/drawing/2014/main" id="{919B1C01-CE02-49F0-2CD5-FBDE01267C7B}"/>
                </a:ext>
              </a:extLst>
            </p:cNvPr>
            <p:cNvPicPr>
              <a:picLocks noChangeAspect="1"/>
            </p:cNvPicPr>
            <p:nvPr/>
          </p:nvPicPr>
          <p:blipFill>
            <a:blip r:embed="rId12"/>
            <a:stretch>
              <a:fillRect/>
            </a:stretch>
          </p:blipFill>
          <p:spPr>
            <a:xfrm>
              <a:off x="722550" y="1008840"/>
              <a:ext cx="3530920" cy="387445"/>
            </a:xfrm>
            <a:prstGeom prst="rect">
              <a:avLst/>
            </a:prstGeom>
          </p:spPr>
        </p:pic>
        <p:cxnSp>
          <p:nvCxnSpPr>
            <p:cNvPr id="93" name="Connecteur droit 92">
              <a:extLst>
                <a:ext uri="{FF2B5EF4-FFF2-40B4-BE49-F238E27FC236}">
                  <a16:creationId xmlns:a16="http://schemas.microsoft.com/office/drawing/2014/main" id="{A6D6BE35-D634-B947-375C-82DB8D02C1C7}"/>
                </a:ext>
              </a:extLst>
            </p:cNvPr>
            <p:cNvCxnSpPr/>
            <p:nvPr/>
          </p:nvCxnSpPr>
          <p:spPr>
            <a:xfrm>
              <a:off x="4382427" y="1282978"/>
              <a:ext cx="53232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8" name="Groupe 97">
            <a:extLst>
              <a:ext uri="{FF2B5EF4-FFF2-40B4-BE49-F238E27FC236}">
                <a16:creationId xmlns:a16="http://schemas.microsoft.com/office/drawing/2014/main" id="{D20D9B85-9522-1261-541B-A7277A44AB59}"/>
              </a:ext>
            </a:extLst>
          </p:cNvPr>
          <p:cNvGrpSpPr/>
          <p:nvPr/>
        </p:nvGrpSpPr>
        <p:grpSpPr>
          <a:xfrm>
            <a:off x="722550" y="1396123"/>
            <a:ext cx="4139879" cy="2447600"/>
            <a:chOff x="722550" y="1396123"/>
            <a:chExt cx="4139879" cy="2447600"/>
          </a:xfrm>
          <a:solidFill>
            <a:schemeClr val="bg1"/>
          </a:solidFill>
        </p:grpSpPr>
        <p:pic>
          <p:nvPicPr>
            <p:cNvPr id="84" name="Image 83">
              <a:extLst>
                <a:ext uri="{FF2B5EF4-FFF2-40B4-BE49-F238E27FC236}">
                  <a16:creationId xmlns:a16="http://schemas.microsoft.com/office/drawing/2014/main" id="{D4163B42-A6D4-6E46-5F50-880BD3153DFB}"/>
                </a:ext>
              </a:extLst>
            </p:cNvPr>
            <p:cNvPicPr>
              <a:picLocks noChangeAspect="1"/>
            </p:cNvPicPr>
            <p:nvPr/>
          </p:nvPicPr>
          <p:blipFill>
            <a:blip r:embed="rId13"/>
            <a:stretch>
              <a:fillRect/>
            </a:stretch>
          </p:blipFill>
          <p:spPr>
            <a:xfrm>
              <a:off x="722550" y="1396123"/>
              <a:ext cx="3530920" cy="2447600"/>
            </a:xfrm>
            <a:prstGeom prst="rect">
              <a:avLst/>
            </a:prstGeom>
            <a:grpFill/>
            <a:ln>
              <a:noFill/>
            </a:ln>
          </p:spPr>
        </p:pic>
        <p:sp>
          <p:nvSpPr>
            <p:cNvPr id="94" name="Rectangle 93">
              <a:extLst>
                <a:ext uri="{FF2B5EF4-FFF2-40B4-BE49-F238E27FC236}">
                  <a16:creationId xmlns:a16="http://schemas.microsoft.com/office/drawing/2014/main" id="{C6B54CED-A983-3668-0B1B-88E6320F767B}"/>
                </a:ext>
              </a:extLst>
            </p:cNvPr>
            <p:cNvSpPr/>
            <p:nvPr/>
          </p:nvSpPr>
          <p:spPr>
            <a:xfrm>
              <a:off x="4382427" y="2003891"/>
              <a:ext cx="480002" cy="22367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9" name="Groupe 98">
            <a:extLst>
              <a:ext uri="{FF2B5EF4-FFF2-40B4-BE49-F238E27FC236}">
                <a16:creationId xmlns:a16="http://schemas.microsoft.com/office/drawing/2014/main" id="{7241B8B2-5246-E02E-653F-3C14891CB941}"/>
              </a:ext>
            </a:extLst>
          </p:cNvPr>
          <p:cNvGrpSpPr/>
          <p:nvPr/>
        </p:nvGrpSpPr>
        <p:grpSpPr>
          <a:xfrm>
            <a:off x="722551" y="3843723"/>
            <a:ext cx="4514033" cy="1351361"/>
            <a:chOff x="722551" y="3843723"/>
            <a:chExt cx="4514033" cy="1351361"/>
          </a:xfrm>
          <a:solidFill>
            <a:schemeClr val="bg1"/>
          </a:solidFill>
        </p:grpSpPr>
        <p:pic>
          <p:nvPicPr>
            <p:cNvPr id="86" name="Image 85">
              <a:extLst>
                <a:ext uri="{FF2B5EF4-FFF2-40B4-BE49-F238E27FC236}">
                  <a16:creationId xmlns:a16="http://schemas.microsoft.com/office/drawing/2014/main" id="{6A2D82F7-A67E-CC01-6B8D-95CA3583D933}"/>
                </a:ext>
              </a:extLst>
            </p:cNvPr>
            <p:cNvPicPr>
              <a:picLocks noChangeAspect="1"/>
            </p:cNvPicPr>
            <p:nvPr/>
          </p:nvPicPr>
          <p:blipFill rotWithShape="1">
            <a:blip r:embed="rId14"/>
            <a:srcRect r="2871"/>
            <a:stretch/>
          </p:blipFill>
          <p:spPr>
            <a:xfrm>
              <a:off x="722551" y="3843723"/>
              <a:ext cx="3530920" cy="1351361"/>
            </a:xfrm>
            <a:prstGeom prst="rect">
              <a:avLst/>
            </a:prstGeom>
            <a:grpFill/>
            <a:ln>
              <a:noFill/>
            </a:ln>
          </p:spPr>
        </p:pic>
        <p:sp>
          <p:nvSpPr>
            <p:cNvPr id="95" name="Ellipse 94">
              <a:extLst>
                <a:ext uri="{FF2B5EF4-FFF2-40B4-BE49-F238E27FC236}">
                  <a16:creationId xmlns:a16="http://schemas.microsoft.com/office/drawing/2014/main" id="{8DE3C3BC-642D-CB17-E844-F23ACCED34D4}"/>
                </a:ext>
              </a:extLst>
            </p:cNvPr>
            <p:cNvSpPr/>
            <p:nvPr/>
          </p:nvSpPr>
          <p:spPr>
            <a:xfrm>
              <a:off x="4608062" y="4172607"/>
              <a:ext cx="628522" cy="22367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0" name="Groupe 99">
            <a:extLst>
              <a:ext uri="{FF2B5EF4-FFF2-40B4-BE49-F238E27FC236}">
                <a16:creationId xmlns:a16="http://schemas.microsoft.com/office/drawing/2014/main" id="{EBF2C456-2FDA-8691-F047-FD5372EC6CEC}"/>
              </a:ext>
            </a:extLst>
          </p:cNvPr>
          <p:cNvGrpSpPr/>
          <p:nvPr/>
        </p:nvGrpSpPr>
        <p:grpSpPr>
          <a:xfrm>
            <a:off x="722550" y="5195084"/>
            <a:ext cx="4610230" cy="1337275"/>
            <a:chOff x="722550" y="5195084"/>
            <a:chExt cx="4610230" cy="1337275"/>
          </a:xfrm>
          <a:solidFill>
            <a:schemeClr val="bg1"/>
          </a:solidFill>
        </p:grpSpPr>
        <p:pic>
          <p:nvPicPr>
            <p:cNvPr id="88" name="Image 87">
              <a:extLst>
                <a:ext uri="{FF2B5EF4-FFF2-40B4-BE49-F238E27FC236}">
                  <a16:creationId xmlns:a16="http://schemas.microsoft.com/office/drawing/2014/main" id="{4DEFDF55-6701-B3AD-FB47-4C929EEDFAD6}"/>
                </a:ext>
              </a:extLst>
            </p:cNvPr>
            <p:cNvPicPr>
              <a:picLocks noChangeAspect="1"/>
            </p:cNvPicPr>
            <p:nvPr/>
          </p:nvPicPr>
          <p:blipFill rotWithShape="1">
            <a:blip r:embed="rId15"/>
            <a:srcRect r="13090"/>
            <a:stretch/>
          </p:blipFill>
          <p:spPr>
            <a:xfrm>
              <a:off x="722550" y="5195084"/>
              <a:ext cx="3530920" cy="1337275"/>
            </a:xfrm>
            <a:prstGeom prst="rect">
              <a:avLst/>
            </a:prstGeom>
            <a:grpFill/>
            <a:ln>
              <a:noFill/>
            </a:ln>
          </p:spPr>
        </p:pic>
        <p:sp>
          <p:nvSpPr>
            <p:cNvPr id="96" name="Rectangle : coins arrondis 95">
              <a:extLst>
                <a:ext uri="{FF2B5EF4-FFF2-40B4-BE49-F238E27FC236}">
                  <a16:creationId xmlns:a16="http://schemas.microsoft.com/office/drawing/2014/main" id="{88D2D79D-99AF-CBE3-05E5-B98D2C6B8C9A}"/>
                </a:ext>
              </a:extLst>
            </p:cNvPr>
            <p:cNvSpPr/>
            <p:nvPr/>
          </p:nvSpPr>
          <p:spPr>
            <a:xfrm>
              <a:off x="4704258" y="5575022"/>
              <a:ext cx="628522" cy="37383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978540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F03ED-BAD6-3A43-2D10-233CAAEFD00E}"/>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D749DA6D-2F37-421A-7BE3-1C552D190116}"/>
              </a:ext>
            </a:extLst>
          </p:cNvPr>
          <p:cNvSpPr/>
          <p:nvPr/>
        </p:nvSpPr>
        <p:spPr>
          <a:xfrm rot="18802443">
            <a:off x="7994873" y="-7278309"/>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4EF29A4A-AF0E-71AE-F3B1-7A1F76271F34}"/>
              </a:ext>
            </a:extLst>
          </p:cNvPr>
          <p:cNvSpPr/>
          <p:nvPr/>
        </p:nvSpPr>
        <p:spPr>
          <a:xfrm>
            <a:off x="-4229098" y="-342771"/>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99B4B1D3-0362-000F-6526-3D7DAA7C3E2C}"/>
              </a:ext>
            </a:extLst>
          </p:cNvPr>
          <p:cNvSpPr/>
          <p:nvPr/>
        </p:nvSpPr>
        <p:spPr>
          <a:xfrm>
            <a:off x="-3296778" y="1654361"/>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58FADDCB-65F0-80EF-D29F-B99AC5D3F0C0}"/>
              </a:ext>
            </a:extLst>
          </p:cNvPr>
          <p:cNvSpPr/>
          <p:nvPr/>
        </p:nvSpPr>
        <p:spPr>
          <a:xfrm>
            <a:off x="-3296778" y="310533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6D0EC539-BDD6-8DB2-B653-CD1A39FC0149}"/>
              </a:ext>
            </a:extLst>
          </p:cNvPr>
          <p:cNvSpPr txBox="1"/>
          <p:nvPr/>
        </p:nvSpPr>
        <p:spPr>
          <a:xfrm>
            <a:off x="-6955673" y="3284345"/>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50001567-1638-49DC-2F6E-8C2684E15A04}"/>
              </a:ext>
            </a:extLst>
          </p:cNvPr>
          <p:cNvSpPr/>
          <p:nvPr/>
        </p:nvSpPr>
        <p:spPr>
          <a:xfrm>
            <a:off x="-3296778" y="455631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E451CD41-AB28-CCBD-EAE6-BF0711EE0496}"/>
              </a:ext>
            </a:extLst>
          </p:cNvPr>
          <p:cNvSpPr txBox="1"/>
          <p:nvPr/>
        </p:nvSpPr>
        <p:spPr>
          <a:xfrm>
            <a:off x="-2903109" y="4760182"/>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64AEC42C-F46F-9056-DA1E-CF3F49F36737}"/>
              </a:ext>
            </a:extLst>
          </p:cNvPr>
          <p:cNvSpPr txBox="1"/>
          <p:nvPr/>
        </p:nvSpPr>
        <p:spPr>
          <a:xfrm>
            <a:off x="-7084075" y="1858233"/>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BC7CD4F8-2A4D-C6FC-2E56-1353D83B9EF6}"/>
              </a:ext>
            </a:extLst>
          </p:cNvPr>
          <p:cNvSpPr/>
          <p:nvPr/>
        </p:nvSpPr>
        <p:spPr>
          <a:xfrm>
            <a:off x="-4886819" y="-133243"/>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88F9CF76-9B92-8F67-2675-48B6DB5ADCD6}"/>
              </a:ext>
            </a:extLst>
          </p:cNvPr>
          <p:cNvSpPr/>
          <p:nvPr/>
        </p:nvSpPr>
        <p:spPr>
          <a:xfrm>
            <a:off x="-3735252" y="1654361"/>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C006DCF2-AEF7-2913-EE43-B74113D45115}"/>
              </a:ext>
            </a:extLst>
          </p:cNvPr>
          <p:cNvSpPr/>
          <p:nvPr/>
        </p:nvSpPr>
        <p:spPr>
          <a:xfrm>
            <a:off x="-3735252" y="310533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01B72233-DDAE-6F14-1F87-95CFA3FEAA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3144023"/>
            <a:ext cx="699700" cy="699700"/>
          </a:xfrm>
          <a:prstGeom prst="rect">
            <a:avLst/>
          </a:prstGeom>
        </p:spPr>
      </p:pic>
      <p:sp>
        <p:nvSpPr>
          <p:cNvPr id="56" name="Ellipse 55">
            <a:extLst>
              <a:ext uri="{FF2B5EF4-FFF2-40B4-BE49-F238E27FC236}">
                <a16:creationId xmlns:a16="http://schemas.microsoft.com/office/drawing/2014/main" id="{3C26C5DC-39CA-17EA-5AD8-2AAD5D26ABEC}"/>
              </a:ext>
            </a:extLst>
          </p:cNvPr>
          <p:cNvSpPr/>
          <p:nvPr/>
        </p:nvSpPr>
        <p:spPr>
          <a:xfrm>
            <a:off x="-3735252" y="455631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A4FE3CAE-8A8A-A5C1-8560-EF280BF2F9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4594998"/>
            <a:ext cx="699700" cy="699700"/>
          </a:xfrm>
          <a:prstGeom prst="rect">
            <a:avLst/>
          </a:prstGeom>
        </p:spPr>
      </p:pic>
      <p:pic>
        <p:nvPicPr>
          <p:cNvPr id="58" name="Graphique 57">
            <a:extLst>
              <a:ext uri="{FF2B5EF4-FFF2-40B4-BE49-F238E27FC236}">
                <a16:creationId xmlns:a16="http://schemas.microsoft.com/office/drawing/2014/main" id="{4BFA6005-AB13-DBD7-448C-1198E06ED1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1693049"/>
            <a:ext cx="699700" cy="699700"/>
          </a:xfrm>
          <a:prstGeom prst="rect">
            <a:avLst/>
          </a:prstGeom>
        </p:spPr>
      </p:pic>
      <p:sp>
        <p:nvSpPr>
          <p:cNvPr id="10" name="ZoneTexte 9">
            <a:extLst>
              <a:ext uri="{FF2B5EF4-FFF2-40B4-BE49-F238E27FC236}">
                <a16:creationId xmlns:a16="http://schemas.microsoft.com/office/drawing/2014/main" id="{82CFD9F2-5244-869F-041C-0459D6DB4318}"/>
              </a:ext>
            </a:extLst>
          </p:cNvPr>
          <p:cNvSpPr txBox="1"/>
          <p:nvPr/>
        </p:nvSpPr>
        <p:spPr>
          <a:xfrm>
            <a:off x="905876" y="-3613737"/>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0BDE95CA-4D5F-C414-42DB-D59890DA5D93}"/>
              </a:ext>
            </a:extLst>
          </p:cNvPr>
          <p:cNvGrpSpPr/>
          <p:nvPr/>
        </p:nvGrpSpPr>
        <p:grpSpPr>
          <a:xfrm>
            <a:off x="3530920" y="-2539194"/>
            <a:ext cx="986209" cy="1402001"/>
            <a:chOff x="1783941" y="3845085"/>
            <a:chExt cx="986209" cy="1402001"/>
          </a:xfrm>
        </p:grpSpPr>
        <p:grpSp>
          <p:nvGrpSpPr>
            <p:cNvPr id="2" name="Groupe 1">
              <a:extLst>
                <a:ext uri="{FF2B5EF4-FFF2-40B4-BE49-F238E27FC236}">
                  <a16:creationId xmlns:a16="http://schemas.microsoft.com/office/drawing/2014/main" id="{408981E0-B942-12D3-9159-440DFD22934C}"/>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9D886174-0420-B729-E026-F71903139AC4}"/>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41E51BA5-0BA1-67C4-5D12-7DCB4435C8D4}"/>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515EDDD5-3482-E6CC-88FC-1FB986D2FC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3A6F004F-EEA9-90CE-88A3-9FDF1C8A5577}"/>
              </a:ext>
            </a:extLst>
          </p:cNvPr>
          <p:cNvGrpSpPr/>
          <p:nvPr/>
        </p:nvGrpSpPr>
        <p:grpSpPr>
          <a:xfrm>
            <a:off x="4519437" y="-1995155"/>
            <a:ext cx="2520950" cy="307777"/>
            <a:chOff x="4868052" y="1718131"/>
            <a:chExt cx="2520950" cy="307777"/>
          </a:xfrm>
        </p:grpSpPr>
        <p:sp>
          <p:nvSpPr>
            <p:cNvPr id="3" name="ZoneTexte 2">
              <a:extLst>
                <a:ext uri="{FF2B5EF4-FFF2-40B4-BE49-F238E27FC236}">
                  <a16:creationId xmlns:a16="http://schemas.microsoft.com/office/drawing/2014/main" id="{0FD3F257-56A6-F5EA-74C0-238DF4E79B9A}"/>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70E0F8B6-0FBD-85DB-7B23-31DDEC1C46F5}"/>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Connecteur droit 10">
            <a:extLst>
              <a:ext uri="{FF2B5EF4-FFF2-40B4-BE49-F238E27FC236}">
                <a16:creationId xmlns:a16="http://schemas.microsoft.com/office/drawing/2014/main" id="{FEF96A94-CEAC-544C-7613-65D865C7CC94}"/>
              </a:ext>
            </a:extLst>
          </p:cNvPr>
          <p:cNvCxnSpPr>
            <a:cxnSpLocks/>
          </p:cNvCxnSpPr>
          <p:nvPr/>
        </p:nvCxnSpPr>
        <p:spPr>
          <a:xfrm flipV="1">
            <a:off x="4914753" y="-1609895"/>
            <a:ext cx="849248" cy="1774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BFA4E9A6-F649-7358-824F-A7542F9B00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2427" y="210920"/>
            <a:ext cx="737791" cy="737791"/>
          </a:xfrm>
          <a:prstGeom prst="rect">
            <a:avLst/>
          </a:prstGeom>
        </p:spPr>
      </p:pic>
      <p:cxnSp>
        <p:nvCxnSpPr>
          <p:cNvPr id="15" name="Connecteur droit 14">
            <a:extLst>
              <a:ext uri="{FF2B5EF4-FFF2-40B4-BE49-F238E27FC236}">
                <a16:creationId xmlns:a16="http://schemas.microsoft.com/office/drawing/2014/main" id="{7EE2162A-CB85-0B55-53B0-C879B5BA8A25}"/>
              </a:ext>
            </a:extLst>
          </p:cNvPr>
          <p:cNvCxnSpPr>
            <a:cxnSpLocks/>
          </p:cNvCxnSpPr>
          <p:nvPr/>
        </p:nvCxnSpPr>
        <p:spPr>
          <a:xfrm flipV="1">
            <a:off x="5541836" y="-1617524"/>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A78F2DED-CA67-B916-5CAF-B449F2E9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3804" y="-1029818"/>
            <a:ext cx="776064" cy="776064"/>
          </a:xfrm>
          <a:prstGeom prst="rect">
            <a:avLst/>
          </a:prstGeom>
        </p:spPr>
      </p:pic>
      <p:cxnSp>
        <p:nvCxnSpPr>
          <p:cNvPr id="22" name="Connecteur droit 21">
            <a:extLst>
              <a:ext uri="{FF2B5EF4-FFF2-40B4-BE49-F238E27FC236}">
                <a16:creationId xmlns:a16="http://schemas.microsoft.com/office/drawing/2014/main" id="{92022FCF-9EE1-015C-29DC-E34781BDDED2}"/>
              </a:ext>
            </a:extLst>
          </p:cNvPr>
          <p:cNvCxnSpPr>
            <a:cxnSpLocks/>
          </p:cNvCxnSpPr>
          <p:nvPr/>
        </p:nvCxnSpPr>
        <p:spPr>
          <a:xfrm flipH="1" flipV="1">
            <a:off x="5771140" y="-1617524"/>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080EB729-CE94-E035-BB36-CF94193044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8744" y="-981752"/>
            <a:ext cx="938102" cy="532011"/>
          </a:xfrm>
          <a:prstGeom prst="rect">
            <a:avLst/>
          </a:prstGeom>
        </p:spPr>
      </p:pic>
      <p:cxnSp>
        <p:nvCxnSpPr>
          <p:cNvPr id="30" name="Connecteur droit 29">
            <a:extLst>
              <a:ext uri="{FF2B5EF4-FFF2-40B4-BE49-F238E27FC236}">
                <a16:creationId xmlns:a16="http://schemas.microsoft.com/office/drawing/2014/main" id="{73D1D90D-DC77-E073-8941-ED5C5F7BB1DA}"/>
              </a:ext>
            </a:extLst>
          </p:cNvPr>
          <p:cNvCxnSpPr>
            <a:cxnSpLocks/>
          </p:cNvCxnSpPr>
          <p:nvPr/>
        </p:nvCxnSpPr>
        <p:spPr>
          <a:xfrm flipH="1" flipV="1">
            <a:off x="5764001" y="-1617524"/>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8A2697B9-743D-2DC2-73F2-3EA4BD50DC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58778" y="-1088544"/>
            <a:ext cx="700829" cy="659603"/>
          </a:xfrm>
          <a:prstGeom prst="rect">
            <a:avLst/>
          </a:prstGeom>
        </p:spPr>
      </p:pic>
      <p:cxnSp>
        <p:nvCxnSpPr>
          <p:cNvPr id="35" name="Connecteur droit 34">
            <a:extLst>
              <a:ext uri="{FF2B5EF4-FFF2-40B4-BE49-F238E27FC236}">
                <a16:creationId xmlns:a16="http://schemas.microsoft.com/office/drawing/2014/main" id="{A06C1032-257D-B890-B309-794DC9D7C936}"/>
              </a:ext>
            </a:extLst>
          </p:cNvPr>
          <p:cNvCxnSpPr>
            <a:cxnSpLocks/>
          </p:cNvCxnSpPr>
          <p:nvPr/>
        </p:nvCxnSpPr>
        <p:spPr>
          <a:xfrm>
            <a:off x="6527379" y="-1801924"/>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B5883F23-A5BD-0F6B-D7F6-23C563A3849B}"/>
              </a:ext>
            </a:extLst>
          </p:cNvPr>
          <p:cNvSpPr txBox="1"/>
          <p:nvPr/>
        </p:nvSpPr>
        <p:spPr>
          <a:xfrm>
            <a:off x="7809865" y="-2001247"/>
            <a:ext cx="2042893" cy="307777"/>
          </a:xfrm>
          <a:prstGeom prst="rect">
            <a:avLst/>
          </a:prstGeom>
          <a:noFill/>
        </p:spPr>
        <p:txBody>
          <a:bodyPr wrap="square" rtlCol="0">
            <a:spAutoFit/>
          </a:bodyPr>
          <a:lstStyle/>
          <a:p>
            <a:r>
              <a:rPr lang="fr-FR" sz="1400" cap="small" dirty="0"/>
              <a:t>Service DNS</a:t>
            </a:r>
          </a:p>
        </p:txBody>
      </p:sp>
      <p:pic>
        <p:nvPicPr>
          <p:cNvPr id="18" name="Image 17">
            <a:extLst>
              <a:ext uri="{FF2B5EF4-FFF2-40B4-BE49-F238E27FC236}">
                <a16:creationId xmlns:a16="http://schemas.microsoft.com/office/drawing/2014/main" id="{52086C04-3960-0B5F-1D69-C298CD0143EB}"/>
              </a:ext>
            </a:extLst>
          </p:cNvPr>
          <p:cNvPicPr>
            <a:picLocks noChangeAspect="1"/>
          </p:cNvPicPr>
          <p:nvPr/>
        </p:nvPicPr>
        <p:blipFill>
          <a:blip r:embed="rId9"/>
          <a:stretch>
            <a:fillRect/>
          </a:stretch>
        </p:blipFill>
        <p:spPr>
          <a:xfrm>
            <a:off x="7744154" y="-1643493"/>
            <a:ext cx="1726428" cy="841017"/>
          </a:xfrm>
          <a:prstGeom prst="rect">
            <a:avLst/>
          </a:prstGeom>
        </p:spPr>
      </p:pic>
      <p:sp>
        <p:nvSpPr>
          <p:cNvPr id="20" name="ZoneTexte 19">
            <a:extLst>
              <a:ext uri="{FF2B5EF4-FFF2-40B4-BE49-F238E27FC236}">
                <a16:creationId xmlns:a16="http://schemas.microsoft.com/office/drawing/2014/main" id="{FBA2589B-26BE-3045-86E8-4DC11422DECF}"/>
              </a:ext>
            </a:extLst>
          </p:cNvPr>
          <p:cNvSpPr txBox="1"/>
          <p:nvPr/>
        </p:nvSpPr>
        <p:spPr>
          <a:xfrm>
            <a:off x="5153804" y="323808"/>
            <a:ext cx="3120748" cy="584775"/>
          </a:xfrm>
          <a:prstGeom prst="rect">
            <a:avLst/>
          </a:prstGeom>
          <a:noFill/>
        </p:spPr>
        <p:txBody>
          <a:bodyPr wrap="square" rtlCol="0">
            <a:spAutoFit/>
          </a:bodyPr>
          <a:lstStyle/>
          <a:p>
            <a:r>
              <a:rPr lang="fr-FR" sz="3200" cap="small" dirty="0"/>
              <a:t>Utilisateurs</a:t>
            </a:r>
          </a:p>
        </p:txBody>
      </p:sp>
      <p:pic>
        <p:nvPicPr>
          <p:cNvPr id="23" name="Image 22">
            <a:extLst>
              <a:ext uri="{FF2B5EF4-FFF2-40B4-BE49-F238E27FC236}">
                <a16:creationId xmlns:a16="http://schemas.microsoft.com/office/drawing/2014/main" id="{90CF329C-425F-7B9F-33EC-8C561DED1A01}"/>
              </a:ext>
            </a:extLst>
          </p:cNvPr>
          <p:cNvPicPr>
            <a:picLocks noChangeAspect="1"/>
          </p:cNvPicPr>
          <p:nvPr/>
        </p:nvPicPr>
        <p:blipFill>
          <a:blip r:embed="rId10"/>
          <a:stretch>
            <a:fillRect/>
          </a:stretch>
        </p:blipFill>
        <p:spPr>
          <a:xfrm>
            <a:off x="-4461673" y="1212135"/>
            <a:ext cx="4201111" cy="3629532"/>
          </a:xfrm>
          <a:prstGeom prst="rect">
            <a:avLst/>
          </a:prstGeom>
        </p:spPr>
      </p:pic>
      <p:grpSp>
        <p:nvGrpSpPr>
          <p:cNvPr id="43" name="Groupe 42">
            <a:extLst>
              <a:ext uri="{FF2B5EF4-FFF2-40B4-BE49-F238E27FC236}">
                <a16:creationId xmlns:a16="http://schemas.microsoft.com/office/drawing/2014/main" id="{9ADB30C3-A255-F50A-E4C9-094C38AB237B}"/>
              </a:ext>
            </a:extLst>
          </p:cNvPr>
          <p:cNvGrpSpPr/>
          <p:nvPr/>
        </p:nvGrpSpPr>
        <p:grpSpPr>
          <a:xfrm>
            <a:off x="-5599121" y="818654"/>
            <a:ext cx="7781509" cy="2994043"/>
            <a:chOff x="2377220" y="1114624"/>
            <a:chExt cx="7781509" cy="2994043"/>
          </a:xfrm>
        </p:grpSpPr>
        <p:grpSp>
          <p:nvGrpSpPr>
            <p:cNvPr id="38" name="Groupe 37">
              <a:extLst>
                <a:ext uri="{FF2B5EF4-FFF2-40B4-BE49-F238E27FC236}">
                  <a16:creationId xmlns:a16="http://schemas.microsoft.com/office/drawing/2014/main" id="{527D50B2-58BC-A338-05F6-A74B322AF931}"/>
                </a:ext>
              </a:extLst>
            </p:cNvPr>
            <p:cNvGrpSpPr/>
            <p:nvPr/>
          </p:nvGrpSpPr>
          <p:grpSpPr>
            <a:xfrm>
              <a:off x="5366582" y="1114624"/>
              <a:ext cx="1232772" cy="1665568"/>
              <a:chOff x="4388851" y="1332256"/>
              <a:chExt cx="1232772" cy="1665568"/>
            </a:xfrm>
          </p:grpSpPr>
          <p:grpSp>
            <p:nvGrpSpPr>
              <p:cNvPr id="24" name="Groupe 23">
                <a:extLst>
                  <a:ext uri="{FF2B5EF4-FFF2-40B4-BE49-F238E27FC236}">
                    <a16:creationId xmlns:a16="http://schemas.microsoft.com/office/drawing/2014/main" id="{3511FF3B-3313-4B70-3CA1-0B9808A95DCF}"/>
                  </a:ext>
                </a:extLst>
              </p:cNvPr>
              <p:cNvGrpSpPr/>
              <p:nvPr/>
            </p:nvGrpSpPr>
            <p:grpSpPr>
              <a:xfrm>
                <a:off x="4504389" y="1595823"/>
                <a:ext cx="986209" cy="1402001"/>
                <a:chOff x="1783941" y="3845085"/>
                <a:chExt cx="986209" cy="1402001"/>
              </a:xfrm>
            </p:grpSpPr>
            <p:grpSp>
              <p:nvGrpSpPr>
                <p:cNvPr id="26" name="Groupe 25">
                  <a:extLst>
                    <a:ext uri="{FF2B5EF4-FFF2-40B4-BE49-F238E27FC236}">
                      <a16:creationId xmlns:a16="http://schemas.microsoft.com/office/drawing/2014/main" id="{9E9E8327-C47C-5AF3-FEEF-591522D83F93}"/>
                    </a:ext>
                  </a:extLst>
                </p:cNvPr>
                <p:cNvGrpSpPr/>
                <p:nvPr/>
              </p:nvGrpSpPr>
              <p:grpSpPr>
                <a:xfrm>
                  <a:off x="1783941" y="3845085"/>
                  <a:ext cx="986209" cy="1402001"/>
                  <a:chOff x="5120726" y="1638094"/>
                  <a:chExt cx="2247704" cy="4146186"/>
                </a:xfrm>
                <a:noFill/>
              </p:grpSpPr>
              <p:sp>
                <p:nvSpPr>
                  <p:cNvPr id="32" name="Rectangle 31">
                    <a:extLst>
                      <a:ext uri="{FF2B5EF4-FFF2-40B4-BE49-F238E27FC236}">
                        <a16:creationId xmlns:a16="http://schemas.microsoft.com/office/drawing/2014/main" id="{0F68B5B5-F312-F467-AF28-0460191FD3DF}"/>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ZoneTexte 32">
                    <a:extLst>
                      <a:ext uri="{FF2B5EF4-FFF2-40B4-BE49-F238E27FC236}">
                        <a16:creationId xmlns:a16="http://schemas.microsoft.com/office/drawing/2014/main" id="{6042ED2F-C0C1-68FE-F8DA-4FCD1889A013}"/>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1" name="Picture 4" descr="Active Directory : Integration plugin - Edunao">
                  <a:extLst>
                    <a:ext uri="{FF2B5EF4-FFF2-40B4-BE49-F238E27FC236}">
                      <a16:creationId xmlns:a16="http://schemas.microsoft.com/office/drawing/2014/main" id="{F0D5270E-33FD-7118-5D25-488AE2BA0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ZoneTexte 35">
                <a:extLst>
                  <a:ext uri="{FF2B5EF4-FFF2-40B4-BE49-F238E27FC236}">
                    <a16:creationId xmlns:a16="http://schemas.microsoft.com/office/drawing/2014/main" id="{696DD277-6129-3219-3E04-ECD419DACD62}"/>
                  </a:ext>
                </a:extLst>
              </p:cNvPr>
              <p:cNvSpPr txBox="1"/>
              <p:nvPr/>
            </p:nvSpPr>
            <p:spPr>
              <a:xfrm>
                <a:off x="4388851" y="1332256"/>
                <a:ext cx="1232772" cy="307777"/>
              </a:xfrm>
              <a:prstGeom prst="rect">
                <a:avLst/>
              </a:prstGeom>
              <a:noFill/>
            </p:spPr>
            <p:txBody>
              <a:bodyPr wrap="square" rtlCol="0">
                <a:spAutoFit/>
              </a:bodyPr>
              <a:lstStyle/>
              <a:p>
                <a:pPr algn="ctr"/>
                <a:r>
                  <a:rPr lang="fr-FR" sz="1400" cap="small" dirty="0"/>
                  <a:t>Domaine</a:t>
                </a:r>
              </a:p>
            </p:txBody>
          </p:sp>
        </p:grpSp>
        <p:grpSp>
          <p:nvGrpSpPr>
            <p:cNvPr id="12" name="Groupe 11">
              <a:extLst>
                <a:ext uri="{FF2B5EF4-FFF2-40B4-BE49-F238E27FC236}">
                  <a16:creationId xmlns:a16="http://schemas.microsoft.com/office/drawing/2014/main" id="{5F5F1465-96F6-C137-7A22-F6349B7C6AA3}"/>
                </a:ext>
              </a:extLst>
            </p:cNvPr>
            <p:cNvGrpSpPr/>
            <p:nvPr/>
          </p:nvGrpSpPr>
          <p:grpSpPr>
            <a:xfrm>
              <a:off x="2377220" y="1198689"/>
              <a:ext cx="3201186" cy="1709058"/>
              <a:chOff x="2377220" y="1198689"/>
              <a:chExt cx="3201186" cy="1709058"/>
            </a:xfrm>
          </p:grpSpPr>
          <p:grpSp>
            <p:nvGrpSpPr>
              <p:cNvPr id="51" name="Groupe 50">
                <a:extLst>
                  <a:ext uri="{FF2B5EF4-FFF2-40B4-BE49-F238E27FC236}">
                    <a16:creationId xmlns:a16="http://schemas.microsoft.com/office/drawing/2014/main" id="{2F6E7D10-FC2F-B126-FF19-CC5635248D88}"/>
                  </a:ext>
                </a:extLst>
              </p:cNvPr>
              <p:cNvGrpSpPr/>
              <p:nvPr/>
            </p:nvGrpSpPr>
            <p:grpSpPr>
              <a:xfrm>
                <a:off x="2377220" y="1198689"/>
                <a:ext cx="3201186" cy="1709058"/>
                <a:chOff x="2377220" y="1198689"/>
                <a:chExt cx="3201186" cy="1709058"/>
              </a:xfrm>
            </p:grpSpPr>
            <p:grpSp>
              <p:nvGrpSpPr>
                <p:cNvPr id="47" name="Groupe 46">
                  <a:extLst>
                    <a:ext uri="{FF2B5EF4-FFF2-40B4-BE49-F238E27FC236}">
                      <a16:creationId xmlns:a16="http://schemas.microsoft.com/office/drawing/2014/main" id="{C7890DFA-CA66-AB5B-7758-C0244A73B4F3}"/>
                    </a:ext>
                  </a:extLst>
                </p:cNvPr>
                <p:cNvGrpSpPr/>
                <p:nvPr/>
              </p:nvGrpSpPr>
              <p:grpSpPr>
                <a:xfrm>
                  <a:off x="3138070" y="1447442"/>
                  <a:ext cx="2338017" cy="1460305"/>
                  <a:chOff x="3395442" y="1355393"/>
                  <a:chExt cx="2338017" cy="1460305"/>
                </a:xfrm>
              </p:grpSpPr>
              <p:cxnSp>
                <p:nvCxnSpPr>
                  <p:cNvPr id="45" name="Connecteur droit 44">
                    <a:extLst>
                      <a:ext uri="{FF2B5EF4-FFF2-40B4-BE49-F238E27FC236}">
                        <a16:creationId xmlns:a16="http://schemas.microsoft.com/office/drawing/2014/main" id="{1770F009-E5DE-3765-FF5E-81F62ED94781}"/>
                      </a:ext>
                    </a:extLst>
                  </p:cNvPr>
                  <p:cNvCxnSpPr/>
                  <p:nvPr/>
                </p:nvCxnSpPr>
                <p:spPr>
                  <a:xfrm>
                    <a:off x="5019084" y="1634145"/>
                    <a:ext cx="714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6C28826-DDB8-66C1-0D20-C61587858D7D}"/>
                      </a:ext>
                    </a:extLst>
                  </p:cNvPr>
                  <p:cNvSpPr/>
                  <p:nvPr/>
                </p:nvSpPr>
                <p:spPr>
                  <a:xfrm>
                    <a:off x="3395442" y="1355393"/>
                    <a:ext cx="1614066" cy="146030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0" name="ZoneTexte 49">
                  <a:extLst>
                    <a:ext uri="{FF2B5EF4-FFF2-40B4-BE49-F238E27FC236}">
                      <a16:creationId xmlns:a16="http://schemas.microsoft.com/office/drawing/2014/main" id="{AE288916-2C25-9A57-7CA0-90A9E8BB47CB}"/>
                    </a:ext>
                  </a:extLst>
                </p:cNvPr>
                <p:cNvSpPr txBox="1"/>
                <p:nvPr/>
              </p:nvSpPr>
              <p:spPr>
                <a:xfrm>
                  <a:off x="2377220" y="1198689"/>
                  <a:ext cx="3201186" cy="307777"/>
                </a:xfrm>
                <a:prstGeom prst="rect">
                  <a:avLst/>
                </a:prstGeom>
                <a:noFill/>
              </p:spPr>
              <p:txBody>
                <a:bodyPr wrap="square" rtlCol="0">
                  <a:spAutoFit/>
                </a:bodyPr>
                <a:lstStyle/>
                <a:p>
                  <a:pPr algn="ctr"/>
                  <a:r>
                    <a:rPr lang="fr-FR" sz="1400" cap="small" dirty="0"/>
                    <a:t>Utilisateurs du domaine</a:t>
                  </a:r>
                </a:p>
              </p:txBody>
            </p:sp>
          </p:grpSp>
          <p:pic>
            <p:nvPicPr>
              <p:cNvPr id="59" name="Image 58" descr="Une image contenant cercle, Graphique, art&#10;&#10;Description générée automatiquement">
                <a:extLst>
                  <a:ext uri="{FF2B5EF4-FFF2-40B4-BE49-F238E27FC236}">
                    <a16:creationId xmlns:a16="http://schemas.microsoft.com/office/drawing/2014/main" id="{3EFA8E59-59FA-7E41-B853-94EAF4C7E4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540924"/>
                <a:ext cx="288608" cy="288608"/>
              </a:xfrm>
              <a:prstGeom prst="rect">
                <a:avLst/>
              </a:prstGeom>
            </p:spPr>
          </p:pic>
          <p:pic>
            <p:nvPicPr>
              <p:cNvPr id="60" name="Image 59" descr="Une image contenant cercle, Graphique, art&#10;&#10;Description générée automatiquement">
                <a:extLst>
                  <a:ext uri="{FF2B5EF4-FFF2-40B4-BE49-F238E27FC236}">
                    <a16:creationId xmlns:a16="http://schemas.microsoft.com/office/drawing/2014/main" id="{497074EB-DB87-CA2D-A299-09D277283C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882515"/>
                <a:ext cx="288608" cy="288608"/>
              </a:xfrm>
              <a:prstGeom prst="rect">
                <a:avLst/>
              </a:prstGeom>
            </p:spPr>
          </p:pic>
          <p:pic>
            <p:nvPicPr>
              <p:cNvPr id="63" name="Image 62" descr="Une image contenant cercle, Graphique, art&#10;&#10;Description générée automatiquement">
                <a:extLst>
                  <a:ext uri="{FF2B5EF4-FFF2-40B4-BE49-F238E27FC236}">
                    <a16:creationId xmlns:a16="http://schemas.microsoft.com/office/drawing/2014/main" id="{2F131B60-2AEB-6520-7FA9-DBDEEF212B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8751" y="1534262"/>
                <a:ext cx="288608" cy="288608"/>
              </a:xfrm>
              <a:prstGeom prst="rect">
                <a:avLst/>
              </a:prstGeom>
            </p:spPr>
          </p:pic>
          <p:pic>
            <p:nvPicPr>
              <p:cNvPr id="64" name="Image 63" descr="Une image contenant cercle, Graphique, art&#10;&#10;Description générée automatiquement">
                <a:extLst>
                  <a:ext uri="{FF2B5EF4-FFF2-40B4-BE49-F238E27FC236}">
                    <a16:creationId xmlns:a16="http://schemas.microsoft.com/office/drawing/2014/main" id="{1C904E6E-A39E-5629-3379-1ED1301F36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8086" y="1876510"/>
                <a:ext cx="288608" cy="288608"/>
              </a:xfrm>
              <a:prstGeom prst="rect">
                <a:avLst/>
              </a:prstGeom>
            </p:spPr>
          </p:pic>
          <p:pic>
            <p:nvPicPr>
              <p:cNvPr id="73" name="Image 72" descr="Une image contenant cercle, Graphique, art&#10;&#10;Description générée automatiquement">
                <a:extLst>
                  <a:ext uri="{FF2B5EF4-FFF2-40B4-BE49-F238E27FC236}">
                    <a16:creationId xmlns:a16="http://schemas.microsoft.com/office/drawing/2014/main" id="{A6A2DBEC-3EC1-C518-0DBA-37B71A602D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472" y="1541394"/>
                <a:ext cx="288608" cy="288608"/>
              </a:xfrm>
              <a:prstGeom prst="rect">
                <a:avLst/>
              </a:prstGeom>
            </p:spPr>
          </p:pic>
          <p:pic>
            <p:nvPicPr>
              <p:cNvPr id="74" name="Image 73" descr="Une image contenant cercle, Graphique, art&#10;&#10;Description générée automatiquement">
                <a:extLst>
                  <a:ext uri="{FF2B5EF4-FFF2-40B4-BE49-F238E27FC236}">
                    <a16:creationId xmlns:a16="http://schemas.microsoft.com/office/drawing/2014/main" id="{A62D07BE-B0D3-CAA3-58BD-056AE028C4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0398" y="1534732"/>
                <a:ext cx="288608" cy="288608"/>
              </a:xfrm>
              <a:prstGeom prst="rect">
                <a:avLst/>
              </a:prstGeom>
            </p:spPr>
          </p:pic>
        </p:grpSp>
        <p:grpSp>
          <p:nvGrpSpPr>
            <p:cNvPr id="76" name="Groupe 75">
              <a:extLst>
                <a:ext uri="{FF2B5EF4-FFF2-40B4-BE49-F238E27FC236}">
                  <a16:creationId xmlns:a16="http://schemas.microsoft.com/office/drawing/2014/main" id="{7DD7C66A-AD35-EB93-057A-1F83A91C6ED8}"/>
                </a:ext>
              </a:extLst>
            </p:cNvPr>
            <p:cNvGrpSpPr/>
            <p:nvPr/>
          </p:nvGrpSpPr>
          <p:grpSpPr>
            <a:xfrm>
              <a:off x="6468329" y="2431438"/>
              <a:ext cx="2381410" cy="1677229"/>
              <a:chOff x="6468329" y="2431438"/>
              <a:chExt cx="2381410" cy="1677229"/>
            </a:xfrm>
          </p:grpSpPr>
          <p:grpSp>
            <p:nvGrpSpPr>
              <p:cNvPr id="44" name="Groupe 43">
                <a:extLst>
                  <a:ext uri="{FF2B5EF4-FFF2-40B4-BE49-F238E27FC236}">
                    <a16:creationId xmlns:a16="http://schemas.microsoft.com/office/drawing/2014/main" id="{6F9D1C5A-A442-299A-B2F4-6EA6D439565E}"/>
                  </a:ext>
                </a:extLst>
              </p:cNvPr>
              <p:cNvGrpSpPr/>
              <p:nvPr/>
            </p:nvGrpSpPr>
            <p:grpSpPr>
              <a:xfrm>
                <a:off x="6468329" y="2431438"/>
                <a:ext cx="1030502" cy="1463616"/>
                <a:chOff x="6468329" y="2780192"/>
                <a:chExt cx="1030502" cy="1463616"/>
              </a:xfrm>
            </p:grpSpPr>
            <p:cxnSp>
              <p:nvCxnSpPr>
                <p:cNvPr id="40" name="Connecteur droit 39">
                  <a:extLst>
                    <a:ext uri="{FF2B5EF4-FFF2-40B4-BE49-F238E27FC236}">
                      <a16:creationId xmlns:a16="http://schemas.microsoft.com/office/drawing/2014/main" id="{915DB984-B092-4D90-C58E-DDD5604CD113}"/>
                    </a:ext>
                  </a:extLst>
                </p:cNvPr>
                <p:cNvCxnSpPr>
                  <a:cxnSpLocks/>
                </p:cNvCxnSpPr>
                <p:nvPr/>
              </p:nvCxnSpPr>
              <p:spPr>
                <a:xfrm flipH="1" flipV="1">
                  <a:off x="6468329" y="2780192"/>
                  <a:ext cx="653831" cy="10635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Image 38" descr="Une image contenant cercle, Graphique, art&#10;&#10;Description générée automatiquement">
                  <a:extLst>
                    <a:ext uri="{FF2B5EF4-FFF2-40B4-BE49-F238E27FC236}">
                      <a16:creationId xmlns:a16="http://schemas.microsoft.com/office/drawing/2014/main" id="{8009FB4C-C4B4-40A2-1D79-047FCE9CF608}"/>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007299" y="3752276"/>
                  <a:ext cx="491532" cy="491532"/>
                </a:xfrm>
                <a:prstGeom prst="rect">
                  <a:avLst/>
                </a:prstGeom>
              </p:spPr>
            </p:pic>
          </p:grpSp>
          <p:sp>
            <p:nvSpPr>
              <p:cNvPr id="75" name="ZoneTexte 74">
                <a:extLst>
                  <a:ext uri="{FF2B5EF4-FFF2-40B4-BE49-F238E27FC236}">
                    <a16:creationId xmlns:a16="http://schemas.microsoft.com/office/drawing/2014/main" id="{248DF974-4B37-8315-AA1C-EDD8A5C6BF5B}"/>
                  </a:ext>
                </a:extLst>
              </p:cNvPr>
              <p:cNvSpPr txBox="1"/>
              <p:nvPr/>
            </p:nvSpPr>
            <p:spPr>
              <a:xfrm>
                <a:off x="6806846" y="3800890"/>
                <a:ext cx="2042893" cy="307777"/>
              </a:xfrm>
              <a:prstGeom prst="rect">
                <a:avLst/>
              </a:prstGeom>
              <a:noFill/>
            </p:spPr>
            <p:txBody>
              <a:bodyPr wrap="square" rtlCol="0">
                <a:spAutoFit/>
              </a:bodyPr>
              <a:lstStyle/>
              <a:p>
                <a:r>
                  <a:rPr lang="fr-FR" sz="1400" cap="small" dirty="0"/>
                  <a:t>John Jaune</a:t>
                </a:r>
              </a:p>
            </p:txBody>
          </p:sp>
        </p:grpSp>
        <p:pic>
          <p:nvPicPr>
            <p:cNvPr id="41" name="Image 40" descr="Une image contenant cercle, Graphique, art&#10;&#10;Description générée automatiquement">
              <a:extLst>
                <a:ext uri="{FF2B5EF4-FFF2-40B4-BE49-F238E27FC236}">
                  <a16:creationId xmlns:a16="http://schemas.microsoft.com/office/drawing/2014/main" id="{A0AEEE7C-9132-E7B5-416B-EB8B6D6F9369}"/>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005003" y="1888986"/>
              <a:ext cx="288608" cy="288608"/>
            </a:xfrm>
            <a:prstGeom prst="rect">
              <a:avLst/>
            </a:prstGeom>
          </p:spPr>
        </p:pic>
        <p:grpSp>
          <p:nvGrpSpPr>
            <p:cNvPr id="71" name="Groupe 70">
              <a:extLst>
                <a:ext uri="{FF2B5EF4-FFF2-40B4-BE49-F238E27FC236}">
                  <a16:creationId xmlns:a16="http://schemas.microsoft.com/office/drawing/2014/main" id="{05BE4B22-6C37-B785-C73B-A5ED69572ACB}"/>
                </a:ext>
              </a:extLst>
            </p:cNvPr>
            <p:cNvGrpSpPr/>
            <p:nvPr/>
          </p:nvGrpSpPr>
          <p:grpSpPr>
            <a:xfrm>
              <a:off x="6468329" y="1844065"/>
              <a:ext cx="3690400" cy="733591"/>
              <a:chOff x="6468329" y="1844065"/>
              <a:chExt cx="3690400" cy="733591"/>
            </a:xfrm>
          </p:grpSpPr>
          <p:cxnSp>
            <p:nvCxnSpPr>
              <p:cNvPr id="62" name="Connecteur droit 61">
                <a:extLst>
                  <a:ext uri="{FF2B5EF4-FFF2-40B4-BE49-F238E27FC236}">
                    <a16:creationId xmlns:a16="http://schemas.microsoft.com/office/drawing/2014/main" id="{ABECC35C-8786-B6C4-F13E-6B8D1E66437F}"/>
                  </a:ext>
                </a:extLst>
              </p:cNvPr>
              <p:cNvCxnSpPr>
                <a:cxnSpLocks/>
                <a:stCxn id="32" idx="3"/>
              </p:cNvCxnSpPr>
              <p:nvPr/>
            </p:nvCxnSpPr>
            <p:spPr>
              <a:xfrm>
                <a:off x="6468329" y="2079192"/>
                <a:ext cx="1682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5" name="Image 64" descr="Une image contenant cercle, Graphique, art&#10;&#10;Description générée automatiquement">
                <a:extLst>
                  <a:ext uri="{FF2B5EF4-FFF2-40B4-BE49-F238E27FC236}">
                    <a16:creationId xmlns:a16="http://schemas.microsoft.com/office/drawing/2014/main" id="{F384FC5A-6511-1DC2-DECF-AC79835E7818}"/>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115836" y="1844065"/>
                <a:ext cx="491532" cy="491532"/>
              </a:xfrm>
              <a:prstGeom prst="rect">
                <a:avLst/>
              </a:prstGeom>
            </p:spPr>
          </p:pic>
          <p:sp>
            <p:nvSpPr>
              <p:cNvPr id="61" name="ZoneTexte 60">
                <a:extLst>
                  <a:ext uri="{FF2B5EF4-FFF2-40B4-BE49-F238E27FC236}">
                    <a16:creationId xmlns:a16="http://schemas.microsoft.com/office/drawing/2014/main" id="{9FCC5B0E-FDE8-888F-8FB2-D22A78DA6C8E}"/>
                  </a:ext>
                </a:extLst>
              </p:cNvPr>
              <p:cNvSpPr txBox="1"/>
              <p:nvPr/>
            </p:nvSpPr>
            <p:spPr>
              <a:xfrm>
                <a:off x="8115836" y="2269879"/>
                <a:ext cx="2042893" cy="307777"/>
              </a:xfrm>
              <a:prstGeom prst="rect">
                <a:avLst/>
              </a:prstGeom>
              <a:noFill/>
            </p:spPr>
            <p:txBody>
              <a:bodyPr wrap="square" rtlCol="0">
                <a:spAutoFit/>
              </a:bodyPr>
              <a:lstStyle/>
              <a:p>
                <a:r>
                  <a:rPr lang="fr-FR" sz="1400" cap="small" dirty="0"/>
                  <a:t>x176</a:t>
                </a:r>
              </a:p>
            </p:txBody>
          </p:sp>
        </p:grpSp>
      </p:grpSp>
      <p:grpSp>
        <p:nvGrpSpPr>
          <p:cNvPr id="89" name="Groupe 88">
            <a:extLst>
              <a:ext uri="{FF2B5EF4-FFF2-40B4-BE49-F238E27FC236}">
                <a16:creationId xmlns:a16="http://schemas.microsoft.com/office/drawing/2014/main" id="{397B067C-59FB-C6DC-6137-5B21ECEC9FA6}"/>
              </a:ext>
            </a:extLst>
          </p:cNvPr>
          <p:cNvGrpSpPr/>
          <p:nvPr/>
        </p:nvGrpSpPr>
        <p:grpSpPr>
          <a:xfrm>
            <a:off x="6203630" y="2319478"/>
            <a:ext cx="4371343" cy="3929928"/>
            <a:chOff x="5771140" y="2281686"/>
            <a:chExt cx="4371343" cy="3929928"/>
          </a:xfrm>
        </p:grpSpPr>
        <p:sp>
          <p:nvSpPr>
            <p:cNvPr id="90" name="Rectangle 89">
              <a:extLst>
                <a:ext uri="{FF2B5EF4-FFF2-40B4-BE49-F238E27FC236}">
                  <a16:creationId xmlns:a16="http://schemas.microsoft.com/office/drawing/2014/main" id="{F4B6BB13-F355-CD39-1E81-3A1B7876B549}"/>
                </a:ext>
              </a:extLst>
            </p:cNvPr>
            <p:cNvSpPr/>
            <p:nvPr/>
          </p:nvSpPr>
          <p:spPr>
            <a:xfrm>
              <a:off x="5771140" y="2281686"/>
              <a:ext cx="4371343" cy="3929928"/>
            </a:xfrm>
            <a:prstGeom prst="rect">
              <a:avLst/>
            </a:prstGeom>
            <a:solidFill>
              <a:srgbClr val="779AD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1" name="Image 90">
              <a:extLst>
                <a:ext uri="{FF2B5EF4-FFF2-40B4-BE49-F238E27FC236}">
                  <a16:creationId xmlns:a16="http://schemas.microsoft.com/office/drawing/2014/main" id="{3E41851C-1E53-9B6F-FB07-72BBA44CE9B0}"/>
                </a:ext>
              </a:extLst>
            </p:cNvPr>
            <p:cNvPicPr>
              <a:picLocks noChangeAspect="1"/>
            </p:cNvPicPr>
            <p:nvPr/>
          </p:nvPicPr>
          <p:blipFill>
            <a:blip r:embed="rId11"/>
            <a:stretch>
              <a:fillRect/>
            </a:stretch>
          </p:blipFill>
          <p:spPr>
            <a:xfrm>
              <a:off x="5873105" y="2392749"/>
              <a:ext cx="4130851" cy="3713977"/>
            </a:xfrm>
            <a:prstGeom prst="rect">
              <a:avLst/>
            </a:prstGeom>
          </p:spPr>
        </p:pic>
      </p:grpSp>
      <p:grpSp>
        <p:nvGrpSpPr>
          <p:cNvPr id="97" name="Groupe 96">
            <a:extLst>
              <a:ext uri="{FF2B5EF4-FFF2-40B4-BE49-F238E27FC236}">
                <a16:creationId xmlns:a16="http://schemas.microsoft.com/office/drawing/2014/main" id="{FD3E9B3F-C946-202A-FFAC-A1572E52E2C7}"/>
              </a:ext>
            </a:extLst>
          </p:cNvPr>
          <p:cNvGrpSpPr>
            <a:grpSpLocks noChangeAspect="1"/>
          </p:cNvGrpSpPr>
          <p:nvPr/>
        </p:nvGrpSpPr>
        <p:grpSpPr>
          <a:xfrm>
            <a:off x="722550" y="193416"/>
            <a:ext cx="13015192" cy="1202869"/>
            <a:chOff x="722550" y="1008840"/>
            <a:chExt cx="4192203" cy="387445"/>
          </a:xfrm>
        </p:grpSpPr>
        <p:pic>
          <p:nvPicPr>
            <p:cNvPr id="82" name="Image 81">
              <a:extLst>
                <a:ext uri="{FF2B5EF4-FFF2-40B4-BE49-F238E27FC236}">
                  <a16:creationId xmlns:a16="http://schemas.microsoft.com/office/drawing/2014/main" id="{3E7E9630-15E5-D554-33F5-4ADC32BE80B1}"/>
                </a:ext>
              </a:extLst>
            </p:cNvPr>
            <p:cNvPicPr>
              <a:picLocks noChangeAspect="1"/>
            </p:cNvPicPr>
            <p:nvPr/>
          </p:nvPicPr>
          <p:blipFill>
            <a:blip r:embed="rId12"/>
            <a:stretch>
              <a:fillRect/>
            </a:stretch>
          </p:blipFill>
          <p:spPr>
            <a:xfrm>
              <a:off x="722550" y="1008840"/>
              <a:ext cx="3530920" cy="387445"/>
            </a:xfrm>
            <a:prstGeom prst="rect">
              <a:avLst/>
            </a:prstGeom>
          </p:spPr>
        </p:pic>
        <p:cxnSp>
          <p:nvCxnSpPr>
            <p:cNvPr id="93" name="Connecteur droit 92">
              <a:extLst>
                <a:ext uri="{FF2B5EF4-FFF2-40B4-BE49-F238E27FC236}">
                  <a16:creationId xmlns:a16="http://schemas.microsoft.com/office/drawing/2014/main" id="{2570651C-50AA-EFE5-BEFC-5C0343803197}"/>
                </a:ext>
              </a:extLst>
            </p:cNvPr>
            <p:cNvCxnSpPr/>
            <p:nvPr/>
          </p:nvCxnSpPr>
          <p:spPr>
            <a:xfrm>
              <a:off x="4382427" y="1282978"/>
              <a:ext cx="53232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9" name="Groupe 98">
            <a:extLst>
              <a:ext uri="{FF2B5EF4-FFF2-40B4-BE49-F238E27FC236}">
                <a16:creationId xmlns:a16="http://schemas.microsoft.com/office/drawing/2014/main" id="{2D15BB6E-303A-AB8F-292F-5EDC953B8A74}"/>
              </a:ext>
            </a:extLst>
          </p:cNvPr>
          <p:cNvGrpSpPr/>
          <p:nvPr/>
        </p:nvGrpSpPr>
        <p:grpSpPr>
          <a:xfrm>
            <a:off x="722551" y="3843723"/>
            <a:ext cx="4514033" cy="1351361"/>
            <a:chOff x="722551" y="3843723"/>
            <a:chExt cx="4514033" cy="1351361"/>
          </a:xfrm>
          <a:solidFill>
            <a:schemeClr val="bg1"/>
          </a:solidFill>
        </p:grpSpPr>
        <p:pic>
          <p:nvPicPr>
            <p:cNvPr id="86" name="Image 85">
              <a:extLst>
                <a:ext uri="{FF2B5EF4-FFF2-40B4-BE49-F238E27FC236}">
                  <a16:creationId xmlns:a16="http://schemas.microsoft.com/office/drawing/2014/main" id="{70C92A1E-743B-C8B1-F392-E00DA2DEC630}"/>
                </a:ext>
              </a:extLst>
            </p:cNvPr>
            <p:cNvPicPr>
              <a:picLocks noChangeAspect="1"/>
            </p:cNvPicPr>
            <p:nvPr/>
          </p:nvPicPr>
          <p:blipFill rotWithShape="1">
            <a:blip r:embed="rId13"/>
            <a:srcRect r="2871"/>
            <a:stretch/>
          </p:blipFill>
          <p:spPr>
            <a:xfrm>
              <a:off x="722551" y="3843723"/>
              <a:ext cx="3530920" cy="1351361"/>
            </a:xfrm>
            <a:prstGeom prst="rect">
              <a:avLst/>
            </a:prstGeom>
            <a:grpFill/>
            <a:ln>
              <a:noFill/>
            </a:ln>
          </p:spPr>
        </p:pic>
        <p:sp>
          <p:nvSpPr>
            <p:cNvPr id="95" name="Ellipse 94">
              <a:extLst>
                <a:ext uri="{FF2B5EF4-FFF2-40B4-BE49-F238E27FC236}">
                  <a16:creationId xmlns:a16="http://schemas.microsoft.com/office/drawing/2014/main" id="{C86F1368-9B6D-8C3B-2EF2-689F169F2A43}"/>
                </a:ext>
              </a:extLst>
            </p:cNvPr>
            <p:cNvSpPr/>
            <p:nvPr/>
          </p:nvSpPr>
          <p:spPr>
            <a:xfrm>
              <a:off x="4608062" y="4172607"/>
              <a:ext cx="628522" cy="22367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0" name="Groupe 99">
            <a:extLst>
              <a:ext uri="{FF2B5EF4-FFF2-40B4-BE49-F238E27FC236}">
                <a16:creationId xmlns:a16="http://schemas.microsoft.com/office/drawing/2014/main" id="{36D9ED94-340C-7CBE-F3FD-ABAA081AD2C2}"/>
              </a:ext>
            </a:extLst>
          </p:cNvPr>
          <p:cNvGrpSpPr/>
          <p:nvPr/>
        </p:nvGrpSpPr>
        <p:grpSpPr>
          <a:xfrm>
            <a:off x="722550" y="5195084"/>
            <a:ext cx="4610230" cy="1337275"/>
            <a:chOff x="722550" y="5195084"/>
            <a:chExt cx="4610230" cy="1337275"/>
          </a:xfrm>
          <a:solidFill>
            <a:schemeClr val="bg1"/>
          </a:solidFill>
        </p:grpSpPr>
        <p:pic>
          <p:nvPicPr>
            <p:cNvPr id="88" name="Image 87">
              <a:extLst>
                <a:ext uri="{FF2B5EF4-FFF2-40B4-BE49-F238E27FC236}">
                  <a16:creationId xmlns:a16="http://schemas.microsoft.com/office/drawing/2014/main" id="{0D6B59D4-34DC-48B4-C60D-C84E4A110934}"/>
                </a:ext>
              </a:extLst>
            </p:cNvPr>
            <p:cNvPicPr>
              <a:picLocks noChangeAspect="1"/>
            </p:cNvPicPr>
            <p:nvPr/>
          </p:nvPicPr>
          <p:blipFill rotWithShape="1">
            <a:blip r:embed="rId14"/>
            <a:srcRect r="13090"/>
            <a:stretch/>
          </p:blipFill>
          <p:spPr>
            <a:xfrm>
              <a:off x="722550" y="5195084"/>
              <a:ext cx="3530920" cy="1337275"/>
            </a:xfrm>
            <a:prstGeom prst="rect">
              <a:avLst/>
            </a:prstGeom>
            <a:grpFill/>
            <a:ln>
              <a:noFill/>
            </a:ln>
          </p:spPr>
        </p:pic>
        <p:sp>
          <p:nvSpPr>
            <p:cNvPr id="96" name="Rectangle : coins arrondis 95">
              <a:extLst>
                <a:ext uri="{FF2B5EF4-FFF2-40B4-BE49-F238E27FC236}">
                  <a16:creationId xmlns:a16="http://schemas.microsoft.com/office/drawing/2014/main" id="{A0C69686-CE2B-ECEC-2495-EB28A3FA844A}"/>
                </a:ext>
              </a:extLst>
            </p:cNvPr>
            <p:cNvSpPr/>
            <p:nvPr/>
          </p:nvSpPr>
          <p:spPr>
            <a:xfrm>
              <a:off x="4704258" y="5575022"/>
              <a:ext cx="628522" cy="37383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8" name="Groupe 97">
            <a:extLst>
              <a:ext uri="{FF2B5EF4-FFF2-40B4-BE49-F238E27FC236}">
                <a16:creationId xmlns:a16="http://schemas.microsoft.com/office/drawing/2014/main" id="{FCABC022-CD7D-161B-6C5C-10D502B14CEC}"/>
              </a:ext>
            </a:extLst>
          </p:cNvPr>
          <p:cNvGrpSpPr/>
          <p:nvPr/>
        </p:nvGrpSpPr>
        <p:grpSpPr>
          <a:xfrm>
            <a:off x="722550" y="1396123"/>
            <a:ext cx="4139879" cy="2447600"/>
            <a:chOff x="722550" y="1396123"/>
            <a:chExt cx="4139879" cy="2447600"/>
          </a:xfrm>
          <a:solidFill>
            <a:schemeClr val="bg1"/>
          </a:solidFill>
        </p:grpSpPr>
        <p:pic>
          <p:nvPicPr>
            <p:cNvPr id="84" name="Image 83">
              <a:extLst>
                <a:ext uri="{FF2B5EF4-FFF2-40B4-BE49-F238E27FC236}">
                  <a16:creationId xmlns:a16="http://schemas.microsoft.com/office/drawing/2014/main" id="{D571E67C-C770-C31C-68CB-7868B56FBCDD}"/>
                </a:ext>
              </a:extLst>
            </p:cNvPr>
            <p:cNvPicPr>
              <a:picLocks noChangeAspect="1"/>
            </p:cNvPicPr>
            <p:nvPr/>
          </p:nvPicPr>
          <p:blipFill>
            <a:blip r:embed="rId15"/>
            <a:stretch>
              <a:fillRect/>
            </a:stretch>
          </p:blipFill>
          <p:spPr>
            <a:xfrm>
              <a:off x="722550" y="1396123"/>
              <a:ext cx="3530920" cy="2447600"/>
            </a:xfrm>
            <a:prstGeom prst="rect">
              <a:avLst/>
            </a:prstGeom>
            <a:grpFill/>
            <a:ln>
              <a:noFill/>
            </a:ln>
          </p:spPr>
        </p:pic>
        <p:sp>
          <p:nvSpPr>
            <p:cNvPr id="94" name="Rectangle 93">
              <a:extLst>
                <a:ext uri="{FF2B5EF4-FFF2-40B4-BE49-F238E27FC236}">
                  <a16:creationId xmlns:a16="http://schemas.microsoft.com/office/drawing/2014/main" id="{B10A77C3-4F1B-C127-4E7B-A6451B193706}"/>
                </a:ext>
              </a:extLst>
            </p:cNvPr>
            <p:cNvSpPr/>
            <p:nvPr/>
          </p:nvSpPr>
          <p:spPr>
            <a:xfrm>
              <a:off x="4382427" y="2003891"/>
              <a:ext cx="480002" cy="22367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633794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E63AD-FD46-232A-98BA-9EBA82CFFECA}"/>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A3203ADD-3922-FC84-CF4F-6ECEB088B585}"/>
              </a:ext>
            </a:extLst>
          </p:cNvPr>
          <p:cNvSpPr/>
          <p:nvPr/>
        </p:nvSpPr>
        <p:spPr>
          <a:xfrm rot="18802443">
            <a:off x="7994873" y="-7278309"/>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6758EA10-52D6-342F-87CA-3BB4FA02C1C9}"/>
              </a:ext>
            </a:extLst>
          </p:cNvPr>
          <p:cNvSpPr/>
          <p:nvPr/>
        </p:nvSpPr>
        <p:spPr>
          <a:xfrm>
            <a:off x="-4229098" y="-342771"/>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8DBEFF59-AE36-0CC8-A739-632336604019}"/>
              </a:ext>
            </a:extLst>
          </p:cNvPr>
          <p:cNvSpPr/>
          <p:nvPr/>
        </p:nvSpPr>
        <p:spPr>
          <a:xfrm>
            <a:off x="-3296778" y="1654361"/>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DE7E647E-4108-A9C2-043D-7A3E94EA2AC2}"/>
              </a:ext>
            </a:extLst>
          </p:cNvPr>
          <p:cNvSpPr/>
          <p:nvPr/>
        </p:nvSpPr>
        <p:spPr>
          <a:xfrm>
            <a:off x="-3296778" y="310533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680DC28F-072F-ED16-178C-A7529179D2AE}"/>
              </a:ext>
            </a:extLst>
          </p:cNvPr>
          <p:cNvSpPr txBox="1"/>
          <p:nvPr/>
        </p:nvSpPr>
        <p:spPr>
          <a:xfrm>
            <a:off x="-6955673" y="3284345"/>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088D71F9-47EB-4BC8-3733-5E3008F67556}"/>
              </a:ext>
            </a:extLst>
          </p:cNvPr>
          <p:cNvSpPr/>
          <p:nvPr/>
        </p:nvSpPr>
        <p:spPr>
          <a:xfrm>
            <a:off x="-3296778" y="455631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AC8F6E66-3B77-2F7D-237F-C463FB583D11}"/>
              </a:ext>
            </a:extLst>
          </p:cNvPr>
          <p:cNvSpPr txBox="1"/>
          <p:nvPr/>
        </p:nvSpPr>
        <p:spPr>
          <a:xfrm>
            <a:off x="-2903109" y="4760182"/>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36BC9479-F505-71B1-2326-435E7CD8D626}"/>
              </a:ext>
            </a:extLst>
          </p:cNvPr>
          <p:cNvSpPr txBox="1"/>
          <p:nvPr/>
        </p:nvSpPr>
        <p:spPr>
          <a:xfrm>
            <a:off x="-7084075" y="1858233"/>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51363675-884E-0015-9D46-87465372B982}"/>
              </a:ext>
            </a:extLst>
          </p:cNvPr>
          <p:cNvSpPr/>
          <p:nvPr/>
        </p:nvSpPr>
        <p:spPr>
          <a:xfrm>
            <a:off x="-4886819" y="-133243"/>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FC7CCF98-2DE6-887C-68AE-216F8A086845}"/>
              </a:ext>
            </a:extLst>
          </p:cNvPr>
          <p:cNvSpPr/>
          <p:nvPr/>
        </p:nvSpPr>
        <p:spPr>
          <a:xfrm>
            <a:off x="-3735252" y="1654361"/>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C234BA5E-5884-8975-D81F-F6DB18E8956B}"/>
              </a:ext>
            </a:extLst>
          </p:cNvPr>
          <p:cNvSpPr/>
          <p:nvPr/>
        </p:nvSpPr>
        <p:spPr>
          <a:xfrm>
            <a:off x="-3735252" y="310533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50BBE4A6-F1BE-EAF3-9DD3-5DF77F6D8E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3144023"/>
            <a:ext cx="699700" cy="699700"/>
          </a:xfrm>
          <a:prstGeom prst="rect">
            <a:avLst/>
          </a:prstGeom>
        </p:spPr>
      </p:pic>
      <p:sp>
        <p:nvSpPr>
          <p:cNvPr id="56" name="Ellipse 55">
            <a:extLst>
              <a:ext uri="{FF2B5EF4-FFF2-40B4-BE49-F238E27FC236}">
                <a16:creationId xmlns:a16="http://schemas.microsoft.com/office/drawing/2014/main" id="{5B5F0913-7AF2-2814-A5C9-E0165A363D84}"/>
              </a:ext>
            </a:extLst>
          </p:cNvPr>
          <p:cNvSpPr/>
          <p:nvPr/>
        </p:nvSpPr>
        <p:spPr>
          <a:xfrm>
            <a:off x="-3735252" y="455631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DBAB77F9-05BA-EE76-A725-881F5D8A44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4594998"/>
            <a:ext cx="699700" cy="699700"/>
          </a:xfrm>
          <a:prstGeom prst="rect">
            <a:avLst/>
          </a:prstGeom>
        </p:spPr>
      </p:pic>
      <p:pic>
        <p:nvPicPr>
          <p:cNvPr id="58" name="Graphique 57">
            <a:extLst>
              <a:ext uri="{FF2B5EF4-FFF2-40B4-BE49-F238E27FC236}">
                <a16:creationId xmlns:a16="http://schemas.microsoft.com/office/drawing/2014/main" id="{3868CD60-2639-574B-0186-9BB4C25274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1693049"/>
            <a:ext cx="699700" cy="699700"/>
          </a:xfrm>
          <a:prstGeom prst="rect">
            <a:avLst/>
          </a:prstGeom>
        </p:spPr>
      </p:pic>
      <p:sp>
        <p:nvSpPr>
          <p:cNvPr id="10" name="ZoneTexte 9">
            <a:extLst>
              <a:ext uri="{FF2B5EF4-FFF2-40B4-BE49-F238E27FC236}">
                <a16:creationId xmlns:a16="http://schemas.microsoft.com/office/drawing/2014/main" id="{D4D5A9BE-8F42-3E47-641A-E1CE0086157A}"/>
              </a:ext>
            </a:extLst>
          </p:cNvPr>
          <p:cNvSpPr txBox="1"/>
          <p:nvPr/>
        </p:nvSpPr>
        <p:spPr>
          <a:xfrm>
            <a:off x="905876" y="-3613737"/>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77423C09-1E65-CD7F-090B-D69E55FFD054}"/>
              </a:ext>
            </a:extLst>
          </p:cNvPr>
          <p:cNvGrpSpPr/>
          <p:nvPr/>
        </p:nvGrpSpPr>
        <p:grpSpPr>
          <a:xfrm>
            <a:off x="3530920" y="-2539194"/>
            <a:ext cx="986209" cy="1402001"/>
            <a:chOff x="1783941" y="3845085"/>
            <a:chExt cx="986209" cy="1402001"/>
          </a:xfrm>
        </p:grpSpPr>
        <p:grpSp>
          <p:nvGrpSpPr>
            <p:cNvPr id="2" name="Groupe 1">
              <a:extLst>
                <a:ext uri="{FF2B5EF4-FFF2-40B4-BE49-F238E27FC236}">
                  <a16:creationId xmlns:a16="http://schemas.microsoft.com/office/drawing/2014/main" id="{2C39C218-063A-D23A-EFB0-4971AF66BC58}"/>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587A650E-31B7-FDD9-BF19-24C8F6341FEF}"/>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0EC1A457-B529-CA3D-7CD1-1C7519F1D7FB}"/>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A53EF3C6-9D0F-4E2C-0920-E3A692AC5D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92F6AFB4-061C-64DE-DA51-8CA4A509BE61}"/>
              </a:ext>
            </a:extLst>
          </p:cNvPr>
          <p:cNvGrpSpPr/>
          <p:nvPr/>
        </p:nvGrpSpPr>
        <p:grpSpPr>
          <a:xfrm>
            <a:off x="4519437" y="-1995155"/>
            <a:ext cx="2520950" cy="307777"/>
            <a:chOff x="4868052" y="1718131"/>
            <a:chExt cx="2520950" cy="307777"/>
          </a:xfrm>
        </p:grpSpPr>
        <p:sp>
          <p:nvSpPr>
            <p:cNvPr id="3" name="ZoneTexte 2">
              <a:extLst>
                <a:ext uri="{FF2B5EF4-FFF2-40B4-BE49-F238E27FC236}">
                  <a16:creationId xmlns:a16="http://schemas.microsoft.com/office/drawing/2014/main" id="{BB9AC835-8BAF-8C05-5405-B062A987775F}"/>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5D19739A-DF9D-BD8F-1D35-2EA408BEC431}"/>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Connecteur droit 10">
            <a:extLst>
              <a:ext uri="{FF2B5EF4-FFF2-40B4-BE49-F238E27FC236}">
                <a16:creationId xmlns:a16="http://schemas.microsoft.com/office/drawing/2014/main" id="{947EBFD9-4B5B-DEBF-7D1D-217BB15A6886}"/>
              </a:ext>
            </a:extLst>
          </p:cNvPr>
          <p:cNvCxnSpPr>
            <a:cxnSpLocks/>
          </p:cNvCxnSpPr>
          <p:nvPr/>
        </p:nvCxnSpPr>
        <p:spPr>
          <a:xfrm flipV="1">
            <a:off x="4914753" y="-1609895"/>
            <a:ext cx="849248" cy="1774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D7411B58-7E02-8EA3-4611-EA675C81A8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2427" y="210920"/>
            <a:ext cx="737791" cy="737791"/>
          </a:xfrm>
          <a:prstGeom prst="rect">
            <a:avLst/>
          </a:prstGeom>
        </p:spPr>
      </p:pic>
      <p:cxnSp>
        <p:nvCxnSpPr>
          <p:cNvPr id="15" name="Connecteur droit 14">
            <a:extLst>
              <a:ext uri="{FF2B5EF4-FFF2-40B4-BE49-F238E27FC236}">
                <a16:creationId xmlns:a16="http://schemas.microsoft.com/office/drawing/2014/main" id="{3033CC00-BBA1-8B20-3B7C-00452EAF68F2}"/>
              </a:ext>
            </a:extLst>
          </p:cNvPr>
          <p:cNvCxnSpPr>
            <a:cxnSpLocks/>
          </p:cNvCxnSpPr>
          <p:nvPr/>
        </p:nvCxnSpPr>
        <p:spPr>
          <a:xfrm flipV="1">
            <a:off x="5541836" y="-1617524"/>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5D1D3168-F03D-4BC8-C2A1-88AF4EFB99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3804" y="-1029818"/>
            <a:ext cx="776064" cy="776064"/>
          </a:xfrm>
          <a:prstGeom prst="rect">
            <a:avLst/>
          </a:prstGeom>
        </p:spPr>
      </p:pic>
      <p:cxnSp>
        <p:nvCxnSpPr>
          <p:cNvPr id="22" name="Connecteur droit 21">
            <a:extLst>
              <a:ext uri="{FF2B5EF4-FFF2-40B4-BE49-F238E27FC236}">
                <a16:creationId xmlns:a16="http://schemas.microsoft.com/office/drawing/2014/main" id="{AF638E1E-66E1-A29E-113C-A7BC1BCF0AC0}"/>
              </a:ext>
            </a:extLst>
          </p:cNvPr>
          <p:cNvCxnSpPr>
            <a:cxnSpLocks/>
          </p:cNvCxnSpPr>
          <p:nvPr/>
        </p:nvCxnSpPr>
        <p:spPr>
          <a:xfrm flipH="1" flipV="1">
            <a:off x="5771140" y="-1617524"/>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2C796213-3338-633F-6B75-74AD152868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8744" y="-981752"/>
            <a:ext cx="938102" cy="532011"/>
          </a:xfrm>
          <a:prstGeom prst="rect">
            <a:avLst/>
          </a:prstGeom>
        </p:spPr>
      </p:pic>
      <p:cxnSp>
        <p:nvCxnSpPr>
          <p:cNvPr id="30" name="Connecteur droit 29">
            <a:extLst>
              <a:ext uri="{FF2B5EF4-FFF2-40B4-BE49-F238E27FC236}">
                <a16:creationId xmlns:a16="http://schemas.microsoft.com/office/drawing/2014/main" id="{0144EBA9-0F57-E2A2-7EA2-440AC2F10F0C}"/>
              </a:ext>
            </a:extLst>
          </p:cNvPr>
          <p:cNvCxnSpPr>
            <a:cxnSpLocks/>
          </p:cNvCxnSpPr>
          <p:nvPr/>
        </p:nvCxnSpPr>
        <p:spPr>
          <a:xfrm flipH="1" flipV="1">
            <a:off x="5764001" y="-1617524"/>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C7120012-F09F-2EFB-0582-F8C3AE0303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58778" y="-1088544"/>
            <a:ext cx="700829" cy="659603"/>
          </a:xfrm>
          <a:prstGeom prst="rect">
            <a:avLst/>
          </a:prstGeom>
        </p:spPr>
      </p:pic>
      <p:cxnSp>
        <p:nvCxnSpPr>
          <p:cNvPr id="35" name="Connecteur droit 34">
            <a:extLst>
              <a:ext uri="{FF2B5EF4-FFF2-40B4-BE49-F238E27FC236}">
                <a16:creationId xmlns:a16="http://schemas.microsoft.com/office/drawing/2014/main" id="{E6535833-E2F3-DB83-97DE-5180F72763F2}"/>
              </a:ext>
            </a:extLst>
          </p:cNvPr>
          <p:cNvCxnSpPr>
            <a:cxnSpLocks/>
          </p:cNvCxnSpPr>
          <p:nvPr/>
        </p:nvCxnSpPr>
        <p:spPr>
          <a:xfrm>
            <a:off x="6527379" y="-1801924"/>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90C9D052-A44A-63DE-D47B-C5DD8C822E32}"/>
              </a:ext>
            </a:extLst>
          </p:cNvPr>
          <p:cNvSpPr txBox="1"/>
          <p:nvPr/>
        </p:nvSpPr>
        <p:spPr>
          <a:xfrm>
            <a:off x="7809865" y="-2001247"/>
            <a:ext cx="2042893" cy="307777"/>
          </a:xfrm>
          <a:prstGeom prst="rect">
            <a:avLst/>
          </a:prstGeom>
          <a:noFill/>
        </p:spPr>
        <p:txBody>
          <a:bodyPr wrap="square" rtlCol="0">
            <a:spAutoFit/>
          </a:bodyPr>
          <a:lstStyle/>
          <a:p>
            <a:r>
              <a:rPr lang="fr-FR" sz="1400" cap="small" dirty="0"/>
              <a:t>Service DNS</a:t>
            </a:r>
          </a:p>
        </p:txBody>
      </p:sp>
      <p:pic>
        <p:nvPicPr>
          <p:cNvPr id="18" name="Image 17">
            <a:extLst>
              <a:ext uri="{FF2B5EF4-FFF2-40B4-BE49-F238E27FC236}">
                <a16:creationId xmlns:a16="http://schemas.microsoft.com/office/drawing/2014/main" id="{DAD513C6-E869-E98D-605E-73B2F532660F}"/>
              </a:ext>
            </a:extLst>
          </p:cNvPr>
          <p:cNvPicPr>
            <a:picLocks noChangeAspect="1"/>
          </p:cNvPicPr>
          <p:nvPr/>
        </p:nvPicPr>
        <p:blipFill>
          <a:blip r:embed="rId9"/>
          <a:stretch>
            <a:fillRect/>
          </a:stretch>
        </p:blipFill>
        <p:spPr>
          <a:xfrm>
            <a:off x="7744154" y="-1643493"/>
            <a:ext cx="1726428" cy="841017"/>
          </a:xfrm>
          <a:prstGeom prst="rect">
            <a:avLst/>
          </a:prstGeom>
        </p:spPr>
      </p:pic>
      <p:sp>
        <p:nvSpPr>
          <p:cNvPr id="20" name="ZoneTexte 19">
            <a:extLst>
              <a:ext uri="{FF2B5EF4-FFF2-40B4-BE49-F238E27FC236}">
                <a16:creationId xmlns:a16="http://schemas.microsoft.com/office/drawing/2014/main" id="{7D47020A-A40C-EBAC-9B13-1062DFECF4B5}"/>
              </a:ext>
            </a:extLst>
          </p:cNvPr>
          <p:cNvSpPr txBox="1"/>
          <p:nvPr/>
        </p:nvSpPr>
        <p:spPr>
          <a:xfrm>
            <a:off x="5153804" y="323808"/>
            <a:ext cx="3120748" cy="584775"/>
          </a:xfrm>
          <a:prstGeom prst="rect">
            <a:avLst/>
          </a:prstGeom>
          <a:noFill/>
        </p:spPr>
        <p:txBody>
          <a:bodyPr wrap="square" rtlCol="0">
            <a:spAutoFit/>
          </a:bodyPr>
          <a:lstStyle/>
          <a:p>
            <a:r>
              <a:rPr lang="fr-FR" sz="3200" cap="small" dirty="0"/>
              <a:t>Utilisateurs</a:t>
            </a:r>
          </a:p>
        </p:txBody>
      </p:sp>
      <p:pic>
        <p:nvPicPr>
          <p:cNvPr id="23" name="Image 22">
            <a:extLst>
              <a:ext uri="{FF2B5EF4-FFF2-40B4-BE49-F238E27FC236}">
                <a16:creationId xmlns:a16="http://schemas.microsoft.com/office/drawing/2014/main" id="{FF8AAEF1-3A75-740B-83AF-90B511B42360}"/>
              </a:ext>
            </a:extLst>
          </p:cNvPr>
          <p:cNvPicPr>
            <a:picLocks noChangeAspect="1"/>
          </p:cNvPicPr>
          <p:nvPr/>
        </p:nvPicPr>
        <p:blipFill>
          <a:blip r:embed="rId10"/>
          <a:stretch>
            <a:fillRect/>
          </a:stretch>
        </p:blipFill>
        <p:spPr>
          <a:xfrm>
            <a:off x="-4461673" y="1212135"/>
            <a:ext cx="4201111" cy="3629532"/>
          </a:xfrm>
          <a:prstGeom prst="rect">
            <a:avLst/>
          </a:prstGeom>
        </p:spPr>
      </p:pic>
      <p:grpSp>
        <p:nvGrpSpPr>
          <p:cNvPr id="43" name="Groupe 42">
            <a:extLst>
              <a:ext uri="{FF2B5EF4-FFF2-40B4-BE49-F238E27FC236}">
                <a16:creationId xmlns:a16="http://schemas.microsoft.com/office/drawing/2014/main" id="{AA557A54-5A3F-3E98-3BE9-7017181FA702}"/>
              </a:ext>
            </a:extLst>
          </p:cNvPr>
          <p:cNvGrpSpPr/>
          <p:nvPr/>
        </p:nvGrpSpPr>
        <p:grpSpPr>
          <a:xfrm>
            <a:off x="-5599121" y="818654"/>
            <a:ext cx="7781509" cy="2994043"/>
            <a:chOff x="2377220" y="1114624"/>
            <a:chExt cx="7781509" cy="2994043"/>
          </a:xfrm>
        </p:grpSpPr>
        <p:grpSp>
          <p:nvGrpSpPr>
            <p:cNvPr id="38" name="Groupe 37">
              <a:extLst>
                <a:ext uri="{FF2B5EF4-FFF2-40B4-BE49-F238E27FC236}">
                  <a16:creationId xmlns:a16="http://schemas.microsoft.com/office/drawing/2014/main" id="{EB3C6394-14E1-F112-6D56-599F9BE7B10E}"/>
                </a:ext>
              </a:extLst>
            </p:cNvPr>
            <p:cNvGrpSpPr/>
            <p:nvPr/>
          </p:nvGrpSpPr>
          <p:grpSpPr>
            <a:xfrm>
              <a:off x="5366582" y="1114624"/>
              <a:ext cx="1232772" cy="1665568"/>
              <a:chOff x="4388851" y="1332256"/>
              <a:chExt cx="1232772" cy="1665568"/>
            </a:xfrm>
          </p:grpSpPr>
          <p:grpSp>
            <p:nvGrpSpPr>
              <p:cNvPr id="24" name="Groupe 23">
                <a:extLst>
                  <a:ext uri="{FF2B5EF4-FFF2-40B4-BE49-F238E27FC236}">
                    <a16:creationId xmlns:a16="http://schemas.microsoft.com/office/drawing/2014/main" id="{ED69FB05-2F49-2E28-4095-E5CA8D7D6B6E}"/>
                  </a:ext>
                </a:extLst>
              </p:cNvPr>
              <p:cNvGrpSpPr/>
              <p:nvPr/>
            </p:nvGrpSpPr>
            <p:grpSpPr>
              <a:xfrm>
                <a:off x="4504389" y="1595823"/>
                <a:ext cx="986209" cy="1402001"/>
                <a:chOff x="1783941" y="3845085"/>
                <a:chExt cx="986209" cy="1402001"/>
              </a:xfrm>
            </p:grpSpPr>
            <p:grpSp>
              <p:nvGrpSpPr>
                <p:cNvPr id="26" name="Groupe 25">
                  <a:extLst>
                    <a:ext uri="{FF2B5EF4-FFF2-40B4-BE49-F238E27FC236}">
                      <a16:creationId xmlns:a16="http://schemas.microsoft.com/office/drawing/2014/main" id="{7ED99DBF-AE05-2BFD-3F02-875EC5E5C54B}"/>
                    </a:ext>
                  </a:extLst>
                </p:cNvPr>
                <p:cNvGrpSpPr/>
                <p:nvPr/>
              </p:nvGrpSpPr>
              <p:grpSpPr>
                <a:xfrm>
                  <a:off x="1783941" y="3845085"/>
                  <a:ext cx="986209" cy="1402001"/>
                  <a:chOff x="5120726" y="1638094"/>
                  <a:chExt cx="2247704" cy="4146186"/>
                </a:xfrm>
                <a:noFill/>
              </p:grpSpPr>
              <p:sp>
                <p:nvSpPr>
                  <p:cNvPr id="32" name="Rectangle 31">
                    <a:extLst>
                      <a:ext uri="{FF2B5EF4-FFF2-40B4-BE49-F238E27FC236}">
                        <a16:creationId xmlns:a16="http://schemas.microsoft.com/office/drawing/2014/main" id="{E375155E-EBA6-5552-6CAE-8F28021B1406}"/>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ZoneTexte 32">
                    <a:extLst>
                      <a:ext uri="{FF2B5EF4-FFF2-40B4-BE49-F238E27FC236}">
                        <a16:creationId xmlns:a16="http://schemas.microsoft.com/office/drawing/2014/main" id="{0996B20D-A7F5-2E87-B262-2C381018C40D}"/>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1" name="Picture 4" descr="Active Directory : Integration plugin - Edunao">
                  <a:extLst>
                    <a:ext uri="{FF2B5EF4-FFF2-40B4-BE49-F238E27FC236}">
                      <a16:creationId xmlns:a16="http://schemas.microsoft.com/office/drawing/2014/main" id="{A25C6CED-212A-34E1-930E-129AB383E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ZoneTexte 35">
                <a:extLst>
                  <a:ext uri="{FF2B5EF4-FFF2-40B4-BE49-F238E27FC236}">
                    <a16:creationId xmlns:a16="http://schemas.microsoft.com/office/drawing/2014/main" id="{0F2796B0-5B01-1068-1C74-A0D5D10F7235}"/>
                  </a:ext>
                </a:extLst>
              </p:cNvPr>
              <p:cNvSpPr txBox="1"/>
              <p:nvPr/>
            </p:nvSpPr>
            <p:spPr>
              <a:xfrm>
                <a:off x="4388851" y="1332256"/>
                <a:ext cx="1232772" cy="307777"/>
              </a:xfrm>
              <a:prstGeom prst="rect">
                <a:avLst/>
              </a:prstGeom>
              <a:noFill/>
            </p:spPr>
            <p:txBody>
              <a:bodyPr wrap="square" rtlCol="0">
                <a:spAutoFit/>
              </a:bodyPr>
              <a:lstStyle/>
              <a:p>
                <a:pPr algn="ctr"/>
                <a:r>
                  <a:rPr lang="fr-FR" sz="1400" cap="small" dirty="0"/>
                  <a:t>Domaine</a:t>
                </a:r>
              </a:p>
            </p:txBody>
          </p:sp>
        </p:grpSp>
        <p:grpSp>
          <p:nvGrpSpPr>
            <p:cNvPr id="12" name="Groupe 11">
              <a:extLst>
                <a:ext uri="{FF2B5EF4-FFF2-40B4-BE49-F238E27FC236}">
                  <a16:creationId xmlns:a16="http://schemas.microsoft.com/office/drawing/2014/main" id="{A0528ABB-2A10-35E2-47A2-F70D9E35ABC9}"/>
                </a:ext>
              </a:extLst>
            </p:cNvPr>
            <p:cNvGrpSpPr/>
            <p:nvPr/>
          </p:nvGrpSpPr>
          <p:grpSpPr>
            <a:xfrm>
              <a:off x="2377220" y="1198689"/>
              <a:ext cx="3201186" cy="1709058"/>
              <a:chOff x="2377220" y="1198689"/>
              <a:chExt cx="3201186" cy="1709058"/>
            </a:xfrm>
          </p:grpSpPr>
          <p:grpSp>
            <p:nvGrpSpPr>
              <p:cNvPr id="51" name="Groupe 50">
                <a:extLst>
                  <a:ext uri="{FF2B5EF4-FFF2-40B4-BE49-F238E27FC236}">
                    <a16:creationId xmlns:a16="http://schemas.microsoft.com/office/drawing/2014/main" id="{6DA3DEEF-F561-A6C3-E6DF-98952EBD0487}"/>
                  </a:ext>
                </a:extLst>
              </p:cNvPr>
              <p:cNvGrpSpPr/>
              <p:nvPr/>
            </p:nvGrpSpPr>
            <p:grpSpPr>
              <a:xfrm>
                <a:off x="2377220" y="1198689"/>
                <a:ext cx="3201186" cy="1709058"/>
                <a:chOff x="2377220" y="1198689"/>
                <a:chExt cx="3201186" cy="1709058"/>
              </a:xfrm>
            </p:grpSpPr>
            <p:grpSp>
              <p:nvGrpSpPr>
                <p:cNvPr id="47" name="Groupe 46">
                  <a:extLst>
                    <a:ext uri="{FF2B5EF4-FFF2-40B4-BE49-F238E27FC236}">
                      <a16:creationId xmlns:a16="http://schemas.microsoft.com/office/drawing/2014/main" id="{E19A60C8-B173-5B2E-6861-68580DCEF449}"/>
                    </a:ext>
                  </a:extLst>
                </p:cNvPr>
                <p:cNvGrpSpPr/>
                <p:nvPr/>
              </p:nvGrpSpPr>
              <p:grpSpPr>
                <a:xfrm>
                  <a:off x="3138070" y="1447442"/>
                  <a:ext cx="2338017" cy="1460305"/>
                  <a:chOff x="3395442" y="1355393"/>
                  <a:chExt cx="2338017" cy="1460305"/>
                </a:xfrm>
              </p:grpSpPr>
              <p:cxnSp>
                <p:nvCxnSpPr>
                  <p:cNvPr id="45" name="Connecteur droit 44">
                    <a:extLst>
                      <a:ext uri="{FF2B5EF4-FFF2-40B4-BE49-F238E27FC236}">
                        <a16:creationId xmlns:a16="http://schemas.microsoft.com/office/drawing/2014/main" id="{AC8EF8F7-503C-2DC0-4A12-7A2349AC0E65}"/>
                      </a:ext>
                    </a:extLst>
                  </p:cNvPr>
                  <p:cNvCxnSpPr/>
                  <p:nvPr/>
                </p:nvCxnSpPr>
                <p:spPr>
                  <a:xfrm>
                    <a:off x="5019084" y="1634145"/>
                    <a:ext cx="714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2D9B1D5-2844-21D8-556F-7C1B6B1F3D10}"/>
                      </a:ext>
                    </a:extLst>
                  </p:cNvPr>
                  <p:cNvSpPr/>
                  <p:nvPr/>
                </p:nvSpPr>
                <p:spPr>
                  <a:xfrm>
                    <a:off x="3395442" y="1355393"/>
                    <a:ext cx="1614066" cy="146030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0" name="ZoneTexte 49">
                  <a:extLst>
                    <a:ext uri="{FF2B5EF4-FFF2-40B4-BE49-F238E27FC236}">
                      <a16:creationId xmlns:a16="http://schemas.microsoft.com/office/drawing/2014/main" id="{EA5AEB5C-BAD4-2278-6C49-D61461A7099A}"/>
                    </a:ext>
                  </a:extLst>
                </p:cNvPr>
                <p:cNvSpPr txBox="1"/>
                <p:nvPr/>
              </p:nvSpPr>
              <p:spPr>
                <a:xfrm>
                  <a:off x="2377220" y="1198689"/>
                  <a:ext cx="3201186" cy="307777"/>
                </a:xfrm>
                <a:prstGeom prst="rect">
                  <a:avLst/>
                </a:prstGeom>
                <a:noFill/>
              </p:spPr>
              <p:txBody>
                <a:bodyPr wrap="square" rtlCol="0">
                  <a:spAutoFit/>
                </a:bodyPr>
                <a:lstStyle/>
                <a:p>
                  <a:pPr algn="ctr"/>
                  <a:r>
                    <a:rPr lang="fr-FR" sz="1400" cap="small" dirty="0"/>
                    <a:t>Utilisateurs du domaine</a:t>
                  </a:r>
                </a:p>
              </p:txBody>
            </p:sp>
          </p:grpSp>
          <p:pic>
            <p:nvPicPr>
              <p:cNvPr id="59" name="Image 58" descr="Une image contenant cercle, Graphique, art&#10;&#10;Description générée automatiquement">
                <a:extLst>
                  <a:ext uri="{FF2B5EF4-FFF2-40B4-BE49-F238E27FC236}">
                    <a16:creationId xmlns:a16="http://schemas.microsoft.com/office/drawing/2014/main" id="{7DCAD499-1B7D-0237-18F1-A6E976CBF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540924"/>
                <a:ext cx="288608" cy="288608"/>
              </a:xfrm>
              <a:prstGeom prst="rect">
                <a:avLst/>
              </a:prstGeom>
            </p:spPr>
          </p:pic>
          <p:pic>
            <p:nvPicPr>
              <p:cNvPr id="60" name="Image 59" descr="Une image contenant cercle, Graphique, art&#10;&#10;Description générée automatiquement">
                <a:extLst>
                  <a:ext uri="{FF2B5EF4-FFF2-40B4-BE49-F238E27FC236}">
                    <a16:creationId xmlns:a16="http://schemas.microsoft.com/office/drawing/2014/main" id="{3E3CAB12-B362-A647-2D03-FB75029363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882515"/>
                <a:ext cx="288608" cy="288608"/>
              </a:xfrm>
              <a:prstGeom prst="rect">
                <a:avLst/>
              </a:prstGeom>
            </p:spPr>
          </p:pic>
          <p:pic>
            <p:nvPicPr>
              <p:cNvPr id="63" name="Image 62" descr="Une image contenant cercle, Graphique, art&#10;&#10;Description générée automatiquement">
                <a:extLst>
                  <a:ext uri="{FF2B5EF4-FFF2-40B4-BE49-F238E27FC236}">
                    <a16:creationId xmlns:a16="http://schemas.microsoft.com/office/drawing/2014/main" id="{BA26DBD4-FA48-A498-B0A8-85527F823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8751" y="1534262"/>
                <a:ext cx="288608" cy="288608"/>
              </a:xfrm>
              <a:prstGeom prst="rect">
                <a:avLst/>
              </a:prstGeom>
            </p:spPr>
          </p:pic>
          <p:pic>
            <p:nvPicPr>
              <p:cNvPr id="64" name="Image 63" descr="Une image contenant cercle, Graphique, art&#10;&#10;Description générée automatiquement">
                <a:extLst>
                  <a:ext uri="{FF2B5EF4-FFF2-40B4-BE49-F238E27FC236}">
                    <a16:creationId xmlns:a16="http://schemas.microsoft.com/office/drawing/2014/main" id="{3ECD6DC1-1626-C973-36FB-3978C6C23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8086" y="1876510"/>
                <a:ext cx="288608" cy="288608"/>
              </a:xfrm>
              <a:prstGeom prst="rect">
                <a:avLst/>
              </a:prstGeom>
            </p:spPr>
          </p:pic>
          <p:pic>
            <p:nvPicPr>
              <p:cNvPr id="73" name="Image 72" descr="Une image contenant cercle, Graphique, art&#10;&#10;Description générée automatiquement">
                <a:extLst>
                  <a:ext uri="{FF2B5EF4-FFF2-40B4-BE49-F238E27FC236}">
                    <a16:creationId xmlns:a16="http://schemas.microsoft.com/office/drawing/2014/main" id="{B6357C8E-7A18-E23F-E80A-0069BBCDEB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472" y="1541394"/>
                <a:ext cx="288608" cy="288608"/>
              </a:xfrm>
              <a:prstGeom prst="rect">
                <a:avLst/>
              </a:prstGeom>
            </p:spPr>
          </p:pic>
          <p:pic>
            <p:nvPicPr>
              <p:cNvPr id="74" name="Image 73" descr="Une image contenant cercle, Graphique, art&#10;&#10;Description générée automatiquement">
                <a:extLst>
                  <a:ext uri="{FF2B5EF4-FFF2-40B4-BE49-F238E27FC236}">
                    <a16:creationId xmlns:a16="http://schemas.microsoft.com/office/drawing/2014/main" id="{74145623-BAB0-8545-B981-2D39A0033D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0398" y="1534732"/>
                <a:ext cx="288608" cy="288608"/>
              </a:xfrm>
              <a:prstGeom prst="rect">
                <a:avLst/>
              </a:prstGeom>
            </p:spPr>
          </p:pic>
        </p:grpSp>
        <p:grpSp>
          <p:nvGrpSpPr>
            <p:cNvPr id="76" name="Groupe 75">
              <a:extLst>
                <a:ext uri="{FF2B5EF4-FFF2-40B4-BE49-F238E27FC236}">
                  <a16:creationId xmlns:a16="http://schemas.microsoft.com/office/drawing/2014/main" id="{8235C951-51B1-EBC9-030C-A7C5BE10DD39}"/>
                </a:ext>
              </a:extLst>
            </p:cNvPr>
            <p:cNvGrpSpPr/>
            <p:nvPr/>
          </p:nvGrpSpPr>
          <p:grpSpPr>
            <a:xfrm>
              <a:off x="6468329" y="2431438"/>
              <a:ext cx="2381410" cy="1677229"/>
              <a:chOff x="6468329" y="2431438"/>
              <a:chExt cx="2381410" cy="1677229"/>
            </a:xfrm>
          </p:grpSpPr>
          <p:grpSp>
            <p:nvGrpSpPr>
              <p:cNvPr id="44" name="Groupe 43">
                <a:extLst>
                  <a:ext uri="{FF2B5EF4-FFF2-40B4-BE49-F238E27FC236}">
                    <a16:creationId xmlns:a16="http://schemas.microsoft.com/office/drawing/2014/main" id="{88E653FB-8373-C26F-E08B-889AB20DE0E7}"/>
                  </a:ext>
                </a:extLst>
              </p:cNvPr>
              <p:cNvGrpSpPr/>
              <p:nvPr/>
            </p:nvGrpSpPr>
            <p:grpSpPr>
              <a:xfrm>
                <a:off x="6468329" y="2431438"/>
                <a:ext cx="1030502" cy="1463616"/>
                <a:chOff x="6468329" y="2780192"/>
                <a:chExt cx="1030502" cy="1463616"/>
              </a:xfrm>
            </p:grpSpPr>
            <p:cxnSp>
              <p:nvCxnSpPr>
                <p:cNvPr id="40" name="Connecteur droit 39">
                  <a:extLst>
                    <a:ext uri="{FF2B5EF4-FFF2-40B4-BE49-F238E27FC236}">
                      <a16:creationId xmlns:a16="http://schemas.microsoft.com/office/drawing/2014/main" id="{553593B6-C0BC-DB1B-5800-1DBFFD99F312}"/>
                    </a:ext>
                  </a:extLst>
                </p:cNvPr>
                <p:cNvCxnSpPr>
                  <a:cxnSpLocks/>
                </p:cNvCxnSpPr>
                <p:nvPr/>
              </p:nvCxnSpPr>
              <p:spPr>
                <a:xfrm flipH="1" flipV="1">
                  <a:off x="6468329" y="2780192"/>
                  <a:ext cx="653831" cy="10635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Image 38" descr="Une image contenant cercle, Graphique, art&#10;&#10;Description générée automatiquement">
                  <a:extLst>
                    <a:ext uri="{FF2B5EF4-FFF2-40B4-BE49-F238E27FC236}">
                      <a16:creationId xmlns:a16="http://schemas.microsoft.com/office/drawing/2014/main" id="{1C19CC27-2FD8-7EDE-DA94-788950AC4D7B}"/>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007299" y="3752276"/>
                  <a:ext cx="491532" cy="491532"/>
                </a:xfrm>
                <a:prstGeom prst="rect">
                  <a:avLst/>
                </a:prstGeom>
              </p:spPr>
            </p:pic>
          </p:grpSp>
          <p:sp>
            <p:nvSpPr>
              <p:cNvPr id="75" name="ZoneTexte 74">
                <a:extLst>
                  <a:ext uri="{FF2B5EF4-FFF2-40B4-BE49-F238E27FC236}">
                    <a16:creationId xmlns:a16="http://schemas.microsoft.com/office/drawing/2014/main" id="{389F78A5-7DB4-49E2-61C5-FE9EE3102ACB}"/>
                  </a:ext>
                </a:extLst>
              </p:cNvPr>
              <p:cNvSpPr txBox="1"/>
              <p:nvPr/>
            </p:nvSpPr>
            <p:spPr>
              <a:xfrm>
                <a:off x="6806846" y="3800890"/>
                <a:ext cx="2042893" cy="307777"/>
              </a:xfrm>
              <a:prstGeom prst="rect">
                <a:avLst/>
              </a:prstGeom>
              <a:noFill/>
            </p:spPr>
            <p:txBody>
              <a:bodyPr wrap="square" rtlCol="0">
                <a:spAutoFit/>
              </a:bodyPr>
              <a:lstStyle/>
              <a:p>
                <a:r>
                  <a:rPr lang="fr-FR" sz="1400" cap="small" dirty="0"/>
                  <a:t>John Jaune</a:t>
                </a:r>
              </a:p>
            </p:txBody>
          </p:sp>
        </p:grpSp>
        <p:pic>
          <p:nvPicPr>
            <p:cNvPr id="41" name="Image 40" descr="Une image contenant cercle, Graphique, art&#10;&#10;Description générée automatiquement">
              <a:extLst>
                <a:ext uri="{FF2B5EF4-FFF2-40B4-BE49-F238E27FC236}">
                  <a16:creationId xmlns:a16="http://schemas.microsoft.com/office/drawing/2014/main" id="{A1117B95-0C63-4221-1BA8-57C3F358B4C1}"/>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005003" y="1888986"/>
              <a:ext cx="288608" cy="288608"/>
            </a:xfrm>
            <a:prstGeom prst="rect">
              <a:avLst/>
            </a:prstGeom>
          </p:spPr>
        </p:pic>
        <p:grpSp>
          <p:nvGrpSpPr>
            <p:cNvPr id="71" name="Groupe 70">
              <a:extLst>
                <a:ext uri="{FF2B5EF4-FFF2-40B4-BE49-F238E27FC236}">
                  <a16:creationId xmlns:a16="http://schemas.microsoft.com/office/drawing/2014/main" id="{F7517DE7-14AD-0315-323F-9B6EF5ECAFD8}"/>
                </a:ext>
              </a:extLst>
            </p:cNvPr>
            <p:cNvGrpSpPr/>
            <p:nvPr/>
          </p:nvGrpSpPr>
          <p:grpSpPr>
            <a:xfrm>
              <a:off x="6468329" y="1844065"/>
              <a:ext cx="3690400" cy="733591"/>
              <a:chOff x="6468329" y="1844065"/>
              <a:chExt cx="3690400" cy="733591"/>
            </a:xfrm>
          </p:grpSpPr>
          <p:cxnSp>
            <p:nvCxnSpPr>
              <p:cNvPr id="62" name="Connecteur droit 61">
                <a:extLst>
                  <a:ext uri="{FF2B5EF4-FFF2-40B4-BE49-F238E27FC236}">
                    <a16:creationId xmlns:a16="http://schemas.microsoft.com/office/drawing/2014/main" id="{3D41B144-CBE8-6C96-525F-7B2EE0A7B651}"/>
                  </a:ext>
                </a:extLst>
              </p:cNvPr>
              <p:cNvCxnSpPr>
                <a:cxnSpLocks/>
                <a:stCxn id="32" idx="3"/>
              </p:cNvCxnSpPr>
              <p:nvPr/>
            </p:nvCxnSpPr>
            <p:spPr>
              <a:xfrm>
                <a:off x="6468329" y="2079192"/>
                <a:ext cx="1682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5" name="Image 64" descr="Une image contenant cercle, Graphique, art&#10;&#10;Description générée automatiquement">
                <a:extLst>
                  <a:ext uri="{FF2B5EF4-FFF2-40B4-BE49-F238E27FC236}">
                    <a16:creationId xmlns:a16="http://schemas.microsoft.com/office/drawing/2014/main" id="{7DFF95BE-C917-7C2B-2CF7-DE46D07E8889}"/>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115836" y="1844065"/>
                <a:ext cx="491532" cy="491532"/>
              </a:xfrm>
              <a:prstGeom prst="rect">
                <a:avLst/>
              </a:prstGeom>
            </p:spPr>
          </p:pic>
          <p:sp>
            <p:nvSpPr>
              <p:cNvPr id="61" name="ZoneTexte 60">
                <a:extLst>
                  <a:ext uri="{FF2B5EF4-FFF2-40B4-BE49-F238E27FC236}">
                    <a16:creationId xmlns:a16="http://schemas.microsoft.com/office/drawing/2014/main" id="{38F48AAA-82E7-B041-3777-E3520BE58A66}"/>
                  </a:ext>
                </a:extLst>
              </p:cNvPr>
              <p:cNvSpPr txBox="1"/>
              <p:nvPr/>
            </p:nvSpPr>
            <p:spPr>
              <a:xfrm>
                <a:off x="8115836" y="2269879"/>
                <a:ext cx="2042893" cy="307777"/>
              </a:xfrm>
              <a:prstGeom prst="rect">
                <a:avLst/>
              </a:prstGeom>
              <a:noFill/>
            </p:spPr>
            <p:txBody>
              <a:bodyPr wrap="square" rtlCol="0">
                <a:spAutoFit/>
              </a:bodyPr>
              <a:lstStyle/>
              <a:p>
                <a:r>
                  <a:rPr lang="fr-FR" sz="1400" cap="small" dirty="0"/>
                  <a:t>x176</a:t>
                </a:r>
              </a:p>
            </p:txBody>
          </p:sp>
        </p:grpSp>
      </p:grpSp>
      <p:grpSp>
        <p:nvGrpSpPr>
          <p:cNvPr id="89" name="Groupe 88">
            <a:extLst>
              <a:ext uri="{FF2B5EF4-FFF2-40B4-BE49-F238E27FC236}">
                <a16:creationId xmlns:a16="http://schemas.microsoft.com/office/drawing/2014/main" id="{A8A11719-19C4-3710-4FEF-E45843C22F6E}"/>
              </a:ext>
            </a:extLst>
          </p:cNvPr>
          <p:cNvGrpSpPr/>
          <p:nvPr/>
        </p:nvGrpSpPr>
        <p:grpSpPr>
          <a:xfrm>
            <a:off x="12340105" y="1900087"/>
            <a:ext cx="4371343" cy="3929928"/>
            <a:chOff x="5771140" y="2281686"/>
            <a:chExt cx="4371343" cy="3929928"/>
          </a:xfrm>
        </p:grpSpPr>
        <p:sp>
          <p:nvSpPr>
            <p:cNvPr id="90" name="Rectangle 89">
              <a:extLst>
                <a:ext uri="{FF2B5EF4-FFF2-40B4-BE49-F238E27FC236}">
                  <a16:creationId xmlns:a16="http://schemas.microsoft.com/office/drawing/2014/main" id="{1D67737A-ED53-2980-A062-D66C1280C98B}"/>
                </a:ext>
              </a:extLst>
            </p:cNvPr>
            <p:cNvSpPr/>
            <p:nvPr/>
          </p:nvSpPr>
          <p:spPr>
            <a:xfrm>
              <a:off x="5771140" y="2281686"/>
              <a:ext cx="4371343" cy="3929928"/>
            </a:xfrm>
            <a:prstGeom prst="rect">
              <a:avLst/>
            </a:prstGeom>
            <a:solidFill>
              <a:srgbClr val="779AD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1" name="Image 90">
              <a:extLst>
                <a:ext uri="{FF2B5EF4-FFF2-40B4-BE49-F238E27FC236}">
                  <a16:creationId xmlns:a16="http://schemas.microsoft.com/office/drawing/2014/main" id="{14E7A9EC-D1DC-6593-D7B8-9A86B888A9FB}"/>
                </a:ext>
              </a:extLst>
            </p:cNvPr>
            <p:cNvPicPr>
              <a:picLocks noChangeAspect="1"/>
            </p:cNvPicPr>
            <p:nvPr/>
          </p:nvPicPr>
          <p:blipFill>
            <a:blip r:embed="rId11"/>
            <a:stretch>
              <a:fillRect/>
            </a:stretch>
          </p:blipFill>
          <p:spPr>
            <a:xfrm>
              <a:off x="5873105" y="2392749"/>
              <a:ext cx="4130851" cy="3713977"/>
            </a:xfrm>
            <a:prstGeom prst="rect">
              <a:avLst/>
            </a:prstGeom>
          </p:spPr>
        </p:pic>
      </p:grpSp>
      <p:grpSp>
        <p:nvGrpSpPr>
          <p:cNvPr id="97" name="Groupe 96">
            <a:extLst>
              <a:ext uri="{FF2B5EF4-FFF2-40B4-BE49-F238E27FC236}">
                <a16:creationId xmlns:a16="http://schemas.microsoft.com/office/drawing/2014/main" id="{41E74E4C-7E6F-2413-D079-9AD87DFC8782}"/>
              </a:ext>
            </a:extLst>
          </p:cNvPr>
          <p:cNvGrpSpPr/>
          <p:nvPr/>
        </p:nvGrpSpPr>
        <p:grpSpPr>
          <a:xfrm>
            <a:off x="722550" y="1008840"/>
            <a:ext cx="4192203" cy="387445"/>
            <a:chOff x="722550" y="1008840"/>
            <a:chExt cx="4192203" cy="387445"/>
          </a:xfrm>
        </p:grpSpPr>
        <p:pic>
          <p:nvPicPr>
            <p:cNvPr id="82" name="Image 81">
              <a:extLst>
                <a:ext uri="{FF2B5EF4-FFF2-40B4-BE49-F238E27FC236}">
                  <a16:creationId xmlns:a16="http://schemas.microsoft.com/office/drawing/2014/main" id="{065714C3-29A3-591C-A8B5-C9A8121E0BFA}"/>
                </a:ext>
              </a:extLst>
            </p:cNvPr>
            <p:cNvPicPr>
              <a:picLocks noChangeAspect="1"/>
            </p:cNvPicPr>
            <p:nvPr/>
          </p:nvPicPr>
          <p:blipFill>
            <a:blip r:embed="rId12"/>
            <a:stretch>
              <a:fillRect/>
            </a:stretch>
          </p:blipFill>
          <p:spPr>
            <a:xfrm>
              <a:off x="722550" y="1008840"/>
              <a:ext cx="3530920" cy="387445"/>
            </a:xfrm>
            <a:prstGeom prst="rect">
              <a:avLst/>
            </a:prstGeom>
          </p:spPr>
        </p:pic>
        <p:cxnSp>
          <p:nvCxnSpPr>
            <p:cNvPr id="93" name="Connecteur droit 92">
              <a:extLst>
                <a:ext uri="{FF2B5EF4-FFF2-40B4-BE49-F238E27FC236}">
                  <a16:creationId xmlns:a16="http://schemas.microsoft.com/office/drawing/2014/main" id="{35724F1C-C0F8-0BD5-D4EE-D5F938D6AF25}"/>
                </a:ext>
              </a:extLst>
            </p:cNvPr>
            <p:cNvCxnSpPr/>
            <p:nvPr/>
          </p:nvCxnSpPr>
          <p:spPr>
            <a:xfrm>
              <a:off x="4382427" y="1282978"/>
              <a:ext cx="53232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9" name="Groupe 98">
            <a:extLst>
              <a:ext uri="{FF2B5EF4-FFF2-40B4-BE49-F238E27FC236}">
                <a16:creationId xmlns:a16="http://schemas.microsoft.com/office/drawing/2014/main" id="{1D39601C-D215-CFA9-3929-97801E495DC3}"/>
              </a:ext>
            </a:extLst>
          </p:cNvPr>
          <p:cNvGrpSpPr/>
          <p:nvPr/>
        </p:nvGrpSpPr>
        <p:grpSpPr>
          <a:xfrm>
            <a:off x="722551" y="3843723"/>
            <a:ext cx="4514033" cy="1351361"/>
            <a:chOff x="722551" y="3843723"/>
            <a:chExt cx="4514033" cy="1351361"/>
          </a:xfrm>
          <a:solidFill>
            <a:schemeClr val="bg1"/>
          </a:solidFill>
        </p:grpSpPr>
        <p:pic>
          <p:nvPicPr>
            <p:cNvPr id="86" name="Image 85">
              <a:extLst>
                <a:ext uri="{FF2B5EF4-FFF2-40B4-BE49-F238E27FC236}">
                  <a16:creationId xmlns:a16="http://schemas.microsoft.com/office/drawing/2014/main" id="{C89845BC-5068-FDF3-478F-C626A208BE80}"/>
                </a:ext>
              </a:extLst>
            </p:cNvPr>
            <p:cNvPicPr>
              <a:picLocks noChangeAspect="1"/>
            </p:cNvPicPr>
            <p:nvPr/>
          </p:nvPicPr>
          <p:blipFill rotWithShape="1">
            <a:blip r:embed="rId13"/>
            <a:srcRect r="2871"/>
            <a:stretch/>
          </p:blipFill>
          <p:spPr>
            <a:xfrm>
              <a:off x="722551" y="3843723"/>
              <a:ext cx="3530920" cy="1351361"/>
            </a:xfrm>
            <a:prstGeom prst="rect">
              <a:avLst/>
            </a:prstGeom>
            <a:grpFill/>
            <a:ln>
              <a:noFill/>
            </a:ln>
          </p:spPr>
        </p:pic>
        <p:sp>
          <p:nvSpPr>
            <p:cNvPr id="95" name="Ellipse 94">
              <a:extLst>
                <a:ext uri="{FF2B5EF4-FFF2-40B4-BE49-F238E27FC236}">
                  <a16:creationId xmlns:a16="http://schemas.microsoft.com/office/drawing/2014/main" id="{1D628781-C837-014D-1E6B-B31E26099B6E}"/>
                </a:ext>
              </a:extLst>
            </p:cNvPr>
            <p:cNvSpPr/>
            <p:nvPr/>
          </p:nvSpPr>
          <p:spPr>
            <a:xfrm>
              <a:off x="4608062" y="4172607"/>
              <a:ext cx="628522" cy="22367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0" name="Groupe 99">
            <a:extLst>
              <a:ext uri="{FF2B5EF4-FFF2-40B4-BE49-F238E27FC236}">
                <a16:creationId xmlns:a16="http://schemas.microsoft.com/office/drawing/2014/main" id="{234FBC43-4F6F-83CC-DDB7-312CDC4FA490}"/>
              </a:ext>
            </a:extLst>
          </p:cNvPr>
          <p:cNvGrpSpPr/>
          <p:nvPr/>
        </p:nvGrpSpPr>
        <p:grpSpPr>
          <a:xfrm>
            <a:off x="722550" y="5195084"/>
            <a:ext cx="4610230" cy="1337275"/>
            <a:chOff x="722550" y="5195084"/>
            <a:chExt cx="4610230" cy="1337275"/>
          </a:xfrm>
          <a:solidFill>
            <a:schemeClr val="bg1"/>
          </a:solidFill>
        </p:grpSpPr>
        <p:pic>
          <p:nvPicPr>
            <p:cNvPr id="88" name="Image 87">
              <a:extLst>
                <a:ext uri="{FF2B5EF4-FFF2-40B4-BE49-F238E27FC236}">
                  <a16:creationId xmlns:a16="http://schemas.microsoft.com/office/drawing/2014/main" id="{6D7CD2B9-CC93-13DB-B5B2-B1BDB39548C9}"/>
                </a:ext>
              </a:extLst>
            </p:cNvPr>
            <p:cNvPicPr>
              <a:picLocks noChangeAspect="1"/>
            </p:cNvPicPr>
            <p:nvPr/>
          </p:nvPicPr>
          <p:blipFill rotWithShape="1">
            <a:blip r:embed="rId14"/>
            <a:srcRect r="13090"/>
            <a:stretch/>
          </p:blipFill>
          <p:spPr>
            <a:xfrm>
              <a:off x="722550" y="5195084"/>
              <a:ext cx="3530920" cy="1337275"/>
            </a:xfrm>
            <a:prstGeom prst="rect">
              <a:avLst/>
            </a:prstGeom>
            <a:grpFill/>
            <a:ln>
              <a:noFill/>
            </a:ln>
          </p:spPr>
        </p:pic>
        <p:sp>
          <p:nvSpPr>
            <p:cNvPr id="96" name="Rectangle : coins arrondis 95">
              <a:extLst>
                <a:ext uri="{FF2B5EF4-FFF2-40B4-BE49-F238E27FC236}">
                  <a16:creationId xmlns:a16="http://schemas.microsoft.com/office/drawing/2014/main" id="{79F91D61-5914-56A9-CBC0-BE11C4F81EA0}"/>
                </a:ext>
              </a:extLst>
            </p:cNvPr>
            <p:cNvSpPr/>
            <p:nvPr/>
          </p:nvSpPr>
          <p:spPr>
            <a:xfrm>
              <a:off x="4704258" y="5575022"/>
              <a:ext cx="628522" cy="37383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8" name="Groupe 97">
            <a:extLst>
              <a:ext uri="{FF2B5EF4-FFF2-40B4-BE49-F238E27FC236}">
                <a16:creationId xmlns:a16="http://schemas.microsoft.com/office/drawing/2014/main" id="{CE5C216F-D4AA-0C33-85DD-ECF0D0FE1C1E}"/>
              </a:ext>
            </a:extLst>
          </p:cNvPr>
          <p:cNvGrpSpPr>
            <a:grpSpLocks noChangeAspect="1"/>
          </p:cNvGrpSpPr>
          <p:nvPr/>
        </p:nvGrpSpPr>
        <p:grpSpPr>
          <a:xfrm>
            <a:off x="721983" y="1004392"/>
            <a:ext cx="8126611" cy="4804655"/>
            <a:chOff x="722550" y="1396123"/>
            <a:chExt cx="4139879" cy="2447600"/>
          </a:xfrm>
          <a:solidFill>
            <a:schemeClr val="bg1"/>
          </a:solidFill>
        </p:grpSpPr>
        <p:pic>
          <p:nvPicPr>
            <p:cNvPr id="84" name="Image 83">
              <a:extLst>
                <a:ext uri="{FF2B5EF4-FFF2-40B4-BE49-F238E27FC236}">
                  <a16:creationId xmlns:a16="http://schemas.microsoft.com/office/drawing/2014/main" id="{22AD568F-2D0B-BF7C-E2C9-A776A242B3CC}"/>
                </a:ext>
              </a:extLst>
            </p:cNvPr>
            <p:cNvPicPr>
              <a:picLocks noChangeAspect="1"/>
            </p:cNvPicPr>
            <p:nvPr/>
          </p:nvPicPr>
          <p:blipFill>
            <a:blip r:embed="rId15"/>
            <a:stretch>
              <a:fillRect/>
            </a:stretch>
          </p:blipFill>
          <p:spPr>
            <a:xfrm>
              <a:off x="722550" y="1396123"/>
              <a:ext cx="3530920" cy="2447600"/>
            </a:xfrm>
            <a:prstGeom prst="rect">
              <a:avLst/>
            </a:prstGeom>
            <a:grpFill/>
            <a:ln>
              <a:noFill/>
            </a:ln>
          </p:spPr>
        </p:pic>
        <p:sp>
          <p:nvSpPr>
            <p:cNvPr id="94" name="Rectangle 93">
              <a:extLst>
                <a:ext uri="{FF2B5EF4-FFF2-40B4-BE49-F238E27FC236}">
                  <a16:creationId xmlns:a16="http://schemas.microsoft.com/office/drawing/2014/main" id="{B370D002-8624-381D-3E44-D76F69FA9D2E}"/>
                </a:ext>
              </a:extLst>
            </p:cNvPr>
            <p:cNvSpPr/>
            <p:nvPr/>
          </p:nvSpPr>
          <p:spPr>
            <a:xfrm>
              <a:off x="4382427" y="2003891"/>
              <a:ext cx="480002" cy="22367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57261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1F89C-7E57-37F6-E9F7-CE047B21DA8D}"/>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5E9CC671-28DC-2A4C-85BB-1A800F474D33}"/>
              </a:ext>
            </a:extLst>
          </p:cNvPr>
          <p:cNvSpPr/>
          <p:nvPr/>
        </p:nvSpPr>
        <p:spPr>
          <a:xfrm rot="18802443">
            <a:off x="7994873" y="-7278309"/>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FEB4AF61-C63A-C827-ABCF-0307F8B0CA7E}"/>
              </a:ext>
            </a:extLst>
          </p:cNvPr>
          <p:cNvSpPr/>
          <p:nvPr/>
        </p:nvSpPr>
        <p:spPr>
          <a:xfrm>
            <a:off x="-4229098" y="-342771"/>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FED59F19-B4B1-8310-CC19-7D7E8B4D2A5D}"/>
              </a:ext>
            </a:extLst>
          </p:cNvPr>
          <p:cNvSpPr/>
          <p:nvPr/>
        </p:nvSpPr>
        <p:spPr>
          <a:xfrm>
            <a:off x="-3296778" y="1654361"/>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F567AD0A-A231-7D63-E0B4-EB3D94178151}"/>
              </a:ext>
            </a:extLst>
          </p:cNvPr>
          <p:cNvSpPr/>
          <p:nvPr/>
        </p:nvSpPr>
        <p:spPr>
          <a:xfrm>
            <a:off x="-3296778" y="310533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56EAFD92-2FB4-8FE0-E045-6FCA1098D339}"/>
              </a:ext>
            </a:extLst>
          </p:cNvPr>
          <p:cNvSpPr txBox="1"/>
          <p:nvPr/>
        </p:nvSpPr>
        <p:spPr>
          <a:xfrm>
            <a:off x="-6955673" y="3284345"/>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34568665-680F-13AF-2AEE-6022D845F2F7}"/>
              </a:ext>
            </a:extLst>
          </p:cNvPr>
          <p:cNvSpPr/>
          <p:nvPr/>
        </p:nvSpPr>
        <p:spPr>
          <a:xfrm>
            <a:off x="-3296778" y="455631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B2AD1997-A178-C844-EEB1-34F82A6DB1D2}"/>
              </a:ext>
            </a:extLst>
          </p:cNvPr>
          <p:cNvSpPr txBox="1"/>
          <p:nvPr/>
        </p:nvSpPr>
        <p:spPr>
          <a:xfrm>
            <a:off x="-2903109" y="4760182"/>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F544A570-0C6F-2FFB-6F6F-898F153684E1}"/>
              </a:ext>
            </a:extLst>
          </p:cNvPr>
          <p:cNvSpPr txBox="1"/>
          <p:nvPr/>
        </p:nvSpPr>
        <p:spPr>
          <a:xfrm>
            <a:off x="-7084075" y="1858233"/>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7BADFE87-CBA5-A779-E9E3-B7A74C4FC39A}"/>
              </a:ext>
            </a:extLst>
          </p:cNvPr>
          <p:cNvSpPr/>
          <p:nvPr/>
        </p:nvSpPr>
        <p:spPr>
          <a:xfrm>
            <a:off x="-4886819" y="-133243"/>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D9F1B62D-3B84-0BA5-230C-9E7794EA19E5}"/>
              </a:ext>
            </a:extLst>
          </p:cNvPr>
          <p:cNvSpPr/>
          <p:nvPr/>
        </p:nvSpPr>
        <p:spPr>
          <a:xfrm>
            <a:off x="-3735252" y="1654361"/>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73AA1CB3-3D38-A662-7B8A-2FA640CAF48B}"/>
              </a:ext>
            </a:extLst>
          </p:cNvPr>
          <p:cNvSpPr/>
          <p:nvPr/>
        </p:nvSpPr>
        <p:spPr>
          <a:xfrm>
            <a:off x="-3735252" y="310533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E35AD7B4-A912-B06C-7B57-FF35A7FA63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3144023"/>
            <a:ext cx="699700" cy="699700"/>
          </a:xfrm>
          <a:prstGeom prst="rect">
            <a:avLst/>
          </a:prstGeom>
        </p:spPr>
      </p:pic>
      <p:sp>
        <p:nvSpPr>
          <p:cNvPr id="56" name="Ellipse 55">
            <a:extLst>
              <a:ext uri="{FF2B5EF4-FFF2-40B4-BE49-F238E27FC236}">
                <a16:creationId xmlns:a16="http://schemas.microsoft.com/office/drawing/2014/main" id="{6741C60E-D9D5-4116-074C-5635C9F1BBB0}"/>
              </a:ext>
            </a:extLst>
          </p:cNvPr>
          <p:cNvSpPr/>
          <p:nvPr/>
        </p:nvSpPr>
        <p:spPr>
          <a:xfrm>
            <a:off x="-3735252" y="455631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2DCCF775-275B-91A7-75CE-D3F1C0B42C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4594998"/>
            <a:ext cx="699700" cy="699700"/>
          </a:xfrm>
          <a:prstGeom prst="rect">
            <a:avLst/>
          </a:prstGeom>
        </p:spPr>
      </p:pic>
      <p:pic>
        <p:nvPicPr>
          <p:cNvPr id="58" name="Graphique 57">
            <a:extLst>
              <a:ext uri="{FF2B5EF4-FFF2-40B4-BE49-F238E27FC236}">
                <a16:creationId xmlns:a16="http://schemas.microsoft.com/office/drawing/2014/main" id="{675C2B90-6769-4F5A-0094-6FAC6A219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1693049"/>
            <a:ext cx="699700" cy="699700"/>
          </a:xfrm>
          <a:prstGeom prst="rect">
            <a:avLst/>
          </a:prstGeom>
        </p:spPr>
      </p:pic>
      <p:sp>
        <p:nvSpPr>
          <p:cNvPr id="10" name="ZoneTexte 9">
            <a:extLst>
              <a:ext uri="{FF2B5EF4-FFF2-40B4-BE49-F238E27FC236}">
                <a16:creationId xmlns:a16="http://schemas.microsoft.com/office/drawing/2014/main" id="{31205C7D-6603-2FC6-B107-13E8B2B30444}"/>
              </a:ext>
            </a:extLst>
          </p:cNvPr>
          <p:cNvSpPr txBox="1"/>
          <p:nvPr/>
        </p:nvSpPr>
        <p:spPr>
          <a:xfrm>
            <a:off x="905876" y="-3613737"/>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C184A17A-5AC9-D7FC-D83C-29ED55A761E3}"/>
              </a:ext>
            </a:extLst>
          </p:cNvPr>
          <p:cNvGrpSpPr/>
          <p:nvPr/>
        </p:nvGrpSpPr>
        <p:grpSpPr>
          <a:xfrm>
            <a:off x="3530920" y="-2539194"/>
            <a:ext cx="986209" cy="1402001"/>
            <a:chOff x="1783941" y="3845085"/>
            <a:chExt cx="986209" cy="1402001"/>
          </a:xfrm>
        </p:grpSpPr>
        <p:grpSp>
          <p:nvGrpSpPr>
            <p:cNvPr id="2" name="Groupe 1">
              <a:extLst>
                <a:ext uri="{FF2B5EF4-FFF2-40B4-BE49-F238E27FC236}">
                  <a16:creationId xmlns:a16="http://schemas.microsoft.com/office/drawing/2014/main" id="{7EB97D3F-DF40-1577-EBDB-3BE3DBEFABA0}"/>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37C61F50-256B-48FF-39F2-32CD5B0A6849}"/>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A6688F5D-DD83-D523-C55C-2A6AFB7041A3}"/>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F2AB399A-D0CB-4E02-F078-025439DA6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89F59238-F5B4-D93F-8C14-0571F35C2229}"/>
              </a:ext>
            </a:extLst>
          </p:cNvPr>
          <p:cNvGrpSpPr/>
          <p:nvPr/>
        </p:nvGrpSpPr>
        <p:grpSpPr>
          <a:xfrm>
            <a:off x="4519437" y="-1995155"/>
            <a:ext cx="2520950" cy="307777"/>
            <a:chOff x="4868052" y="1718131"/>
            <a:chExt cx="2520950" cy="307777"/>
          </a:xfrm>
        </p:grpSpPr>
        <p:sp>
          <p:nvSpPr>
            <p:cNvPr id="3" name="ZoneTexte 2">
              <a:extLst>
                <a:ext uri="{FF2B5EF4-FFF2-40B4-BE49-F238E27FC236}">
                  <a16:creationId xmlns:a16="http://schemas.microsoft.com/office/drawing/2014/main" id="{1606A05F-DE7F-EE69-91E2-A40DFD929D08}"/>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3AD00B04-6D1F-AD80-9670-9BA7ED9D70DC}"/>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Connecteur droit 10">
            <a:extLst>
              <a:ext uri="{FF2B5EF4-FFF2-40B4-BE49-F238E27FC236}">
                <a16:creationId xmlns:a16="http://schemas.microsoft.com/office/drawing/2014/main" id="{44D9FED0-42B7-03A7-299D-8197AE61C300}"/>
              </a:ext>
            </a:extLst>
          </p:cNvPr>
          <p:cNvCxnSpPr>
            <a:cxnSpLocks/>
          </p:cNvCxnSpPr>
          <p:nvPr/>
        </p:nvCxnSpPr>
        <p:spPr>
          <a:xfrm flipV="1">
            <a:off x="4914753" y="-1609895"/>
            <a:ext cx="849248" cy="1774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1D4C8B30-DE7F-4297-EED9-8985F0D3E0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2427" y="210920"/>
            <a:ext cx="737791" cy="737791"/>
          </a:xfrm>
          <a:prstGeom prst="rect">
            <a:avLst/>
          </a:prstGeom>
        </p:spPr>
      </p:pic>
      <p:cxnSp>
        <p:nvCxnSpPr>
          <p:cNvPr id="15" name="Connecteur droit 14">
            <a:extLst>
              <a:ext uri="{FF2B5EF4-FFF2-40B4-BE49-F238E27FC236}">
                <a16:creationId xmlns:a16="http://schemas.microsoft.com/office/drawing/2014/main" id="{66A1EA55-F7EE-987A-EC75-5D5704B82B5E}"/>
              </a:ext>
            </a:extLst>
          </p:cNvPr>
          <p:cNvCxnSpPr>
            <a:cxnSpLocks/>
          </p:cNvCxnSpPr>
          <p:nvPr/>
        </p:nvCxnSpPr>
        <p:spPr>
          <a:xfrm flipV="1">
            <a:off x="5541836" y="-1617524"/>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454E7144-10D7-66B7-9E79-9F535319FB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3804" y="-1029818"/>
            <a:ext cx="776064" cy="776064"/>
          </a:xfrm>
          <a:prstGeom prst="rect">
            <a:avLst/>
          </a:prstGeom>
        </p:spPr>
      </p:pic>
      <p:cxnSp>
        <p:nvCxnSpPr>
          <p:cNvPr id="22" name="Connecteur droit 21">
            <a:extLst>
              <a:ext uri="{FF2B5EF4-FFF2-40B4-BE49-F238E27FC236}">
                <a16:creationId xmlns:a16="http://schemas.microsoft.com/office/drawing/2014/main" id="{DC7C2EB5-7578-D58C-1282-4EAE001D0107}"/>
              </a:ext>
            </a:extLst>
          </p:cNvPr>
          <p:cNvCxnSpPr>
            <a:cxnSpLocks/>
          </p:cNvCxnSpPr>
          <p:nvPr/>
        </p:nvCxnSpPr>
        <p:spPr>
          <a:xfrm flipH="1" flipV="1">
            <a:off x="5771140" y="-1617524"/>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48A6EB6F-69F5-3B8E-390A-CFACA5D83C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8744" y="-981752"/>
            <a:ext cx="938102" cy="532011"/>
          </a:xfrm>
          <a:prstGeom prst="rect">
            <a:avLst/>
          </a:prstGeom>
        </p:spPr>
      </p:pic>
      <p:cxnSp>
        <p:nvCxnSpPr>
          <p:cNvPr id="30" name="Connecteur droit 29">
            <a:extLst>
              <a:ext uri="{FF2B5EF4-FFF2-40B4-BE49-F238E27FC236}">
                <a16:creationId xmlns:a16="http://schemas.microsoft.com/office/drawing/2014/main" id="{8879B71B-7742-A44F-7A42-6F83AA4B690B}"/>
              </a:ext>
            </a:extLst>
          </p:cNvPr>
          <p:cNvCxnSpPr>
            <a:cxnSpLocks/>
          </p:cNvCxnSpPr>
          <p:nvPr/>
        </p:nvCxnSpPr>
        <p:spPr>
          <a:xfrm flipH="1" flipV="1">
            <a:off x="5764001" y="-1617524"/>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D70D8918-C64B-07F5-9666-17F651DB47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58778" y="-1088544"/>
            <a:ext cx="700829" cy="659603"/>
          </a:xfrm>
          <a:prstGeom prst="rect">
            <a:avLst/>
          </a:prstGeom>
        </p:spPr>
      </p:pic>
      <p:cxnSp>
        <p:nvCxnSpPr>
          <p:cNvPr id="35" name="Connecteur droit 34">
            <a:extLst>
              <a:ext uri="{FF2B5EF4-FFF2-40B4-BE49-F238E27FC236}">
                <a16:creationId xmlns:a16="http://schemas.microsoft.com/office/drawing/2014/main" id="{124465A0-A1C3-DEF7-E533-01A8C7BC987A}"/>
              </a:ext>
            </a:extLst>
          </p:cNvPr>
          <p:cNvCxnSpPr>
            <a:cxnSpLocks/>
          </p:cNvCxnSpPr>
          <p:nvPr/>
        </p:nvCxnSpPr>
        <p:spPr>
          <a:xfrm>
            <a:off x="6527379" y="-1801924"/>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3ABB86A7-526D-FC11-5951-399D9F71AAB9}"/>
              </a:ext>
            </a:extLst>
          </p:cNvPr>
          <p:cNvSpPr txBox="1"/>
          <p:nvPr/>
        </p:nvSpPr>
        <p:spPr>
          <a:xfrm>
            <a:off x="7809865" y="-2001247"/>
            <a:ext cx="2042893" cy="307777"/>
          </a:xfrm>
          <a:prstGeom prst="rect">
            <a:avLst/>
          </a:prstGeom>
          <a:noFill/>
        </p:spPr>
        <p:txBody>
          <a:bodyPr wrap="square" rtlCol="0">
            <a:spAutoFit/>
          </a:bodyPr>
          <a:lstStyle/>
          <a:p>
            <a:r>
              <a:rPr lang="fr-FR" sz="1400" cap="small" dirty="0"/>
              <a:t>Service DNS</a:t>
            </a:r>
          </a:p>
        </p:txBody>
      </p:sp>
      <p:pic>
        <p:nvPicPr>
          <p:cNvPr id="18" name="Image 17">
            <a:extLst>
              <a:ext uri="{FF2B5EF4-FFF2-40B4-BE49-F238E27FC236}">
                <a16:creationId xmlns:a16="http://schemas.microsoft.com/office/drawing/2014/main" id="{A65DC727-A488-47F7-8D3F-C41C903CA0C9}"/>
              </a:ext>
            </a:extLst>
          </p:cNvPr>
          <p:cNvPicPr>
            <a:picLocks noChangeAspect="1"/>
          </p:cNvPicPr>
          <p:nvPr/>
        </p:nvPicPr>
        <p:blipFill>
          <a:blip r:embed="rId9"/>
          <a:stretch>
            <a:fillRect/>
          </a:stretch>
        </p:blipFill>
        <p:spPr>
          <a:xfrm>
            <a:off x="7744154" y="-1643493"/>
            <a:ext cx="1726428" cy="841017"/>
          </a:xfrm>
          <a:prstGeom prst="rect">
            <a:avLst/>
          </a:prstGeom>
        </p:spPr>
      </p:pic>
      <p:sp>
        <p:nvSpPr>
          <p:cNvPr id="20" name="ZoneTexte 19">
            <a:extLst>
              <a:ext uri="{FF2B5EF4-FFF2-40B4-BE49-F238E27FC236}">
                <a16:creationId xmlns:a16="http://schemas.microsoft.com/office/drawing/2014/main" id="{55CDF62E-2A5C-AAB3-C416-F3967B84C496}"/>
              </a:ext>
            </a:extLst>
          </p:cNvPr>
          <p:cNvSpPr txBox="1"/>
          <p:nvPr/>
        </p:nvSpPr>
        <p:spPr>
          <a:xfrm>
            <a:off x="5153804" y="323808"/>
            <a:ext cx="3120748" cy="584775"/>
          </a:xfrm>
          <a:prstGeom prst="rect">
            <a:avLst/>
          </a:prstGeom>
          <a:noFill/>
        </p:spPr>
        <p:txBody>
          <a:bodyPr wrap="square" rtlCol="0">
            <a:spAutoFit/>
          </a:bodyPr>
          <a:lstStyle/>
          <a:p>
            <a:r>
              <a:rPr lang="fr-FR" sz="3200" cap="small" dirty="0"/>
              <a:t>Utilisateurs</a:t>
            </a:r>
          </a:p>
        </p:txBody>
      </p:sp>
      <p:pic>
        <p:nvPicPr>
          <p:cNvPr id="23" name="Image 22">
            <a:extLst>
              <a:ext uri="{FF2B5EF4-FFF2-40B4-BE49-F238E27FC236}">
                <a16:creationId xmlns:a16="http://schemas.microsoft.com/office/drawing/2014/main" id="{B88D8473-155A-8184-62C2-0DF1F0FCA704}"/>
              </a:ext>
            </a:extLst>
          </p:cNvPr>
          <p:cNvPicPr>
            <a:picLocks noChangeAspect="1"/>
          </p:cNvPicPr>
          <p:nvPr/>
        </p:nvPicPr>
        <p:blipFill>
          <a:blip r:embed="rId10"/>
          <a:stretch>
            <a:fillRect/>
          </a:stretch>
        </p:blipFill>
        <p:spPr>
          <a:xfrm>
            <a:off x="-4461673" y="1212135"/>
            <a:ext cx="4201111" cy="3629532"/>
          </a:xfrm>
          <a:prstGeom prst="rect">
            <a:avLst/>
          </a:prstGeom>
        </p:spPr>
      </p:pic>
      <p:grpSp>
        <p:nvGrpSpPr>
          <p:cNvPr id="43" name="Groupe 42">
            <a:extLst>
              <a:ext uri="{FF2B5EF4-FFF2-40B4-BE49-F238E27FC236}">
                <a16:creationId xmlns:a16="http://schemas.microsoft.com/office/drawing/2014/main" id="{0AA2562E-80D1-1D31-4B2C-5D4F1F9D36F3}"/>
              </a:ext>
            </a:extLst>
          </p:cNvPr>
          <p:cNvGrpSpPr/>
          <p:nvPr/>
        </p:nvGrpSpPr>
        <p:grpSpPr>
          <a:xfrm>
            <a:off x="-5599121" y="818654"/>
            <a:ext cx="7781509" cy="2994043"/>
            <a:chOff x="2377220" y="1114624"/>
            <a:chExt cx="7781509" cy="2994043"/>
          </a:xfrm>
        </p:grpSpPr>
        <p:grpSp>
          <p:nvGrpSpPr>
            <p:cNvPr id="38" name="Groupe 37">
              <a:extLst>
                <a:ext uri="{FF2B5EF4-FFF2-40B4-BE49-F238E27FC236}">
                  <a16:creationId xmlns:a16="http://schemas.microsoft.com/office/drawing/2014/main" id="{2BAEBED0-67D6-38AE-A765-8B81C6DE459E}"/>
                </a:ext>
              </a:extLst>
            </p:cNvPr>
            <p:cNvGrpSpPr/>
            <p:nvPr/>
          </p:nvGrpSpPr>
          <p:grpSpPr>
            <a:xfrm>
              <a:off x="5366582" y="1114624"/>
              <a:ext cx="1232772" cy="1665568"/>
              <a:chOff x="4388851" y="1332256"/>
              <a:chExt cx="1232772" cy="1665568"/>
            </a:xfrm>
          </p:grpSpPr>
          <p:grpSp>
            <p:nvGrpSpPr>
              <p:cNvPr id="24" name="Groupe 23">
                <a:extLst>
                  <a:ext uri="{FF2B5EF4-FFF2-40B4-BE49-F238E27FC236}">
                    <a16:creationId xmlns:a16="http://schemas.microsoft.com/office/drawing/2014/main" id="{BA9721C7-1E79-C413-7271-1E88BF4FF2BA}"/>
                  </a:ext>
                </a:extLst>
              </p:cNvPr>
              <p:cNvGrpSpPr/>
              <p:nvPr/>
            </p:nvGrpSpPr>
            <p:grpSpPr>
              <a:xfrm>
                <a:off x="4504389" y="1595823"/>
                <a:ext cx="986209" cy="1402001"/>
                <a:chOff x="1783941" y="3845085"/>
                <a:chExt cx="986209" cy="1402001"/>
              </a:xfrm>
            </p:grpSpPr>
            <p:grpSp>
              <p:nvGrpSpPr>
                <p:cNvPr id="26" name="Groupe 25">
                  <a:extLst>
                    <a:ext uri="{FF2B5EF4-FFF2-40B4-BE49-F238E27FC236}">
                      <a16:creationId xmlns:a16="http://schemas.microsoft.com/office/drawing/2014/main" id="{45BF85AA-29E0-2226-AD34-C564DE4918BE}"/>
                    </a:ext>
                  </a:extLst>
                </p:cNvPr>
                <p:cNvGrpSpPr/>
                <p:nvPr/>
              </p:nvGrpSpPr>
              <p:grpSpPr>
                <a:xfrm>
                  <a:off x="1783941" y="3845085"/>
                  <a:ext cx="986209" cy="1402001"/>
                  <a:chOff x="5120726" y="1638094"/>
                  <a:chExt cx="2247704" cy="4146186"/>
                </a:xfrm>
                <a:noFill/>
              </p:grpSpPr>
              <p:sp>
                <p:nvSpPr>
                  <p:cNvPr id="32" name="Rectangle 31">
                    <a:extLst>
                      <a:ext uri="{FF2B5EF4-FFF2-40B4-BE49-F238E27FC236}">
                        <a16:creationId xmlns:a16="http://schemas.microsoft.com/office/drawing/2014/main" id="{BFB77340-818F-C116-A00A-B2A7B0EB183D}"/>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ZoneTexte 32">
                    <a:extLst>
                      <a:ext uri="{FF2B5EF4-FFF2-40B4-BE49-F238E27FC236}">
                        <a16:creationId xmlns:a16="http://schemas.microsoft.com/office/drawing/2014/main" id="{BECF0C3A-9D2D-FBA3-06FB-90B3F3F05620}"/>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1" name="Picture 4" descr="Active Directory : Integration plugin - Edunao">
                  <a:extLst>
                    <a:ext uri="{FF2B5EF4-FFF2-40B4-BE49-F238E27FC236}">
                      <a16:creationId xmlns:a16="http://schemas.microsoft.com/office/drawing/2014/main" id="{F84D1F56-8478-8633-5B30-A7A20ADF08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ZoneTexte 35">
                <a:extLst>
                  <a:ext uri="{FF2B5EF4-FFF2-40B4-BE49-F238E27FC236}">
                    <a16:creationId xmlns:a16="http://schemas.microsoft.com/office/drawing/2014/main" id="{7ABE1BFC-428B-5540-9A33-004BA3260578}"/>
                  </a:ext>
                </a:extLst>
              </p:cNvPr>
              <p:cNvSpPr txBox="1"/>
              <p:nvPr/>
            </p:nvSpPr>
            <p:spPr>
              <a:xfrm>
                <a:off x="4388851" y="1332256"/>
                <a:ext cx="1232772" cy="307777"/>
              </a:xfrm>
              <a:prstGeom prst="rect">
                <a:avLst/>
              </a:prstGeom>
              <a:noFill/>
            </p:spPr>
            <p:txBody>
              <a:bodyPr wrap="square" rtlCol="0">
                <a:spAutoFit/>
              </a:bodyPr>
              <a:lstStyle/>
              <a:p>
                <a:pPr algn="ctr"/>
                <a:r>
                  <a:rPr lang="fr-FR" sz="1400" cap="small" dirty="0"/>
                  <a:t>Domaine</a:t>
                </a:r>
              </a:p>
            </p:txBody>
          </p:sp>
        </p:grpSp>
        <p:grpSp>
          <p:nvGrpSpPr>
            <p:cNvPr id="12" name="Groupe 11">
              <a:extLst>
                <a:ext uri="{FF2B5EF4-FFF2-40B4-BE49-F238E27FC236}">
                  <a16:creationId xmlns:a16="http://schemas.microsoft.com/office/drawing/2014/main" id="{60AD7251-933A-0E85-FE3E-017A34C63FEE}"/>
                </a:ext>
              </a:extLst>
            </p:cNvPr>
            <p:cNvGrpSpPr/>
            <p:nvPr/>
          </p:nvGrpSpPr>
          <p:grpSpPr>
            <a:xfrm>
              <a:off x="2377220" y="1198689"/>
              <a:ext cx="3201186" cy="1709058"/>
              <a:chOff x="2377220" y="1198689"/>
              <a:chExt cx="3201186" cy="1709058"/>
            </a:xfrm>
          </p:grpSpPr>
          <p:grpSp>
            <p:nvGrpSpPr>
              <p:cNvPr id="51" name="Groupe 50">
                <a:extLst>
                  <a:ext uri="{FF2B5EF4-FFF2-40B4-BE49-F238E27FC236}">
                    <a16:creationId xmlns:a16="http://schemas.microsoft.com/office/drawing/2014/main" id="{87B9BF60-EB76-50FB-3221-395A74898076}"/>
                  </a:ext>
                </a:extLst>
              </p:cNvPr>
              <p:cNvGrpSpPr/>
              <p:nvPr/>
            </p:nvGrpSpPr>
            <p:grpSpPr>
              <a:xfrm>
                <a:off x="2377220" y="1198689"/>
                <a:ext cx="3201186" cy="1709058"/>
                <a:chOff x="2377220" y="1198689"/>
                <a:chExt cx="3201186" cy="1709058"/>
              </a:xfrm>
            </p:grpSpPr>
            <p:grpSp>
              <p:nvGrpSpPr>
                <p:cNvPr id="47" name="Groupe 46">
                  <a:extLst>
                    <a:ext uri="{FF2B5EF4-FFF2-40B4-BE49-F238E27FC236}">
                      <a16:creationId xmlns:a16="http://schemas.microsoft.com/office/drawing/2014/main" id="{9BAC609E-A578-EEE3-8BD5-F8E6D882F973}"/>
                    </a:ext>
                  </a:extLst>
                </p:cNvPr>
                <p:cNvGrpSpPr/>
                <p:nvPr/>
              </p:nvGrpSpPr>
              <p:grpSpPr>
                <a:xfrm>
                  <a:off x="3138070" y="1447442"/>
                  <a:ext cx="2338017" cy="1460305"/>
                  <a:chOff x="3395442" y="1355393"/>
                  <a:chExt cx="2338017" cy="1460305"/>
                </a:xfrm>
              </p:grpSpPr>
              <p:cxnSp>
                <p:nvCxnSpPr>
                  <p:cNvPr id="45" name="Connecteur droit 44">
                    <a:extLst>
                      <a:ext uri="{FF2B5EF4-FFF2-40B4-BE49-F238E27FC236}">
                        <a16:creationId xmlns:a16="http://schemas.microsoft.com/office/drawing/2014/main" id="{C0ED43FB-B513-FEA5-257C-69398978FBF6}"/>
                      </a:ext>
                    </a:extLst>
                  </p:cNvPr>
                  <p:cNvCxnSpPr/>
                  <p:nvPr/>
                </p:nvCxnSpPr>
                <p:spPr>
                  <a:xfrm>
                    <a:off x="5019084" y="1634145"/>
                    <a:ext cx="714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671BD549-CAE6-DB18-A305-8384537DFAEA}"/>
                      </a:ext>
                    </a:extLst>
                  </p:cNvPr>
                  <p:cNvSpPr/>
                  <p:nvPr/>
                </p:nvSpPr>
                <p:spPr>
                  <a:xfrm>
                    <a:off x="3395442" y="1355393"/>
                    <a:ext cx="1614066" cy="146030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0" name="ZoneTexte 49">
                  <a:extLst>
                    <a:ext uri="{FF2B5EF4-FFF2-40B4-BE49-F238E27FC236}">
                      <a16:creationId xmlns:a16="http://schemas.microsoft.com/office/drawing/2014/main" id="{542F95FF-33DA-42DF-9820-1F5486E9510A}"/>
                    </a:ext>
                  </a:extLst>
                </p:cNvPr>
                <p:cNvSpPr txBox="1"/>
                <p:nvPr/>
              </p:nvSpPr>
              <p:spPr>
                <a:xfrm>
                  <a:off x="2377220" y="1198689"/>
                  <a:ext cx="3201186" cy="307777"/>
                </a:xfrm>
                <a:prstGeom prst="rect">
                  <a:avLst/>
                </a:prstGeom>
                <a:noFill/>
              </p:spPr>
              <p:txBody>
                <a:bodyPr wrap="square" rtlCol="0">
                  <a:spAutoFit/>
                </a:bodyPr>
                <a:lstStyle/>
                <a:p>
                  <a:pPr algn="ctr"/>
                  <a:r>
                    <a:rPr lang="fr-FR" sz="1400" cap="small" dirty="0"/>
                    <a:t>Utilisateurs du domaine</a:t>
                  </a:r>
                </a:p>
              </p:txBody>
            </p:sp>
          </p:grpSp>
          <p:pic>
            <p:nvPicPr>
              <p:cNvPr id="59" name="Image 58" descr="Une image contenant cercle, Graphique, art&#10;&#10;Description générée automatiquement">
                <a:extLst>
                  <a:ext uri="{FF2B5EF4-FFF2-40B4-BE49-F238E27FC236}">
                    <a16:creationId xmlns:a16="http://schemas.microsoft.com/office/drawing/2014/main" id="{00B140BC-934E-99AE-C91E-86530445EB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540924"/>
                <a:ext cx="288608" cy="288608"/>
              </a:xfrm>
              <a:prstGeom prst="rect">
                <a:avLst/>
              </a:prstGeom>
            </p:spPr>
          </p:pic>
          <p:pic>
            <p:nvPicPr>
              <p:cNvPr id="60" name="Image 59" descr="Une image contenant cercle, Graphique, art&#10;&#10;Description générée automatiquement">
                <a:extLst>
                  <a:ext uri="{FF2B5EF4-FFF2-40B4-BE49-F238E27FC236}">
                    <a16:creationId xmlns:a16="http://schemas.microsoft.com/office/drawing/2014/main" id="{2ED40D55-8BD6-93B4-E5A3-950EA39744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882515"/>
                <a:ext cx="288608" cy="288608"/>
              </a:xfrm>
              <a:prstGeom prst="rect">
                <a:avLst/>
              </a:prstGeom>
            </p:spPr>
          </p:pic>
          <p:pic>
            <p:nvPicPr>
              <p:cNvPr id="63" name="Image 62" descr="Une image contenant cercle, Graphique, art&#10;&#10;Description générée automatiquement">
                <a:extLst>
                  <a:ext uri="{FF2B5EF4-FFF2-40B4-BE49-F238E27FC236}">
                    <a16:creationId xmlns:a16="http://schemas.microsoft.com/office/drawing/2014/main" id="{4D059CFE-B049-5A20-3A69-F0D5D1C147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8751" y="1534262"/>
                <a:ext cx="288608" cy="288608"/>
              </a:xfrm>
              <a:prstGeom prst="rect">
                <a:avLst/>
              </a:prstGeom>
            </p:spPr>
          </p:pic>
          <p:pic>
            <p:nvPicPr>
              <p:cNvPr id="64" name="Image 63" descr="Une image contenant cercle, Graphique, art&#10;&#10;Description générée automatiquement">
                <a:extLst>
                  <a:ext uri="{FF2B5EF4-FFF2-40B4-BE49-F238E27FC236}">
                    <a16:creationId xmlns:a16="http://schemas.microsoft.com/office/drawing/2014/main" id="{8FCAF3E8-64A1-046A-0C0E-319DBB6420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8086" y="1876510"/>
                <a:ext cx="288608" cy="288608"/>
              </a:xfrm>
              <a:prstGeom prst="rect">
                <a:avLst/>
              </a:prstGeom>
            </p:spPr>
          </p:pic>
          <p:pic>
            <p:nvPicPr>
              <p:cNvPr id="73" name="Image 72" descr="Une image contenant cercle, Graphique, art&#10;&#10;Description générée automatiquement">
                <a:extLst>
                  <a:ext uri="{FF2B5EF4-FFF2-40B4-BE49-F238E27FC236}">
                    <a16:creationId xmlns:a16="http://schemas.microsoft.com/office/drawing/2014/main" id="{0DB11FF9-E732-863C-90B7-14D825CD9F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472" y="1541394"/>
                <a:ext cx="288608" cy="288608"/>
              </a:xfrm>
              <a:prstGeom prst="rect">
                <a:avLst/>
              </a:prstGeom>
            </p:spPr>
          </p:pic>
          <p:pic>
            <p:nvPicPr>
              <p:cNvPr id="74" name="Image 73" descr="Une image contenant cercle, Graphique, art&#10;&#10;Description générée automatiquement">
                <a:extLst>
                  <a:ext uri="{FF2B5EF4-FFF2-40B4-BE49-F238E27FC236}">
                    <a16:creationId xmlns:a16="http://schemas.microsoft.com/office/drawing/2014/main" id="{D1260E33-583C-46DE-52C3-E3B99D990C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0398" y="1534732"/>
                <a:ext cx="288608" cy="288608"/>
              </a:xfrm>
              <a:prstGeom prst="rect">
                <a:avLst/>
              </a:prstGeom>
            </p:spPr>
          </p:pic>
        </p:grpSp>
        <p:grpSp>
          <p:nvGrpSpPr>
            <p:cNvPr id="76" name="Groupe 75">
              <a:extLst>
                <a:ext uri="{FF2B5EF4-FFF2-40B4-BE49-F238E27FC236}">
                  <a16:creationId xmlns:a16="http://schemas.microsoft.com/office/drawing/2014/main" id="{C4F5DD4D-20D4-C249-BD7D-E38FAF932BEA}"/>
                </a:ext>
              </a:extLst>
            </p:cNvPr>
            <p:cNvGrpSpPr/>
            <p:nvPr/>
          </p:nvGrpSpPr>
          <p:grpSpPr>
            <a:xfrm>
              <a:off x="6468329" y="2431438"/>
              <a:ext cx="2381410" cy="1677229"/>
              <a:chOff x="6468329" y="2431438"/>
              <a:chExt cx="2381410" cy="1677229"/>
            </a:xfrm>
          </p:grpSpPr>
          <p:grpSp>
            <p:nvGrpSpPr>
              <p:cNvPr id="44" name="Groupe 43">
                <a:extLst>
                  <a:ext uri="{FF2B5EF4-FFF2-40B4-BE49-F238E27FC236}">
                    <a16:creationId xmlns:a16="http://schemas.microsoft.com/office/drawing/2014/main" id="{C3FA630F-D140-EE98-3FD8-4D7132BA5BE9}"/>
                  </a:ext>
                </a:extLst>
              </p:cNvPr>
              <p:cNvGrpSpPr/>
              <p:nvPr/>
            </p:nvGrpSpPr>
            <p:grpSpPr>
              <a:xfrm>
                <a:off x="6468329" y="2431438"/>
                <a:ext cx="1030502" cy="1463616"/>
                <a:chOff x="6468329" y="2780192"/>
                <a:chExt cx="1030502" cy="1463616"/>
              </a:xfrm>
            </p:grpSpPr>
            <p:cxnSp>
              <p:nvCxnSpPr>
                <p:cNvPr id="40" name="Connecteur droit 39">
                  <a:extLst>
                    <a:ext uri="{FF2B5EF4-FFF2-40B4-BE49-F238E27FC236}">
                      <a16:creationId xmlns:a16="http://schemas.microsoft.com/office/drawing/2014/main" id="{4D6F27AB-4BE8-2955-D700-B95FCA540272}"/>
                    </a:ext>
                  </a:extLst>
                </p:cNvPr>
                <p:cNvCxnSpPr>
                  <a:cxnSpLocks/>
                </p:cNvCxnSpPr>
                <p:nvPr/>
              </p:nvCxnSpPr>
              <p:spPr>
                <a:xfrm flipH="1" flipV="1">
                  <a:off x="6468329" y="2780192"/>
                  <a:ext cx="653831" cy="10635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Image 38" descr="Une image contenant cercle, Graphique, art&#10;&#10;Description générée automatiquement">
                  <a:extLst>
                    <a:ext uri="{FF2B5EF4-FFF2-40B4-BE49-F238E27FC236}">
                      <a16:creationId xmlns:a16="http://schemas.microsoft.com/office/drawing/2014/main" id="{0BD0ABE1-5E65-5B75-54A8-D482EEE912A2}"/>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007299" y="3752276"/>
                  <a:ext cx="491532" cy="491532"/>
                </a:xfrm>
                <a:prstGeom prst="rect">
                  <a:avLst/>
                </a:prstGeom>
              </p:spPr>
            </p:pic>
          </p:grpSp>
          <p:sp>
            <p:nvSpPr>
              <p:cNvPr id="75" name="ZoneTexte 74">
                <a:extLst>
                  <a:ext uri="{FF2B5EF4-FFF2-40B4-BE49-F238E27FC236}">
                    <a16:creationId xmlns:a16="http://schemas.microsoft.com/office/drawing/2014/main" id="{13C00C76-626C-7234-F1D5-0500008CCEAE}"/>
                  </a:ext>
                </a:extLst>
              </p:cNvPr>
              <p:cNvSpPr txBox="1"/>
              <p:nvPr/>
            </p:nvSpPr>
            <p:spPr>
              <a:xfrm>
                <a:off x="6806846" y="3800890"/>
                <a:ext cx="2042893" cy="307777"/>
              </a:xfrm>
              <a:prstGeom prst="rect">
                <a:avLst/>
              </a:prstGeom>
              <a:noFill/>
            </p:spPr>
            <p:txBody>
              <a:bodyPr wrap="square" rtlCol="0">
                <a:spAutoFit/>
              </a:bodyPr>
              <a:lstStyle/>
              <a:p>
                <a:r>
                  <a:rPr lang="fr-FR" sz="1400" cap="small" dirty="0"/>
                  <a:t>John Jaune</a:t>
                </a:r>
              </a:p>
            </p:txBody>
          </p:sp>
        </p:grpSp>
        <p:pic>
          <p:nvPicPr>
            <p:cNvPr id="41" name="Image 40" descr="Une image contenant cercle, Graphique, art&#10;&#10;Description générée automatiquement">
              <a:extLst>
                <a:ext uri="{FF2B5EF4-FFF2-40B4-BE49-F238E27FC236}">
                  <a16:creationId xmlns:a16="http://schemas.microsoft.com/office/drawing/2014/main" id="{FC996767-9C90-1E95-A6A7-38DC9433F769}"/>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005003" y="1888986"/>
              <a:ext cx="288608" cy="288608"/>
            </a:xfrm>
            <a:prstGeom prst="rect">
              <a:avLst/>
            </a:prstGeom>
          </p:spPr>
        </p:pic>
        <p:grpSp>
          <p:nvGrpSpPr>
            <p:cNvPr id="71" name="Groupe 70">
              <a:extLst>
                <a:ext uri="{FF2B5EF4-FFF2-40B4-BE49-F238E27FC236}">
                  <a16:creationId xmlns:a16="http://schemas.microsoft.com/office/drawing/2014/main" id="{E04AC17E-32F4-5FF5-5424-28313DED67FE}"/>
                </a:ext>
              </a:extLst>
            </p:cNvPr>
            <p:cNvGrpSpPr/>
            <p:nvPr/>
          </p:nvGrpSpPr>
          <p:grpSpPr>
            <a:xfrm>
              <a:off x="6468329" y="1844065"/>
              <a:ext cx="3690400" cy="733591"/>
              <a:chOff x="6468329" y="1844065"/>
              <a:chExt cx="3690400" cy="733591"/>
            </a:xfrm>
          </p:grpSpPr>
          <p:cxnSp>
            <p:nvCxnSpPr>
              <p:cNvPr id="62" name="Connecteur droit 61">
                <a:extLst>
                  <a:ext uri="{FF2B5EF4-FFF2-40B4-BE49-F238E27FC236}">
                    <a16:creationId xmlns:a16="http://schemas.microsoft.com/office/drawing/2014/main" id="{93CE9806-E43F-D3A9-B645-FDC6F97631BB}"/>
                  </a:ext>
                </a:extLst>
              </p:cNvPr>
              <p:cNvCxnSpPr>
                <a:cxnSpLocks/>
                <a:stCxn id="32" idx="3"/>
              </p:cNvCxnSpPr>
              <p:nvPr/>
            </p:nvCxnSpPr>
            <p:spPr>
              <a:xfrm>
                <a:off x="6468329" y="2079192"/>
                <a:ext cx="1682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5" name="Image 64" descr="Une image contenant cercle, Graphique, art&#10;&#10;Description générée automatiquement">
                <a:extLst>
                  <a:ext uri="{FF2B5EF4-FFF2-40B4-BE49-F238E27FC236}">
                    <a16:creationId xmlns:a16="http://schemas.microsoft.com/office/drawing/2014/main" id="{EB1ABDDA-3DAD-5F84-682A-45DEBB90FE7B}"/>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115836" y="1844065"/>
                <a:ext cx="491532" cy="491532"/>
              </a:xfrm>
              <a:prstGeom prst="rect">
                <a:avLst/>
              </a:prstGeom>
            </p:spPr>
          </p:pic>
          <p:sp>
            <p:nvSpPr>
              <p:cNvPr id="61" name="ZoneTexte 60">
                <a:extLst>
                  <a:ext uri="{FF2B5EF4-FFF2-40B4-BE49-F238E27FC236}">
                    <a16:creationId xmlns:a16="http://schemas.microsoft.com/office/drawing/2014/main" id="{52000FA5-A0CC-02D9-958D-9D0D36E62D95}"/>
                  </a:ext>
                </a:extLst>
              </p:cNvPr>
              <p:cNvSpPr txBox="1"/>
              <p:nvPr/>
            </p:nvSpPr>
            <p:spPr>
              <a:xfrm>
                <a:off x="8115836" y="2269879"/>
                <a:ext cx="2042893" cy="307777"/>
              </a:xfrm>
              <a:prstGeom prst="rect">
                <a:avLst/>
              </a:prstGeom>
              <a:noFill/>
            </p:spPr>
            <p:txBody>
              <a:bodyPr wrap="square" rtlCol="0">
                <a:spAutoFit/>
              </a:bodyPr>
              <a:lstStyle/>
              <a:p>
                <a:r>
                  <a:rPr lang="fr-FR" sz="1400" cap="small" dirty="0"/>
                  <a:t>x176</a:t>
                </a:r>
              </a:p>
            </p:txBody>
          </p:sp>
        </p:grpSp>
      </p:grpSp>
      <p:grpSp>
        <p:nvGrpSpPr>
          <p:cNvPr id="97" name="Groupe 96">
            <a:extLst>
              <a:ext uri="{FF2B5EF4-FFF2-40B4-BE49-F238E27FC236}">
                <a16:creationId xmlns:a16="http://schemas.microsoft.com/office/drawing/2014/main" id="{76B41991-2A38-7320-599D-2B2708A7567A}"/>
              </a:ext>
            </a:extLst>
          </p:cNvPr>
          <p:cNvGrpSpPr/>
          <p:nvPr/>
        </p:nvGrpSpPr>
        <p:grpSpPr>
          <a:xfrm>
            <a:off x="722550" y="1008840"/>
            <a:ext cx="4192203" cy="387445"/>
            <a:chOff x="722550" y="1008840"/>
            <a:chExt cx="4192203" cy="387445"/>
          </a:xfrm>
        </p:grpSpPr>
        <p:pic>
          <p:nvPicPr>
            <p:cNvPr id="82" name="Image 81">
              <a:extLst>
                <a:ext uri="{FF2B5EF4-FFF2-40B4-BE49-F238E27FC236}">
                  <a16:creationId xmlns:a16="http://schemas.microsoft.com/office/drawing/2014/main" id="{A448F99D-D28F-FB29-0FC8-636DA3F8E5C9}"/>
                </a:ext>
              </a:extLst>
            </p:cNvPr>
            <p:cNvPicPr>
              <a:picLocks noChangeAspect="1"/>
            </p:cNvPicPr>
            <p:nvPr/>
          </p:nvPicPr>
          <p:blipFill>
            <a:blip r:embed="rId11"/>
            <a:stretch>
              <a:fillRect/>
            </a:stretch>
          </p:blipFill>
          <p:spPr>
            <a:xfrm>
              <a:off x="722550" y="1008840"/>
              <a:ext cx="3530920" cy="387445"/>
            </a:xfrm>
            <a:prstGeom prst="rect">
              <a:avLst/>
            </a:prstGeom>
          </p:spPr>
        </p:pic>
        <p:cxnSp>
          <p:nvCxnSpPr>
            <p:cNvPr id="93" name="Connecteur droit 92">
              <a:extLst>
                <a:ext uri="{FF2B5EF4-FFF2-40B4-BE49-F238E27FC236}">
                  <a16:creationId xmlns:a16="http://schemas.microsoft.com/office/drawing/2014/main" id="{2C3319CE-FC6D-76B0-B1B8-915BDB5ECA0F}"/>
                </a:ext>
              </a:extLst>
            </p:cNvPr>
            <p:cNvCxnSpPr/>
            <p:nvPr/>
          </p:nvCxnSpPr>
          <p:spPr>
            <a:xfrm>
              <a:off x="4382427" y="1282978"/>
              <a:ext cx="53232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8" name="Groupe 97">
            <a:extLst>
              <a:ext uri="{FF2B5EF4-FFF2-40B4-BE49-F238E27FC236}">
                <a16:creationId xmlns:a16="http://schemas.microsoft.com/office/drawing/2014/main" id="{01958B27-0277-78CA-1C69-F4C6883C10CF}"/>
              </a:ext>
            </a:extLst>
          </p:cNvPr>
          <p:cNvGrpSpPr/>
          <p:nvPr/>
        </p:nvGrpSpPr>
        <p:grpSpPr>
          <a:xfrm>
            <a:off x="722550" y="1396123"/>
            <a:ext cx="4139879" cy="2447600"/>
            <a:chOff x="722550" y="1396123"/>
            <a:chExt cx="4139879" cy="2447600"/>
          </a:xfrm>
          <a:solidFill>
            <a:schemeClr val="bg1"/>
          </a:solidFill>
        </p:grpSpPr>
        <p:pic>
          <p:nvPicPr>
            <p:cNvPr id="84" name="Image 83">
              <a:extLst>
                <a:ext uri="{FF2B5EF4-FFF2-40B4-BE49-F238E27FC236}">
                  <a16:creationId xmlns:a16="http://schemas.microsoft.com/office/drawing/2014/main" id="{5B42C91F-E5CD-0258-1A06-3D7805A6ADE8}"/>
                </a:ext>
              </a:extLst>
            </p:cNvPr>
            <p:cNvPicPr>
              <a:picLocks noChangeAspect="1"/>
            </p:cNvPicPr>
            <p:nvPr/>
          </p:nvPicPr>
          <p:blipFill>
            <a:blip r:embed="rId12"/>
            <a:stretch>
              <a:fillRect/>
            </a:stretch>
          </p:blipFill>
          <p:spPr>
            <a:xfrm>
              <a:off x="722550" y="1396123"/>
              <a:ext cx="3530920" cy="2447600"/>
            </a:xfrm>
            <a:prstGeom prst="rect">
              <a:avLst/>
            </a:prstGeom>
            <a:grpFill/>
            <a:ln>
              <a:noFill/>
            </a:ln>
          </p:spPr>
        </p:pic>
        <p:sp>
          <p:nvSpPr>
            <p:cNvPr id="94" name="Rectangle 93">
              <a:extLst>
                <a:ext uri="{FF2B5EF4-FFF2-40B4-BE49-F238E27FC236}">
                  <a16:creationId xmlns:a16="http://schemas.microsoft.com/office/drawing/2014/main" id="{658708C7-EF14-351B-BD62-7E7DBE16049F}"/>
                </a:ext>
              </a:extLst>
            </p:cNvPr>
            <p:cNvSpPr/>
            <p:nvPr/>
          </p:nvSpPr>
          <p:spPr>
            <a:xfrm>
              <a:off x="4382427" y="2003891"/>
              <a:ext cx="480002" cy="22367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9" name="Groupe 98">
            <a:extLst>
              <a:ext uri="{FF2B5EF4-FFF2-40B4-BE49-F238E27FC236}">
                <a16:creationId xmlns:a16="http://schemas.microsoft.com/office/drawing/2014/main" id="{8C94295F-B810-CB20-D8D7-17D94B895D4F}"/>
              </a:ext>
            </a:extLst>
          </p:cNvPr>
          <p:cNvGrpSpPr>
            <a:grpSpLocks noChangeAspect="1"/>
          </p:cNvGrpSpPr>
          <p:nvPr/>
        </p:nvGrpSpPr>
        <p:grpSpPr>
          <a:xfrm>
            <a:off x="722551" y="1769891"/>
            <a:ext cx="11441383" cy="3425194"/>
            <a:chOff x="722551" y="3843723"/>
            <a:chExt cx="4514033" cy="1351361"/>
          </a:xfrm>
          <a:solidFill>
            <a:schemeClr val="bg1"/>
          </a:solidFill>
        </p:grpSpPr>
        <p:pic>
          <p:nvPicPr>
            <p:cNvPr id="86" name="Image 85">
              <a:extLst>
                <a:ext uri="{FF2B5EF4-FFF2-40B4-BE49-F238E27FC236}">
                  <a16:creationId xmlns:a16="http://schemas.microsoft.com/office/drawing/2014/main" id="{D5BC1425-6D9B-B9DB-A0C0-93FB308372D6}"/>
                </a:ext>
              </a:extLst>
            </p:cNvPr>
            <p:cNvPicPr>
              <a:picLocks noChangeAspect="1"/>
            </p:cNvPicPr>
            <p:nvPr/>
          </p:nvPicPr>
          <p:blipFill rotWithShape="1">
            <a:blip r:embed="rId13"/>
            <a:srcRect r="2871"/>
            <a:stretch/>
          </p:blipFill>
          <p:spPr>
            <a:xfrm>
              <a:off x="722551" y="3843723"/>
              <a:ext cx="3530920" cy="1351361"/>
            </a:xfrm>
            <a:prstGeom prst="rect">
              <a:avLst/>
            </a:prstGeom>
            <a:grpFill/>
            <a:ln>
              <a:noFill/>
            </a:ln>
          </p:spPr>
        </p:pic>
        <p:sp>
          <p:nvSpPr>
            <p:cNvPr id="95" name="Ellipse 94">
              <a:extLst>
                <a:ext uri="{FF2B5EF4-FFF2-40B4-BE49-F238E27FC236}">
                  <a16:creationId xmlns:a16="http://schemas.microsoft.com/office/drawing/2014/main" id="{E829F844-FA1A-1071-C283-9652DC1BAF01}"/>
                </a:ext>
              </a:extLst>
            </p:cNvPr>
            <p:cNvSpPr/>
            <p:nvPr/>
          </p:nvSpPr>
          <p:spPr>
            <a:xfrm>
              <a:off x="4608062" y="4172607"/>
              <a:ext cx="628522" cy="22367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0" name="Groupe 99">
            <a:extLst>
              <a:ext uri="{FF2B5EF4-FFF2-40B4-BE49-F238E27FC236}">
                <a16:creationId xmlns:a16="http://schemas.microsoft.com/office/drawing/2014/main" id="{14C15B95-8B6D-F559-96DB-0D159F472BBE}"/>
              </a:ext>
            </a:extLst>
          </p:cNvPr>
          <p:cNvGrpSpPr/>
          <p:nvPr/>
        </p:nvGrpSpPr>
        <p:grpSpPr>
          <a:xfrm>
            <a:off x="722550" y="5195084"/>
            <a:ext cx="4610230" cy="1337275"/>
            <a:chOff x="722550" y="5195084"/>
            <a:chExt cx="4610230" cy="1337275"/>
          </a:xfrm>
          <a:solidFill>
            <a:schemeClr val="bg1"/>
          </a:solidFill>
        </p:grpSpPr>
        <p:pic>
          <p:nvPicPr>
            <p:cNvPr id="88" name="Image 87">
              <a:extLst>
                <a:ext uri="{FF2B5EF4-FFF2-40B4-BE49-F238E27FC236}">
                  <a16:creationId xmlns:a16="http://schemas.microsoft.com/office/drawing/2014/main" id="{3C65CE28-5B22-F28E-194D-6F4531887A0B}"/>
                </a:ext>
              </a:extLst>
            </p:cNvPr>
            <p:cNvPicPr>
              <a:picLocks noChangeAspect="1"/>
            </p:cNvPicPr>
            <p:nvPr/>
          </p:nvPicPr>
          <p:blipFill rotWithShape="1">
            <a:blip r:embed="rId14"/>
            <a:srcRect r="13090"/>
            <a:stretch/>
          </p:blipFill>
          <p:spPr>
            <a:xfrm>
              <a:off x="722550" y="5195084"/>
              <a:ext cx="3530920" cy="1337275"/>
            </a:xfrm>
            <a:prstGeom prst="rect">
              <a:avLst/>
            </a:prstGeom>
            <a:grpFill/>
            <a:ln>
              <a:noFill/>
            </a:ln>
          </p:spPr>
        </p:pic>
        <p:sp>
          <p:nvSpPr>
            <p:cNvPr id="96" name="Rectangle : coins arrondis 95">
              <a:extLst>
                <a:ext uri="{FF2B5EF4-FFF2-40B4-BE49-F238E27FC236}">
                  <a16:creationId xmlns:a16="http://schemas.microsoft.com/office/drawing/2014/main" id="{DB2A0104-728C-12A5-D3E4-40DC4811F7DD}"/>
                </a:ext>
              </a:extLst>
            </p:cNvPr>
            <p:cNvSpPr/>
            <p:nvPr/>
          </p:nvSpPr>
          <p:spPr>
            <a:xfrm>
              <a:off x="4704258" y="5575022"/>
              <a:ext cx="628522" cy="37383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50531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74533-ECD7-733D-8921-1D704740A5E6}"/>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5314346F-81DA-7865-10F7-4F185DC772A6}"/>
              </a:ext>
            </a:extLst>
          </p:cNvPr>
          <p:cNvSpPr/>
          <p:nvPr/>
        </p:nvSpPr>
        <p:spPr>
          <a:xfrm rot="18802443">
            <a:off x="7994873" y="-7278309"/>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A9A246FA-3E53-5C9A-AE5B-BD66F0CD71E1}"/>
              </a:ext>
            </a:extLst>
          </p:cNvPr>
          <p:cNvSpPr/>
          <p:nvPr/>
        </p:nvSpPr>
        <p:spPr>
          <a:xfrm>
            <a:off x="-4229098" y="-342771"/>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9AB30C7F-5591-A777-203C-CE25CCAD4B44}"/>
              </a:ext>
            </a:extLst>
          </p:cNvPr>
          <p:cNvSpPr/>
          <p:nvPr/>
        </p:nvSpPr>
        <p:spPr>
          <a:xfrm>
            <a:off x="-3296778" y="1654361"/>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121BAAC9-464C-DBD2-02DB-4805E8D3A72D}"/>
              </a:ext>
            </a:extLst>
          </p:cNvPr>
          <p:cNvSpPr/>
          <p:nvPr/>
        </p:nvSpPr>
        <p:spPr>
          <a:xfrm>
            <a:off x="-3296778" y="310533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AE5157DB-AC5D-DFAF-0E39-D9380D5B1B84}"/>
              </a:ext>
            </a:extLst>
          </p:cNvPr>
          <p:cNvSpPr txBox="1"/>
          <p:nvPr/>
        </p:nvSpPr>
        <p:spPr>
          <a:xfrm>
            <a:off x="-6955673" y="3284345"/>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B7F175B1-AEA6-19EB-D16C-C3297AFE25AC}"/>
              </a:ext>
            </a:extLst>
          </p:cNvPr>
          <p:cNvSpPr/>
          <p:nvPr/>
        </p:nvSpPr>
        <p:spPr>
          <a:xfrm>
            <a:off x="-3296778" y="455631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7483037D-1162-83CB-94A6-F54D0C71E810}"/>
              </a:ext>
            </a:extLst>
          </p:cNvPr>
          <p:cNvSpPr txBox="1"/>
          <p:nvPr/>
        </p:nvSpPr>
        <p:spPr>
          <a:xfrm>
            <a:off x="-2903109" y="4760182"/>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57AB96DD-7F2D-B0E5-95CC-A546094D2D3E}"/>
              </a:ext>
            </a:extLst>
          </p:cNvPr>
          <p:cNvSpPr txBox="1"/>
          <p:nvPr/>
        </p:nvSpPr>
        <p:spPr>
          <a:xfrm>
            <a:off x="-7084075" y="1858233"/>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89F45672-68C0-ECF7-9D4F-F810A752BAA0}"/>
              </a:ext>
            </a:extLst>
          </p:cNvPr>
          <p:cNvSpPr/>
          <p:nvPr/>
        </p:nvSpPr>
        <p:spPr>
          <a:xfrm>
            <a:off x="-4886819" y="-133243"/>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DEC2DAC2-F545-727D-2EAC-738F00466340}"/>
              </a:ext>
            </a:extLst>
          </p:cNvPr>
          <p:cNvSpPr/>
          <p:nvPr/>
        </p:nvSpPr>
        <p:spPr>
          <a:xfrm>
            <a:off x="-3735252" y="1654361"/>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7AF786AD-BCD8-969F-5094-1FE206920DD6}"/>
              </a:ext>
            </a:extLst>
          </p:cNvPr>
          <p:cNvSpPr/>
          <p:nvPr/>
        </p:nvSpPr>
        <p:spPr>
          <a:xfrm>
            <a:off x="-3735252" y="310533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D3E76D97-7872-FF66-BCFB-B9C7D34164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3144023"/>
            <a:ext cx="699700" cy="699700"/>
          </a:xfrm>
          <a:prstGeom prst="rect">
            <a:avLst/>
          </a:prstGeom>
        </p:spPr>
      </p:pic>
      <p:sp>
        <p:nvSpPr>
          <p:cNvPr id="56" name="Ellipse 55">
            <a:extLst>
              <a:ext uri="{FF2B5EF4-FFF2-40B4-BE49-F238E27FC236}">
                <a16:creationId xmlns:a16="http://schemas.microsoft.com/office/drawing/2014/main" id="{6449BA3F-A8C3-DA15-DF82-50A2EEC788B6}"/>
              </a:ext>
            </a:extLst>
          </p:cNvPr>
          <p:cNvSpPr/>
          <p:nvPr/>
        </p:nvSpPr>
        <p:spPr>
          <a:xfrm>
            <a:off x="-3735252" y="455631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1E398874-110B-DB6E-D312-8289026E59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4594998"/>
            <a:ext cx="699700" cy="699700"/>
          </a:xfrm>
          <a:prstGeom prst="rect">
            <a:avLst/>
          </a:prstGeom>
        </p:spPr>
      </p:pic>
      <p:pic>
        <p:nvPicPr>
          <p:cNvPr id="58" name="Graphique 57">
            <a:extLst>
              <a:ext uri="{FF2B5EF4-FFF2-40B4-BE49-F238E27FC236}">
                <a16:creationId xmlns:a16="http://schemas.microsoft.com/office/drawing/2014/main" id="{DF4B1659-CFF3-A9F2-90D1-FA85843C24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1693049"/>
            <a:ext cx="699700" cy="699700"/>
          </a:xfrm>
          <a:prstGeom prst="rect">
            <a:avLst/>
          </a:prstGeom>
        </p:spPr>
      </p:pic>
      <p:sp>
        <p:nvSpPr>
          <p:cNvPr id="10" name="ZoneTexte 9">
            <a:extLst>
              <a:ext uri="{FF2B5EF4-FFF2-40B4-BE49-F238E27FC236}">
                <a16:creationId xmlns:a16="http://schemas.microsoft.com/office/drawing/2014/main" id="{D3212711-80C8-424B-F7BB-D3C7CA22144E}"/>
              </a:ext>
            </a:extLst>
          </p:cNvPr>
          <p:cNvSpPr txBox="1"/>
          <p:nvPr/>
        </p:nvSpPr>
        <p:spPr>
          <a:xfrm>
            <a:off x="905876" y="-3613737"/>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BA76A0CA-9A4A-F45D-A23D-29DFCB7D7E8F}"/>
              </a:ext>
            </a:extLst>
          </p:cNvPr>
          <p:cNvGrpSpPr/>
          <p:nvPr/>
        </p:nvGrpSpPr>
        <p:grpSpPr>
          <a:xfrm>
            <a:off x="3530920" y="-2539194"/>
            <a:ext cx="986209" cy="1402001"/>
            <a:chOff x="1783941" y="3845085"/>
            <a:chExt cx="986209" cy="1402001"/>
          </a:xfrm>
        </p:grpSpPr>
        <p:grpSp>
          <p:nvGrpSpPr>
            <p:cNvPr id="2" name="Groupe 1">
              <a:extLst>
                <a:ext uri="{FF2B5EF4-FFF2-40B4-BE49-F238E27FC236}">
                  <a16:creationId xmlns:a16="http://schemas.microsoft.com/office/drawing/2014/main" id="{69856BBC-2D2A-922D-2308-A25E901032EC}"/>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28FB6A77-B952-72E7-C1DE-70A87BF86CF0}"/>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AA281E6F-BE27-A6B1-533F-C8A84687099C}"/>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38EC301F-808C-C3FA-9D76-C83440736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682034F2-CA88-0C81-C51A-317E8FCABED4}"/>
              </a:ext>
            </a:extLst>
          </p:cNvPr>
          <p:cNvGrpSpPr/>
          <p:nvPr/>
        </p:nvGrpSpPr>
        <p:grpSpPr>
          <a:xfrm>
            <a:off x="4519437" y="-1995155"/>
            <a:ext cx="2520950" cy="307777"/>
            <a:chOff x="4868052" y="1718131"/>
            <a:chExt cx="2520950" cy="307777"/>
          </a:xfrm>
        </p:grpSpPr>
        <p:sp>
          <p:nvSpPr>
            <p:cNvPr id="3" name="ZoneTexte 2">
              <a:extLst>
                <a:ext uri="{FF2B5EF4-FFF2-40B4-BE49-F238E27FC236}">
                  <a16:creationId xmlns:a16="http://schemas.microsoft.com/office/drawing/2014/main" id="{17FD1327-4D2B-038D-1609-D31316DE5E7F}"/>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F1932F8E-4A81-7CE4-6287-36335FF91710}"/>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Connecteur droit 10">
            <a:extLst>
              <a:ext uri="{FF2B5EF4-FFF2-40B4-BE49-F238E27FC236}">
                <a16:creationId xmlns:a16="http://schemas.microsoft.com/office/drawing/2014/main" id="{C7523F08-169A-DC0E-8CB1-FAEC3E710660}"/>
              </a:ext>
            </a:extLst>
          </p:cNvPr>
          <p:cNvCxnSpPr>
            <a:cxnSpLocks/>
          </p:cNvCxnSpPr>
          <p:nvPr/>
        </p:nvCxnSpPr>
        <p:spPr>
          <a:xfrm flipV="1">
            <a:off x="4914753" y="-1609895"/>
            <a:ext cx="849248" cy="1774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7D3E054F-779F-547D-3294-8D4C324948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2427" y="210920"/>
            <a:ext cx="737791" cy="737791"/>
          </a:xfrm>
          <a:prstGeom prst="rect">
            <a:avLst/>
          </a:prstGeom>
        </p:spPr>
      </p:pic>
      <p:cxnSp>
        <p:nvCxnSpPr>
          <p:cNvPr id="15" name="Connecteur droit 14">
            <a:extLst>
              <a:ext uri="{FF2B5EF4-FFF2-40B4-BE49-F238E27FC236}">
                <a16:creationId xmlns:a16="http://schemas.microsoft.com/office/drawing/2014/main" id="{D1E96F00-89B4-312F-512C-F499E7B7D43D}"/>
              </a:ext>
            </a:extLst>
          </p:cNvPr>
          <p:cNvCxnSpPr>
            <a:cxnSpLocks/>
          </p:cNvCxnSpPr>
          <p:nvPr/>
        </p:nvCxnSpPr>
        <p:spPr>
          <a:xfrm flipV="1">
            <a:off x="5541836" y="-1617524"/>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39ADE18D-5FF1-496D-BCFB-7215216932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3804" y="-1029818"/>
            <a:ext cx="776064" cy="776064"/>
          </a:xfrm>
          <a:prstGeom prst="rect">
            <a:avLst/>
          </a:prstGeom>
        </p:spPr>
      </p:pic>
      <p:cxnSp>
        <p:nvCxnSpPr>
          <p:cNvPr id="22" name="Connecteur droit 21">
            <a:extLst>
              <a:ext uri="{FF2B5EF4-FFF2-40B4-BE49-F238E27FC236}">
                <a16:creationId xmlns:a16="http://schemas.microsoft.com/office/drawing/2014/main" id="{BD5A93D3-953B-654D-D025-120249E22AE4}"/>
              </a:ext>
            </a:extLst>
          </p:cNvPr>
          <p:cNvCxnSpPr>
            <a:cxnSpLocks/>
          </p:cNvCxnSpPr>
          <p:nvPr/>
        </p:nvCxnSpPr>
        <p:spPr>
          <a:xfrm flipH="1" flipV="1">
            <a:off x="5771140" y="-1617524"/>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0024C05F-6D5B-5673-1127-9EB20F7A5C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8744" y="-981752"/>
            <a:ext cx="938102" cy="532011"/>
          </a:xfrm>
          <a:prstGeom prst="rect">
            <a:avLst/>
          </a:prstGeom>
        </p:spPr>
      </p:pic>
      <p:cxnSp>
        <p:nvCxnSpPr>
          <p:cNvPr id="30" name="Connecteur droit 29">
            <a:extLst>
              <a:ext uri="{FF2B5EF4-FFF2-40B4-BE49-F238E27FC236}">
                <a16:creationId xmlns:a16="http://schemas.microsoft.com/office/drawing/2014/main" id="{B171A383-9ED3-B6CE-989D-8A6C38A84468}"/>
              </a:ext>
            </a:extLst>
          </p:cNvPr>
          <p:cNvCxnSpPr>
            <a:cxnSpLocks/>
          </p:cNvCxnSpPr>
          <p:nvPr/>
        </p:nvCxnSpPr>
        <p:spPr>
          <a:xfrm flipH="1" flipV="1">
            <a:off x="5764001" y="-1617524"/>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F5ABCB75-1F24-3F82-881E-EE32172FFD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58778" y="-1088544"/>
            <a:ext cx="700829" cy="659603"/>
          </a:xfrm>
          <a:prstGeom prst="rect">
            <a:avLst/>
          </a:prstGeom>
        </p:spPr>
      </p:pic>
      <p:cxnSp>
        <p:nvCxnSpPr>
          <p:cNvPr id="35" name="Connecteur droit 34">
            <a:extLst>
              <a:ext uri="{FF2B5EF4-FFF2-40B4-BE49-F238E27FC236}">
                <a16:creationId xmlns:a16="http://schemas.microsoft.com/office/drawing/2014/main" id="{D34AA2C3-99CA-950B-2E1D-9ED9FF280A4F}"/>
              </a:ext>
            </a:extLst>
          </p:cNvPr>
          <p:cNvCxnSpPr>
            <a:cxnSpLocks/>
          </p:cNvCxnSpPr>
          <p:nvPr/>
        </p:nvCxnSpPr>
        <p:spPr>
          <a:xfrm>
            <a:off x="6527379" y="-1801924"/>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88CB6C39-7062-29CC-EC32-702A21C66EDB}"/>
              </a:ext>
            </a:extLst>
          </p:cNvPr>
          <p:cNvSpPr txBox="1"/>
          <p:nvPr/>
        </p:nvSpPr>
        <p:spPr>
          <a:xfrm>
            <a:off x="7809865" y="-2001247"/>
            <a:ext cx="2042893" cy="307777"/>
          </a:xfrm>
          <a:prstGeom prst="rect">
            <a:avLst/>
          </a:prstGeom>
          <a:noFill/>
        </p:spPr>
        <p:txBody>
          <a:bodyPr wrap="square" rtlCol="0">
            <a:spAutoFit/>
          </a:bodyPr>
          <a:lstStyle/>
          <a:p>
            <a:r>
              <a:rPr lang="fr-FR" sz="1400" cap="small" dirty="0"/>
              <a:t>Service DNS</a:t>
            </a:r>
          </a:p>
        </p:txBody>
      </p:sp>
      <p:pic>
        <p:nvPicPr>
          <p:cNvPr id="18" name="Image 17">
            <a:extLst>
              <a:ext uri="{FF2B5EF4-FFF2-40B4-BE49-F238E27FC236}">
                <a16:creationId xmlns:a16="http://schemas.microsoft.com/office/drawing/2014/main" id="{8A5129A6-34B4-3050-2C37-58494967C51E}"/>
              </a:ext>
            </a:extLst>
          </p:cNvPr>
          <p:cNvPicPr>
            <a:picLocks noChangeAspect="1"/>
          </p:cNvPicPr>
          <p:nvPr/>
        </p:nvPicPr>
        <p:blipFill>
          <a:blip r:embed="rId9"/>
          <a:stretch>
            <a:fillRect/>
          </a:stretch>
        </p:blipFill>
        <p:spPr>
          <a:xfrm>
            <a:off x="7744154" y="-1643493"/>
            <a:ext cx="1726428" cy="841017"/>
          </a:xfrm>
          <a:prstGeom prst="rect">
            <a:avLst/>
          </a:prstGeom>
        </p:spPr>
      </p:pic>
      <p:sp>
        <p:nvSpPr>
          <p:cNvPr id="20" name="ZoneTexte 19">
            <a:extLst>
              <a:ext uri="{FF2B5EF4-FFF2-40B4-BE49-F238E27FC236}">
                <a16:creationId xmlns:a16="http://schemas.microsoft.com/office/drawing/2014/main" id="{1541CCC2-8E5C-7C94-7A3A-C7C6DFDE2D6D}"/>
              </a:ext>
            </a:extLst>
          </p:cNvPr>
          <p:cNvSpPr txBox="1"/>
          <p:nvPr/>
        </p:nvSpPr>
        <p:spPr>
          <a:xfrm>
            <a:off x="5153804" y="323808"/>
            <a:ext cx="3120748" cy="584775"/>
          </a:xfrm>
          <a:prstGeom prst="rect">
            <a:avLst/>
          </a:prstGeom>
          <a:noFill/>
        </p:spPr>
        <p:txBody>
          <a:bodyPr wrap="square" rtlCol="0">
            <a:spAutoFit/>
          </a:bodyPr>
          <a:lstStyle/>
          <a:p>
            <a:r>
              <a:rPr lang="fr-FR" sz="3200" cap="small" dirty="0"/>
              <a:t>Utilisateurs</a:t>
            </a:r>
          </a:p>
        </p:txBody>
      </p:sp>
      <p:pic>
        <p:nvPicPr>
          <p:cNvPr id="23" name="Image 22">
            <a:extLst>
              <a:ext uri="{FF2B5EF4-FFF2-40B4-BE49-F238E27FC236}">
                <a16:creationId xmlns:a16="http://schemas.microsoft.com/office/drawing/2014/main" id="{BB21B5B8-8C31-4603-2A18-EB2CAF1E7A8F}"/>
              </a:ext>
            </a:extLst>
          </p:cNvPr>
          <p:cNvPicPr>
            <a:picLocks noChangeAspect="1"/>
          </p:cNvPicPr>
          <p:nvPr/>
        </p:nvPicPr>
        <p:blipFill>
          <a:blip r:embed="rId10"/>
          <a:stretch>
            <a:fillRect/>
          </a:stretch>
        </p:blipFill>
        <p:spPr>
          <a:xfrm>
            <a:off x="-4461673" y="1212135"/>
            <a:ext cx="4201111" cy="3629532"/>
          </a:xfrm>
          <a:prstGeom prst="rect">
            <a:avLst/>
          </a:prstGeom>
        </p:spPr>
      </p:pic>
      <p:grpSp>
        <p:nvGrpSpPr>
          <p:cNvPr id="43" name="Groupe 42">
            <a:extLst>
              <a:ext uri="{FF2B5EF4-FFF2-40B4-BE49-F238E27FC236}">
                <a16:creationId xmlns:a16="http://schemas.microsoft.com/office/drawing/2014/main" id="{598C5702-422F-6A95-5CBF-288B6F776E7D}"/>
              </a:ext>
            </a:extLst>
          </p:cNvPr>
          <p:cNvGrpSpPr/>
          <p:nvPr/>
        </p:nvGrpSpPr>
        <p:grpSpPr>
          <a:xfrm>
            <a:off x="-5599121" y="818654"/>
            <a:ext cx="7781509" cy="2994043"/>
            <a:chOff x="2377220" y="1114624"/>
            <a:chExt cx="7781509" cy="2994043"/>
          </a:xfrm>
        </p:grpSpPr>
        <p:grpSp>
          <p:nvGrpSpPr>
            <p:cNvPr id="38" name="Groupe 37">
              <a:extLst>
                <a:ext uri="{FF2B5EF4-FFF2-40B4-BE49-F238E27FC236}">
                  <a16:creationId xmlns:a16="http://schemas.microsoft.com/office/drawing/2014/main" id="{02939C34-2F16-C523-E49B-AB07DF15D23E}"/>
                </a:ext>
              </a:extLst>
            </p:cNvPr>
            <p:cNvGrpSpPr/>
            <p:nvPr/>
          </p:nvGrpSpPr>
          <p:grpSpPr>
            <a:xfrm>
              <a:off x="5366582" y="1114624"/>
              <a:ext cx="1232772" cy="1665568"/>
              <a:chOff x="4388851" y="1332256"/>
              <a:chExt cx="1232772" cy="1665568"/>
            </a:xfrm>
          </p:grpSpPr>
          <p:grpSp>
            <p:nvGrpSpPr>
              <p:cNvPr id="24" name="Groupe 23">
                <a:extLst>
                  <a:ext uri="{FF2B5EF4-FFF2-40B4-BE49-F238E27FC236}">
                    <a16:creationId xmlns:a16="http://schemas.microsoft.com/office/drawing/2014/main" id="{27F33551-48B0-860B-9290-838AD9BFD63F}"/>
                  </a:ext>
                </a:extLst>
              </p:cNvPr>
              <p:cNvGrpSpPr/>
              <p:nvPr/>
            </p:nvGrpSpPr>
            <p:grpSpPr>
              <a:xfrm>
                <a:off x="4504389" y="1595823"/>
                <a:ext cx="986209" cy="1402001"/>
                <a:chOff x="1783941" y="3845085"/>
                <a:chExt cx="986209" cy="1402001"/>
              </a:xfrm>
            </p:grpSpPr>
            <p:grpSp>
              <p:nvGrpSpPr>
                <p:cNvPr id="26" name="Groupe 25">
                  <a:extLst>
                    <a:ext uri="{FF2B5EF4-FFF2-40B4-BE49-F238E27FC236}">
                      <a16:creationId xmlns:a16="http://schemas.microsoft.com/office/drawing/2014/main" id="{BACCD660-2329-7756-4534-73BBD6BDE627}"/>
                    </a:ext>
                  </a:extLst>
                </p:cNvPr>
                <p:cNvGrpSpPr/>
                <p:nvPr/>
              </p:nvGrpSpPr>
              <p:grpSpPr>
                <a:xfrm>
                  <a:off x="1783941" y="3845085"/>
                  <a:ext cx="986209" cy="1402001"/>
                  <a:chOff x="5120726" y="1638094"/>
                  <a:chExt cx="2247704" cy="4146186"/>
                </a:xfrm>
                <a:noFill/>
              </p:grpSpPr>
              <p:sp>
                <p:nvSpPr>
                  <p:cNvPr id="32" name="Rectangle 31">
                    <a:extLst>
                      <a:ext uri="{FF2B5EF4-FFF2-40B4-BE49-F238E27FC236}">
                        <a16:creationId xmlns:a16="http://schemas.microsoft.com/office/drawing/2014/main" id="{CBA9B181-5B38-D9A1-C2C1-A7D82F527825}"/>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ZoneTexte 32">
                    <a:extLst>
                      <a:ext uri="{FF2B5EF4-FFF2-40B4-BE49-F238E27FC236}">
                        <a16:creationId xmlns:a16="http://schemas.microsoft.com/office/drawing/2014/main" id="{E5381202-C77D-CD0C-8BD2-AA58ADCB5B17}"/>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1" name="Picture 4" descr="Active Directory : Integration plugin - Edunao">
                  <a:extLst>
                    <a:ext uri="{FF2B5EF4-FFF2-40B4-BE49-F238E27FC236}">
                      <a16:creationId xmlns:a16="http://schemas.microsoft.com/office/drawing/2014/main" id="{40B7F36F-2BB7-FCFF-BF60-258DE9A60E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ZoneTexte 35">
                <a:extLst>
                  <a:ext uri="{FF2B5EF4-FFF2-40B4-BE49-F238E27FC236}">
                    <a16:creationId xmlns:a16="http://schemas.microsoft.com/office/drawing/2014/main" id="{845E90BD-C1D5-DE90-50D3-6CAF64A4042E}"/>
                  </a:ext>
                </a:extLst>
              </p:cNvPr>
              <p:cNvSpPr txBox="1"/>
              <p:nvPr/>
            </p:nvSpPr>
            <p:spPr>
              <a:xfrm>
                <a:off x="4388851" y="1332256"/>
                <a:ext cx="1232772" cy="307777"/>
              </a:xfrm>
              <a:prstGeom prst="rect">
                <a:avLst/>
              </a:prstGeom>
              <a:noFill/>
            </p:spPr>
            <p:txBody>
              <a:bodyPr wrap="square" rtlCol="0">
                <a:spAutoFit/>
              </a:bodyPr>
              <a:lstStyle/>
              <a:p>
                <a:pPr algn="ctr"/>
                <a:r>
                  <a:rPr lang="fr-FR" sz="1400" cap="small" dirty="0"/>
                  <a:t>Domaine</a:t>
                </a:r>
              </a:p>
            </p:txBody>
          </p:sp>
        </p:grpSp>
        <p:grpSp>
          <p:nvGrpSpPr>
            <p:cNvPr id="12" name="Groupe 11">
              <a:extLst>
                <a:ext uri="{FF2B5EF4-FFF2-40B4-BE49-F238E27FC236}">
                  <a16:creationId xmlns:a16="http://schemas.microsoft.com/office/drawing/2014/main" id="{501FC562-3629-04D2-5765-400601510B2D}"/>
                </a:ext>
              </a:extLst>
            </p:cNvPr>
            <p:cNvGrpSpPr/>
            <p:nvPr/>
          </p:nvGrpSpPr>
          <p:grpSpPr>
            <a:xfrm>
              <a:off x="2377220" y="1198689"/>
              <a:ext cx="3201186" cy="1709058"/>
              <a:chOff x="2377220" y="1198689"/>
              <a:chExt cx="3201186" cy="1709058"/>
            </a:xfrm>
          </p:grpSpPr>
          <p:grpSp>
            <p:nvGrpSpPr>
              <p:cNvPr id="51" name="Groupe 50">
                <a:extLst>
                  <a:ext uri="{FF2B5EF4-FFF2-40B4-BE49-F238E27FC236}">
                    <a16:creationId xmlns:a16="http://schemas.microsoft.com/office/drawing/2014/main" id="{C28F0961-7FA4-656A-D4E3-AF7928DD1537}"/>
                  </a:ext>
                </a:extLst>
              </p:cNvPr>
              <p:cNvGrpSpPr/>
              <p:nvPr/>
            </p:nvGrpSpPr>
            <p:grpSpPr>
              <a:xfrm>
                <a:off x="2377220" y="1198689"/>
                <a:ext cx="3201186" cy="1709058"/>
                <a:chOff x="2377220" y="1198689"/>
                <a:chExt cx="3201186" cy="1709058"/>
              </a:xfrm>
            </p:grpSpPr>
            <p:grpSp>
              <p:nvGrpSpPr>
                <p:cNvPr id="47" name="Groupe 46">
                  <a:extLst>
                    <a:ext uri="{FF2B5EF4-FFF2-40B4-BE49-F238E27FC236}">
                      <a16:creationId xmlns:a16="http://schemas.microsoft.com/office/drawing/2014/main" id="{F4C79EDF-EDC3-F7DE-D6DC-394F08455EBD}"/>
                    </a:ext>
                  </a:extLst>
                </p:cNvPr>
                <p:cNvGrpSpPr/>
                <p:nvPr/>
              </p:nvGrpSpPr>
              <p:grpSpPr>
                <a:xfrm>
                  <a:off x="3138070" y="1447442"/>
                  <a:ext cx="2338017" cy="1460305"/>
                  <a:chOff x="3395442" y="1355393"/>
                  <a:chExt cx="2338017" cy="1460305"/>
                </a:xfrm>
              </p:grpSpPr>
              <p:cxnSp>
                <p:nvCxnSpPr>
                  <p:cNvPr id="45" name="Connecteur droit 44">
                    <a:extLst>
                      <a:ext uri="{FF2B5EF4-FFF2-40B4-BE49-F238E27FC236}">
                        <a16:creationId xmlns:a16="http://schemas.microsoft.com/office/drawing/2014/main" id="{E2AE27A4-D2F5-84C5-2B9E-19532ACA450B}"/>
                      </a:ext>
                    </a:extLst>
                  </p:cNvPr>
                  <p:cNvCxnSpPr/>
                  <p:nvPr/>
                </p:nvCxnSpPr>
                <p:spPr>
                  <a:xfrm>
                    <a:off x="5019084" y="1634145"/>
                    <a:ext cx="714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3ADE471-A50C-0A87-0396-E9D92CEDA9DC}"/>
                      </a:ext>
                    </a:extLst>
                  </p:cNvPr>
                  <p:cNvSpPr/>
                  <p:nvPr/>
                </p:nvSpPr>
                <p:spPr>
                  <a:xfrm>
                    <a:off x="3395442" y="1355393"/>
                    <a:ext cx="1614066" cy="146030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0" name="ZoneTexte 49">
                  <a:extLst>
                    <a:ext uri="{FF2B5EF4-FFF2-40B4-BE49-F238E27FC236}">
                      <a16:creationId xmlns:a16="http://schemas.microsoft.com/office/drawing/2014/main" id="{BB810E3D-7EC9-8780-BB67-CD511D778B1C}"/>
                    </a:ext>
                  </a:extLst>
                </p:cNvPr>
                <p:cNvSpPr txBox="1"/>
                <p:nvPr/>
              </p:nvSpPr>
              <p:spPr>
                <a:xfrm>
                  <a:off x="2377220" y="1198689"/>
                  <a:ext cx="3201186" cy="307777"/>
                </a:xfrm>
                <a:prstGeom prst="rect">
                  <a:avLst/>
                </a:prstGeom>
                <a:noFill/>
              </p:spPr>
              <p:txBody>
                <a:bodyPr wrap="square" rtlCol="0">
                  <a:spAutoFit/>
                </a:bodyPr>
                <a:lstStyle/>
                <a:p>
                  <a:pPr algn="ctr"/>
                  <a:r>
                    <a:rPr lang="fr-FR" sz="1400" cap="small" dirty="0"/>
                    <a:t>Utilisateurs du domaine</a:t>
                  </a:r>
                </a:p>
              </p:txBody>
            </p:sp>
          </p:grpSp>
          <p:pic>
            <p:nvPicPr>
              <p:cNvPr id="59" name="Image 58" descr="Une image contenant cercle, Graphique, art&#10;&#10;Description générée automatiquement">
                <a:extLst>
                  <a:ext uri="{FF2B5EF4-FFF2-40B4-BE49-F238E27FC236}">
                    <a16:creationId xmlns:a16="http://schemas.microsoft.com/office/drawing/2014/main" id="{08E9F909-177A-CB4F-BD7F-730E609DFD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540924"/>
                <a:ext cx="288608" cy="288608"/>
              </a:xfrm>
              <a:prstGeom prst="rect">
                <a:avLst/>
              </a:prstGeom>
            </p:spPr>
          </p:pic>
          <p:pic>
            <p:nvPicPr>
              <p:cNvPr id="60" name="Image 59" descr="Une image contenant cercle, Graphique, art&#10;&#10;Description générée automatiquement">
                <a:extLst>
                  <a:ext uri="{FF2B5EF4-FFF2-40B4-BE49-F238E27FC236}">
                    <a16:creationId xmlns:a16="http://schemas.microsoft.com/office/drawing/2014/main" id="{9ABE4653-DCF4-A75B-4AF3-56CFD27DCB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882515"/>
                <a:ext cx="288608" cy="288608"/>
              </a:xfrm>
              <a:prstGeom prst="rect">
                <a:avLst/>
              </a:prstGeom>
            </p:spPr>
          </p:pic>
          <p:pic>
            <p:nvPicPr>
              <p:cNvPr id="63" name="Image 62" descr="Une image contenant cercle, Graphique, art&#10;&#10;Description générée automatiquement">
                <a:extLst>
                  <a:ext uri="{FF2B5EF4-FFF2-40B4-BE49-F238E27FC236}">
                    <a16:creationId xmlns:a16="http://schemas.microsoft.com/office/drawing/2014/main" id="{C08AE52F-48B5-A82F-C0EC-BC7024B9AD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8751" y="1534262"/>
                <a:ext cx="288608" cy="288608"/>
              </a:xfrm>
              <a:prstGeom prst="rect">
                <a:avLst/>
              </a:prstGeom>
            </p:spPr>
          </p:pic>
          <p:pic>
            <p:nvPicPr>
              <p:cNvPr id="64" name="Image 63" descr="Une image contenant cercle, Graphique, art&#10;&#10;Description générée automatiquement">
                <a:extLst>
                  <a:ext uri="{FF2B5EF4-FFF2-40B4-BE49-F238E27FC236}">
                    <a16:creationId xmlns:a16="http://schemas.microsoft.com/office/drawing/2014/main" id="{986F9F78-ABC7-19DC-C713-1E08881EF1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8086" y="1876510"/>
                <a:ext cx="288608" cy="288608"/>
              </a:xfrm>
              <a:prstGeom prst="rect">
                <a:avLst/>
              </a:prstGeom>
            </p:spPr>
          </p:pic>
          <p:pic>
            <p:nvPicPr>
              <p:cNvPr id="73" name="Image 72" descr="Une image contenant cercle, Graphique, art&#10;&#10;Description générée automatiquement">
                <a:extLst>
                  <a:ext uri="{FF2B5EF4-FFF2-40B4-BE49-F238E27FC236}">
                    <a16:creationId xmlns:a16="http://schemas.microsoft.com/office/drawing/2014/main" id="{F178ADA2-7B49-F34A-A9F2-0ED31B7F65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472" y="1541394"/>
                <a:ext cx="288608" cy="288608"/>
              </a:xfrm>
              <a:prstGeom prst="rect">
                <a:avLst/>
              </a:prstGeom>
            </p:spPr>
          </p:pic>
          <p:pic>
            <p:nvPicPr>
              <p:cNvPr id="74" name="Image 73" descr="Une image contenant cercle, Graphique, art&#10;&#10;Description générée automatiquement">
                <a:extLst>
                  <a:ext uri="{FF2B5EF4-FFF2-40B4-BE49-F238E27FC236}">
                    <a16:creationId xmlns:a16="http://schemas.microsoft.com/office/drawing/2014/main" id="{0317CA5D-79E8-25F0-1A07-C37A482C5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0398" y="1534732"/>
                <a:ext cx="288608" cy="288608"/>
              </a:xfrm>
              <a:prstGeom prst="rect">
                <a:avLst/>
              </a:prstGeom>
            </p:spPr>
          </p:pic>
        </p:grpSp>
        <p:grpSp>
          <p:nvGrpSpPr>
            <p:cNvPr id="76" name="Groupe 75">
              <a:extLst>
                <a:ext uri="{FF2B5EF4-FFF2-40B4-BE49-F238E27FC236}">
                  <a16:creationId xmlns:a16="http://schemas.microsoft.com/office/drawing/2014/main" id="{A365790F-CFFE-9378-02B8-336718E02804}"/>
                </a:ext>
              </a:extLst>
            </p:cNvPr>
            <p:cNvGrpSpPr/>
            <p:nvPr/>
          </p:nvGrpSpPr>
          <p:grpSpPr>
            <a:xfrm>
              <a:off x="6468329" y="2431438"/>
              <a:ext cx="2381410" cy="1677229"/>
              <a:chOff x="6468329" y="2431438"/>
              <a:chExt cx="2381410" cy="1677229"/>
            </a:xfrm>
          </p:grpSpPr>
          <p:grpSp>
            <p:nvGrpSpPr>
              <p:cNvPr id="44" name="Groupe 43">
                <a:extLst>
                  <a:ext uri="{FF2B5EF4-FFF2-40B4-BE49-F238E27FC236}">
                    <a16:creationId xmlns:a16="http://schemas.microsoft.com/office/drawing/2014/main" id="{512883E6-A705-1985-7A55-147522F6881C}"/>
                  </a:ext>
                </a:extLst>
              </p:cNvPr>
              <p:cNvGrpSpPr/>
              <p:nvPr/>
            </p:nvGrpSpPr>
            <p:grpSpPr>
              <a:xfrm>
                <a:off x="6468329" y="2431438"/>
                <a:ext cx="1030502" cy="1463616"/>
                <a:chOff x="6468329" y="2780192"/>
                <a:chExt cx="1030502" cy="1463616"/>
              </a:xfrm>
            </p:grpSpPr>
            <p:cxnSp>
              <p:nvCxnSpPr>
                <p:cNvPr id="40" name="Connecteur droit 39">
                  <a:extLst>
                    <a:ext uri="{FF2B5EF4-FFF2-40B4-BE49-F238E27FC236}">
                      <a16:creationId xmlns:a16="http://schemas.microsoft.com/office/drawing/2014/main" id="{134356CC-00A8-1F00-A52D-B30B3DE18363}"/>
                    </a:ext>
                  </a:extLst>
                </p:cNvPr>
                <p:cNvCxnSpPr>
                  <a:cxnSpLocks/>
                </p:cNvCxnSpPr>
                <p:nvPr/>
              </p:nvCxnSpPr>
              <p:spPr>
                <a:xfrm flipH="1" flipV="1">
                  <a:off x="6468329" y="2780192"/>
                  <a:ext cx="653831" cy="10635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Image 38" descr="Une image contenant cercle, Graphique, art&#10;&#10;Description générée automatiquement">
                  <a:extLst>
                    <a:ext uri="{FF2B5EF4-FFF2-40B4-BE49-F238E27FC236}">
                      <a16:creationId xmlns:a16="http://schemas.microsoft.com/office/drawing/2014/main" id="{86BF2F01-AD4A-0DCC-EC68-DE31AD0A8606}"/>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007299" y="3752276"/>
                  <a:ext cx="491532" cy="491532"/>
                </a:xfrm>
                <a:prstGeom prst="rect">
                  <a:avLst/>
                </a:prstGeom>
              </p:spPr>
            </p:pic>
          </p:grpSp>
          <p:sp>
            <p:nvSpPr>
              <p:cNvPr id="75" name="ZoneTexte 74">
                <a:extLst>
                  <a:ext uri="{FF2B5EF4-FFF2-40B4-BE49-F238E27FC236}">
                    <a16:creationId xmlns:a16="http://schemas.microsoft.com/office/drawing/2014/main" id="{15927F1E-AEE6-920A-C1E4-183CC0F41DA1}"/>
                  </a:ext>
                </a:extLst>
              </p:cNvPr>
              <p:cNvSpPr txBox="1"/>
              <p:nvPr/>
            </p:nvSpPr>
            <p:spPr>
              <a:xfrm>
                <a:off x="6806846" y="3800890"/>
                <a:ext cx="2042893" cy="307777"/>
              </a:xfrm>
              <a:prstGeom prst="rect">
                <a:avLst/>
              </a:prstGeom>
              <a:noFill/>
            </p:spPr>
            <p:txBody>
              <a:bodyPr wrap="square" rtlCol="0">
                <a:spAutoFit/>
              </a:bodyPr>
              <a:lstStyle/>
              <a:p>
                <a:r>
                  <a:rPr lang="fr-FR" sz="1400" cap="small" dirty="0"/>
                  <a:t>John Jaune</a:t>
                </a:r>
              </a:p>
            </p:txBody>
          </p:sp>
        </p:grpSp>
        <p:pic>
          <p:nvPicPr>
            <p:cNvPr id="41" name="Image 40" descr="Une image contenant cercle, Graphique, art&#10;&#10;Description générée automatiquement">
              <a:extLst>
                <a:ext uri="{FF2B5EF4-FFF2-40B4-BE49-F238E27FC236}">
                  <a16:creationId xmlns:a16="http://schemas.microsoft.com/office/drawing/2014/main" id="{85207E7E-BE38-51D0-D51D-EB14035BCF8B}"/>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005003" y="1888986"/>
              <a:ext cx="288608" cy="288608"/>
            </a:xfrm>
            <a:prstGeom prst="rect">
              <a:avLst/>
            </a:prstGeom>
          </p:spPr>
        </p:pic>
        <p:grpSp>
          <p:nvGrpSpPr>
            <p:cNvPr id="71" name="Groupe 70">
              <a:extLst>
                <a:ext uri="{FF2B5EF4-FFF2-40B4-BE49-F238E27FC236}">
                  <a16:creationId xmlns:a16="http://schemas.microsoft.com/office/drawing/2014/main" id="{8CF7D402-7B14-CA39-B17B-A25C0222523F}"/>
                </a:ext>
              </a:extLst>
            </p:cNvPr>
            <p:cNvGrpSpPr/>
            <p:nvPr/>
          </p:nvGrpSpPr>
          <p:grpSpPr>
            <a:xfrm>
              <a:off x="6468329" y="1844065"/>
              <a:ext cx="3690400" cy="733591"/>
              <a:chOff x="6468329" y="1844065"/>
              <a:chExt cx="3690400" cy="733591"/>
            </a:xfrm>
          </p:grpSpPr>
          <p:cxnSp>
            <p:nvCxnSpPr>
              <p:cNvPr id="62" name="Connecteur droit 61">
                <a:extLst>
                  <a:ext uri="{FF2B5EF4-FFF2-40B4-BE49-F238E27FC236}">
                    <a16:creationId xmlns:a16="http://schemas.microsoft.com/office/drawing/2014/main" id="{8C8AFCE9-D7AF-978F-A5BE-9F61A0744256}"/>
                  </a:ext>
                </a:extLst>
              </p:cNvPr>
              <p:cNvCxnSpPr>
                <a:cxnSpLocks/>
                <a:stCxn id="32" idx="3"/>
              </p:cNvCxnSpPr>
              <p:nvPr/>
            </p:nvCxnSpPr>
            <p:spPr>
              <a:xfrm>
                <a:off x="6468329" y="2079192"/>
                <a:ext cx="1682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5" name="Image 64" descr="Une image contenant cercle, Graphique, art&#10;&#10;Description générée automatiquement">
                <a:extLst>
                  <a:ext uri="{FF2B5EF4-FFF2-40B4-BE49-F238E27FC236}">
                    <a16:creationId xmlns:a16="http://schemas.microsoft.com/office/drawing/2014/main" id="{B19A7E14-1706-93A3-2F17-9217EA86383E}"/>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115836" y="1844065"/>
                <a:ext cx="491532" cy="491532"/>
              </a:xfrm>
              <a:prstGeom prst="rect">
                <a:avLst/>
              </a:prstGeom>
            </p:spPr>
          </p:pic>
          <p:sp>
            <p:nvSpPr>
              <p:cNvPr id="61" name="ZoneTexte 60">
                <a:extLst>
                  <a:ext uri="{FF2B5EF4-FFF2-40B4-BE49-F238E27FC236}">
                    <a16:creationId xmlns:a16="http://schemas.microsoft.com/office/drawing/2014/main" id="{675721E0-6BF5-56DC-C6B5-46DBE3CDDBA0}"/>
                  </a:ext>
                </a:extLst>
              </p:cNvPr>
              <p:cNvSpPr txBox="1"/>
              <p:nvPr/>
            </p:nvSpPr>
            <p:spPr>
              <a:xfrm>
                <a:off x="8115836" y="2269879"/>
                <a:ext cx="2042893" cy="307777"/>
              </a:xfrm>
              <a:prstGeom prst="rect">
                <a:avLst/>
              </a:prstGeom>
              <a:noFill/>
            </p:spPr>
            <p:txBody>
              <a:bodyPr wrap="square" rtlCol="0">
                <a:spAutoFit/>
              </a:bodyPr>
              <a:lstStyle/>
              <a:p>
                <a:r>
                  <a:rPr lang="fr-FR" sz="1400" cap="small" dirty="0"/>
                  <a:t>x176</a:t>
                </a:r>
              </a:p>
            </p:txBody>
          </p:sp>
        </p:grpSp>
      </p:grpSp>
      <p:grpSp>
        <p:nvGrpSpPr>
          <p:cNvPr id="97" name="Groupe 96">
            <a:extLst>
              <a:ext uri="{FF2B5EF4-FFF2-40B4-BE49-F238E27FC236}">
                <a16:creationId xmlns:a16="http://schemas.microsoft.com/office/drawing/2014/main" id="{0C0FB4D7-72A3-9DAA-2C82-B197F69822BC}"/>
              </a:ext>
            </a:extLst>
          </p:cNvPr>
          <p:cNvGrpSpPr/>
          <p:nvPr/>
        </p:nvGrpSpPr>
        <p:grpSpPr>
          <a:xfrm>
            <a:off x="722550" y="1008840"/>
            <a:ext cx="4192203" cy="387445"/>
            <a:chOff x="722550" y="1008840"/>
            <a:chExt cx="4192203" cy="387445"/>
          </a:xfrm>
        </p:grpSpPr>
        <p:pic>
          <p:nvPicPr>
            <p:cNvPr id="82" name="Image 81">
              <a:extLst>
                <a:ext uri="{FF2B5EF4-FFF2-40B4-BE49-F238E27FC236}">
                  <a16:creationId xmlns:a16="http://schemas.microsoft.com/office/drawing/2014/main" id="{DA4474CA-54FC-0FFA-1C00-EBCDE6BA8FD5}"/>
                </a:ext>
              </a:extLst>
            </p:cNvPr>
            <p:cNvPicPr>
              <a:picLocks noChangeAspect="1"/>
            </p:cNvPicPr>
            <p:nvPr/>
          </p:nvPicPr>
          <p:blipFill>
            <a:blip r:embed="rId11"/>
            <a:stretch>
              <a:fillRect/>
            </a:stretch>
          </p:blipFill>
          <p:spPr>
            <a:xfrm>
              <a:off x="722550" y="1008840"/>
              <a:ext cx="3530920" cy="387445"/>
            </a:xfrm>
            <a:prstGeom prst="rect">
              <a:avLst/>
            </a:prstGeom>
          </p:spPr>
        </p:pic>
        <p:cxnSp>
          <p:nvCxnSpPr>
            <p:cNvPr id="93" name="Connecteur droit 92">
              <a:extLst>
                <a:ext uri="{FF2B5EF4-FFF2-40B4-BE49-F238E27FC236}">
                  <a16:creationId xmlns:a16="http://schemas.microsoft.com/office/drawing/2014/main" id="{721488C6-E566-3936-BD10-62DD140996E3}"/>
                </a:ext>
              </a:extLst>
            </p:cNvPr>
            <p:cNvCxnSpPr/>
            <p:nvPr/>
          </p:nvCxnSpPr>
          <p:spPr>
            <a:xfrm>
              <a:off x="4382427" y="1282978"/>
              <a:ext cx="53232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8" name="Groupe 97">
            <a:extLst>
              <a:ext uri="{FF2B5EF4-FFF2-40B4-BE49-F238E27FC236}">
                <a16:creationId xmlns:a16="http://schemas.microsoft.com/office/drawing/2014/main" id="{7DEF6AEB-A2F8-2D45-DA73-00149606A362}"/>
              </a:ext>
            </a:extLst>
          </p:cNvPr>
          <p:cNvGrpSpPr/>
          <p:nvPr/>
        </p:nvGrpSpPr>
        <p:grpSpPr>
          <a:xfrm>
            <a:off x="722550" y="1396123"/>
            <a:ext cx="4139879" cy="2447600"/>
            <a:chOff x="722550" y="1396123"/>
            <a:chExt cx="4139879" cy="2447600"/>
          </a:xfrm>
          <a:solidFill>
            <a:schemeClr val="bg1"/>
          </a:solidFill>
        </p:grpSpPr>
        <p:pic>
          <p:nvPicPr>
            <p:cNvPr id="84" name="Image 83">
              <a:extLst>
                <a:ext uri="{FF2B5EF4-FFF2-40B4-BE49-F238E27FC236}">
                  <a16:creationId xmlns:a16="http://schemas.microsoft.com/office/drawing/2014/main" id="{952586CA-06AB-25BE-3014-AA7ED3DA9948}"/>
                </a:ext>
              </a:extLst>
            </p:cNvPr>
            <p:cNvPicPr>
              <a:picLocks noChangeAspect="1"/>
            </p:cNvPicPr>
            <p:nvPr/>
          </p:nvPicPr>
          <p:blipFill>
            <a:blip r:embed="rId12"/>
            <a:stretch>
              <a:fillRect/>
            </a:stretch>
          </p:blipFill>
          <p:spPr>
            <a:xfrm>
              <a:off x="722550" y="1396123"/>
              <a:ext cx="3530920" cy="2447600"/>
            </a:xfrm>
            <a:prstGeom prst="rect">
              <a:avLst/>
            </a:prstGeom>
            <a:grpFill/>
            <a:ln>
              <a:noFill/>
            </a:ln>
          </p:spPr>
        </p:pic>
        <p:sp>
          <p:nvSpPr>
            <p:cNvPr id="94" name="Rectangle 93">
              <a:extLst>
                <a:ext uri="{FF2B5EF4-FFF2-40B4-BE49-F238E27FC236}">
                  <a16:creationId xmlns:a16="http://schemas.microsoft.com/office/drawing/2014/main" id="{DAC0B48A-19D8-72CB-9C99-7F25BA3E8161}"/>
                </a:ext>
              </a:extLst>
            </p:cNvPr>
            <p:cNvSpPr/>
            <p:nvPr/>
          </p:nvSpPr>
          <p:spPr>
            <a:xfrm>
              <a:off x="4382427" y="2003891"/>
              <a:ext cx="480002" cy="22367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9" name="Groupe 98">
            <a:extLst>
              <a:ext uri="{FF2B5EF4-FFF2-40B4-BE49-F238E27FC236}">
                <a16:creationId xmlns:a16="http://schemas.microsoft.com/office/drawing/2014/main" id="{FF59B180-0231-5DCD-3E22-974280D72512}"/>
              </a:ext>
            </a:extLst>
          </p:cNvPr>
          <p:cNvGrpSpPr/>
          <p:nvPr/>
        </p:nvGrpSpPr>
        <p:grpSpPr>
          <a:xfrm>
            <a:off x="722551" y="3843723"/>
            <a:ext cx="4514033" cy="1351361"/>
            <a:chOff x="722551" y="3843723"/>
            <a:chExt cx="4514033" cy="1351361"/>
          </a:xfrm>
          <a:solidFill>
            <a:schemeClr val="bg1"/>
          </a:solidFill>
        </p:grpSpPr>
        <p:pic>
          <p:nvPicPr>
            <p:cNvPr id="86" name="Image 85">
              <a:extLst>
                <a:ext uri="{FF2B5EF4-FFF2-40B4-BE49-F238E27FC236}">
                  <a16:creationId xmlns:a16="http://schemas.microsoft.com/office/drawing/2014/main" id="{EA583472-4987-8553-2308-093945CE737C}"/>
                </a:ext>
              </a:extLst>
            </p:cNvPr>
            <p:cNvPicPr>
              <a:picLocks noChangeAspect="1"/>
            </p:cNvPicPr>
            <p:nvPr/>
          </p:nvPicPr>
          <p:blipFill rotWithShape="1">
            <a:blip r:embed="rId13"/>
            <a:srcRect r="2871"/>
            <a:stretch/>
          </p:blipFill>
          <p:spPr>
            <a:xfrm>
              <a:off x="722551" y="3843723"/>
              <a:ext cx="3530920" cy="1351361"/>
            </a:xfrm>
            <a:prstGeom prst="rect">
              <a:avLst/>
            </a:prstGeom>
            <a:grpFill/>
            <a:ln>
              <a:noFill/>
            </a:ln>
          </p:spPr>
        </p:pic>
        <p:sp>
          <p:nvSpPr>
            <p:cNvPr id="95" name="Ellipse 94">
              <a:extLst>
                <a:ext uri="{FF2B5EF4-FFF2-40B4-BE49-F238E27FC236}">
                  <a16:creationId xmlns:a16="http://schemas.microsoft.com/office/drawing/2014/main" id="{95FF864D-AC51-2601-37E8-04D4BFE77169}"/>
                </a:ext>
              </a:extLst>
            </p:cNvPr>
            <p:cNvSpPr/>
            <p:nvPr/>
          </p:nvSpPr>
          <p:spPr>
            <a:xfrm>
              <a:off x="4608062" y="4172607"/>
              <a:ext cx="628522" cy="22367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0" name="Groupe 99">
            <a:extLst>
              <a:ext uri="{FF2B5EF4-FFF2-40B4-BE49-F238E27FC236}">
                <a16:creationId xmlns:a16="http://schemas.microsoft.com/office/drawing/2014/main" id="{695D302A-8E3E-BF87-906D-110EEEA8386C}"/>
              </a:ext>
            </a:extLst>
          </p:cNvPr>
          <p:cNvGrpSpPr>
            <a:grpSpLocks noChangeAspect="1"/>
          </p:cNvGrpSpPr>
          <p:nvPr/>
        </p:nvGrpSpPr>
        <p:grpSpPr>
          <a:xfrm>
            <a:off x="722550" y="2611778"/>
            <a:ext cx="13516132" cy="3920582"/>
            <a:chOff x="722550" y="5195084"/>
            <a:chExt cx="4610230" cy="1337275"/>
          </a:xfrm>
          <a:solidFill>
            <a:schemeClr val="bg1"/>
          </a:solidFill>
        </p:grpSpPr>
        <p:pic>
          <p:nvPicPr>
            <p:cNvPr id="88" name="Image 87">
              <a:extLst>
                <a:ext uri="{FF2B5EF4-FFF2-40B4-BE49-F238E27FC236}">
                  <a16:creationId xmlns:a16="http://schemas.microsoft.com/office/drawing/2014/main" id="{2C4EB7D5-FD4D-A2ED-927E-DC954DFCE95C}"/>
                </a:ext>
              </a:extLst>
            </p:cNvPr>
            <p:cNvPicPr>
              <a:picLocks noChangeAspect="1"/>
            </p:cNvPicPr>
            <p:nvPr/>
          </p:nvPicPr>
          <p:blipFill rotWithShape="1">
            <a:blip r:embed="rId14"/>
            <a:srcRect r="13090"/>
            <a:stretch/>
          </p:blipFill>
          <p:spPr>
            <a:xfrm>
              <a:off x="722550" y="5195084"/>
              <a:ext cx="3530920" cy="1337275"/>
            </a:xfrm>
            <a:prstGeom prst="rect">
              <a:avLst/>
            </a:prstGeom>
            <a:grpFill/>
            <a:ln>
              <a:noFill/>
            </a:ln>
          </p:spPr>
        </p:pic>
        <p:sp>
          <p:nvSpPr>
            <p:cNvPr id="96" name="Rectangle : coins arrondis 95">
              <a:extLst>
                <a:ext uri="{FF2B5EF4-FFF2-40B4-BE49-F238E27FC236}">
                  <a16:creationId xmlns:a16="http://schemas.microsoft.com/office/drawing/2014/main" id="{4264D9BD-5210-5E51-804E-3C017D1928DE}"/>
                </a:ext>
              </a:extLst>
            </p:cNvPr>
            <p:cNvSpPr/>
            <p:nvPr/>
          </p:nvSpPr>
          <p:spPr>
            <a:xfrm>
              <a:off x="4704258" y="5575022"/>
              <a:ext cx="628522" cy="37383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262345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27330-C81F-B8E2-2374-4A8FD7D18C05}"/>
            </a:ext>
          </a:extLst>
        </p:cNvPr>
        <p:cNvGrpSpPr/>
        <p:nvPr/>
      </p:nvGrpSpPr>
      <p:grpSpPr>
        <a:xfrm>
          <a:off x="0" y="0"/>
          <a:ext cx="0" cy="0"/>
          <a:chOff x="0" y="0"/>
          <a:chExt cx="0" cy="0"/>
        </a:xfrm>
      </p:grpSpPr>
      <p:pic>
        <p:nvPicPr>
          <p:cNvPr id="4" name="Graphique 3" descr="Ordinateur contour">
            <a:extLst>
              <a:ext uri="{FF2B5EF4-FFF2-40B4-BE49-F238E27FC236}">
                <a16:creationId xmlns:a16="http://schemas.microsoft.com/office/drawing/2014/main" id="{F082CBCE-954E-50A3-9441-7985D0F4C6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0465" y="3302000"/>
            <a:ext cx="1444726" cy="1444726"/>
          </a:xfrm>
          <a:prstGeom prst="rect">
            <a:avLst/>
          </a:prstGeom>
        </p:spPr>
      </p:pic>
      <p:pic>
        <p:nvPicPr>
          <p:cNvPr id="5" name="Graphique 4" descr="Mur de briques en construction contour">
            <a:extLst>
              <a:ext uri="{FF2B5EF4-FFF2-40B4-BE49-F238E27FC236}">
                <a16:creationId xmlns:a16="http://schemas.microsoft.com/office/drawing/2014/main" id="{02DF3D59-C176-1ED6-3E91-2C5DBA85A0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0464" y="3302000"/>
            <a:ext cx="1444726" cy="1444726"/>
          </a:xfrm>
          <a:prstGeom prst="rect">
            <a:avLst/>
          </a:prstGeom>
        </p:spPr>
      </p:pic>
      <p:pic>
        <p:nvPicPr>
          <p:cNvPr id="6" name="Graphique 5" descr="Routeur sans fil contour">
            <a:extLst>
              <a:ext uri="{FF2B5EF4-FFF2-40B4-BE49-F238E27FC236}">
                <a16:creationId xmlns:a16="http://schemas.microsoft.com/office/drawing/2014/main" id="{61D7B70C-9726-08B1-81B6-D173A1435E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31559" y="3302000"/>
            <a:ext cx="1444726" cy="1444726"/>
          </a:xfrm>
          <a:prstGeom prst="rect">
            <a:avLst/>
          </a:prstGeom>
        </p:spPr>
      </p:pic>
      <p:pic>
        <p:nvPicPr>
          <p:cNvPr id="7" name="Graphique 6" descr="Serveur contour">
            <a:extLst>
              <a:ext uri="{FF2B5EF4-FFF2-40B4-BE49-F238E27FC236}">
                <a16:creationId xmlns:a16="http://schemas.microsoft.com/office/drawing/2014/main" id="{616A9208-FCA2-C842-9244-44CB6AED55C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16495" y="3302000"/>
            <a:ext cx="1444726" cy="1444726"/>
          </a:xfrm>
          <a:prstGeom prst="rect">
            <a:avLst/>
          </a:prstGeom>
        </p:spPr>
      </p:pic>
      <p:cxnSp>
        <p:nvCxnSpPr>
          <p:cNvPr id="10" name="Connecteur droit 9">
            <a:extLst>
              <a:ext uri="{FF2B5EF4-FFF2-40B4-BE49-F238E27FC236}">
                <a16:creationId xmlns:a16="http://schemas.microsoft.com/office/drawing/2014/main" id="{13FFC1FB-9FDF-9B2D-210A-2E998F167FDF}"/>
              </a:ext>
            </a:extLst>
          </p:cNvPr>
          <p:cNvCxnSpPr/>
          <p:nvPr/>
        </p:nvCxnSpPr>
        <p:spPr>
          <a:xfrm>
            <a:off x="609600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46C93C2A-D436-073E-B701-3C608A83A893}"/>
              </a:ext>
            </a:extLst>
          </p:cNvPr>
          <p:cNvSpPr txBox="1"/>
          <p:nvPr/>
        </p:nvSpPr>
        <p:spPr>
          <a:xfrm>
            <a:off x="1881110" y="213360"/>
            <a:ext cx="8429780" cy="707886"/>
          </a:xfrm>
          <a:prstGeom prst="rect">
            <a:avLst/>
          </a:prstGeom>
          <a:noFill/>
        </p:spPr>
        <p:txBody>
          <a:bodyPr wrap="square" rtlCol="0">
            <a:spAutoFit/>
          </a:bodyPr>
          <a:lstStyle/>
          <a:p>
            <a:pPr algn="ctr"/>
            <a:r>
              <a:rPr lang="fr-FR" sz="4000" cap="small" dirty="0"/>
              <a:t>Besoins du client</a:t>
            </a:r>
          </a:p>
        </p:txBody>
      </p:sp>
      <p:sp>
        <p:nvSpPr>
          <p:cNvPr id="13" name="ZoneTexte 12">
            <a:extLst>
              <a:ext uri="{FF2B5EF4-FFF2-40B4-BE49-F238E27FC236}">
                <a16:creationId xmlns:a16="http://schemas.microsoft.com/office/drawing/2014/main" id="{F523C26E-87C3-95B1-D48C-12E1646712A4}"/>
              </a:ext>
            </a:extLst>
          </p:cNvPr>
          <p:cNvSpPr txBox="1"/>
          <p:nvPr/>
        </p:nvSpPr>
        <p:spPr>
          <a:xfrm>
            <a:off x="503949" y="4562060"/>
            <a:ext cx="2397758" cy="369332"/>
          </a:xfrm>
          <a:prstGeom prst="rect">
            <a:avLst/>
          </a:prstGeom>
          <a:noFill/>
        </p:spPr>
        <p:txBody>
          <a:bodyPr wrap="square" rtlCol="0">
            <a:spAutoFit/>
          </a:bodyPr>
          <a:lstStyle/>
          <a:p>
            <a:pPr algn="ctr"/>
            <a:r>
              <a:rPr lang="fr-FR" dirty="0"/>
              <a:t>Poste de travail</a:t>
            </a:r>
          </a:p>
        </p:txBody>
      </p:sp>
      <p:sp>
        <p:nvSpPr>
          <p:cNvPr id="14" name="ZoneTexte 13">
            <a:extLst>
              <a:ext uri="{FF2B5EF4-FFF2-40B4-BE49-F238E27FC236}">
                <a16:creationId xmlns:a16="http://schemas.microsoft.com/office/drawing/2014/main" id="{D7926761-4B6A-276C-5EA7-8AA62E458B08}"/>
              </a:ext>
            </a:extLst>
          </p:cNvPr>
          <p:cNvSpPr txBox="1"/>
          <p:nvPr/>
        </p:nvSpPr>
        <p:spPr>
          <a:xfrm>
            <a:off x="3356854" y="4562060"/>
            <a:ext cx="2397758" cy="646331"/>
          </a:xfrm>
          <a:prstGeom prst="rect">
            <a:avLst/>
          </a:prstGeom>
          <a:noFill/>
        </p:spPr>
        <p:txBody>
          <a:bodyPr wrap="square" rtlCol="0">
            <a:spAutoFit/>
          </a:bodyPr>
          <a:lstStyle/>
          <a:p>
            <a:pPr algn="ctr"/>
            <a:r>
              <a:rPr lang="fr-FR" dirty="0"/>
              <a:t>Conception du réseau</a:t>
            </a:r>
          </a:p>
          <a:p>
            <a:pPr algn="ctr"/>
            <a:r>
              <a:rPr lang="fr-FR" dirty="0"/>
              <a:t>Et sécurité</a:t>
            </a:r>
          </a:p>
        </p:txBody>
      </p:sp>
      <p:sp>
        <p:nvSpPr>
          <p:cNvPr id="15" name="ZoneTexte 14">
            <a:extLst>
              <a:ext uri="{FF2B5EF4-FFF2-40B4-BE49-F238E27FC236}">
                <a16:creationId xmlns:a16="http://schemas.microsoft.com/office/drawing/2014/main" id="{244AE059-67B3-E818-85E6-F03764DA43D1}"/>
              </a:ext>
            </a:extLst>
          </p:cNvPr>
          <p:cNvSpPr txBox="1"/>
          <p:nvPr/>
        </p:nvSpPr>
        <p:spPr>
          <a:xfrm>
            <a:off x="6337332" y="4673600"/>
            <a:ext cx="2397758" cy="369332"/>
          </a:xfrm>
          <a:prstGeom prst="rect">
            <a:avLst/>
          </a:prstGeom>
          <a:noFill/>
        </p:spPr>
        <p:txBody>
          <a:bodyPr wrap="square" rtlCol="0">
            <a:spAutoFit/>
          </a:bodyPr>
          <a:lstStyle/>
          <a:p>
            <a:pPr algn="ctr"/>
            <a:r>
              <a:rPr lang="fr-FR" dirty="0"/>
              <a:t>Equipements réseaux</a:t>
            </a:r>
          </a:p>
        </p:txBody>
      </p:sp>
      <p:sp>
        <p:nvSpPr>
          <p:cNvPr id="16" name="ZoneTexte 15">
            <a:extLst>
              <a:ext uri="{FF2B5EF4-FFF2-40B4-BE49-F238E27FC236}">
                <a16:creationId xmlns:a16="http://schemas.microsoft.com/office/drawing/2014/main" id="{7D66C2EA-C891-CF7A-9716-F710B8ADEE75}"/>
              </a:ext>
            </a:extLst>
          </p:cNvPr>
          <p:cNvSpPr txBox="1"/>
          <p:nvPr/>
        </p:nvSpPr>
        <p:spPr>
          <a:xfrm>
            <a:off x="9085551" y="4673600"/>
            <a:ext cx="2397758" cy="369332"/>
          </a:xfrm>
          <a:prstGeom prst="rect">
            <a:avLst/>
          </a:prstGeom>
          <a:noFill/>
        </p:spPr>
        <p:txBody>
          <a:bodyPr wrap="square" rtlCol="0">
            <a:spAutoFit/>
          </a:bodyPr>
          <a:lstStyle/>
          <a:p>
            <a:pPr algn="ctr"/>
            <a:r>
              <a:rPr lang="fr-FR" dirty="0"/>
              <a:t>Infrastructure serveurs</a:t>
            </a:r>
          </a:p>
        </p:txBody>
      </p:sp>
      <p:sp>
        <p:nvSpPr>
          <p:cNvPr id="2" name="ZoneTexte 1">
            <a:extLst>
              <a:ext uri="{FF2B5EF4-FFF2-40B4-BE49-F238E27FC236}">
                <a16:creationId xmlns:a16="http://schemas.microsoft.com/office/drawing/2014/main" id="{B0B5062C-6637-AE57-97CB-99C84CB3DC82}"/>
              </a:ext>
            </a:extLst>
          </p:cNvPr>
          <p:cNvSpPr txBox="1"/>
          <p:nvPr/>
        </p:nvSpPr>
        <p:spPr>
          <a:xfrm>
            <a:off x="2100112" y="6931314"/>
            <a:ext cx="7991775" cy="646331"/>
          </a:xfrm>
          <a:prstGeom prst="rect">
            <a:avLst/>
          </a:prstGeom>
          <a:noFill/>
        </p:spPr>
        <p:txBody>
          <a:bodyPr wrap="square" rtlCol="0">
            <a:spAutoFit/>
          </a:bodyPr>
          <a:lstStyle/>
          <a:p>
            <a:pPr algn="ctr"/>
            <a:r>
              <a:rPr lang="fr-FR" dirty="0"/>
              <a:t>S'assurer que le matériel peut supporter le trafic généré par 176 utilisateurs et répond au besoin de sécurité.</a:t>
            </a:r>
          </a:p>
        </p:txBody>
      </p:sp>
      <p:sp>
        <p:nvSpPr>
          <p:cNvPr id="17" name="Hexagone 16">
            <a:extLst>
              <a:ext uri="{FF2B5EF4-FFF2-40B4-BE49-F238E27FC236}">
                <a16:creationId xmlns:a16="http://schemas.microsoft.com/office/drawing/2014/main" id="{3407F36D-01AF-E129-3C88-54ED8CA40A43}"/>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descr="Une image contenant dessin humoristique, capture d’écran, mammifère, Graphique&#10;&#10;Description générée automatiquement">
            <a:extLst>
              <a:ext uri="{FF2B5EF4-FFF2-40B4-BE49-F238E27FC236}">
                <a16:creationId xmlns:a16="http://schemas.microsoft.com/office/drawing/2014/main" id="{4ACC804C-51AE-3065-25DF-57554F4FEB45}"/>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grpSp>
        <p:nvGrpSpPr>
          <p:cNvPr id="3" name="Groupe 2">
            <a:extLst>
              <a:ext uri="{FF2B5EF4-FFF2-40B4-BE49-F238E27FC236}">
                <a16:creationId xmlns:a16="http://schemas.microsoft.com/office/drawing/2014/main" id="{05FD72CF-C803-FD16-0056-72A2C695F3AB}"/>
              </a:ext>
            </a:extLst>
          </p:cNvPr>
          <p:cNvGrpSpPr/>
          <p:nvPr/>
        </p:nvGrpSpPr>
        <p:grpSpPr>
          <a:xfrm>
            <a:off x="1630680" y="-701040"/>
            <a:ext cx="1498600" cy="5374640"/>
            <a:chOff x="1630680" y="-701040"/>
            <a:chExt cx="1498600" cy="5374640"/>
          </a:xfrm>
        </p:grpSpPr>
        <p:cxnSp>
          <p:nvCxnSpPr>
            <p:cNvPr id="8" name="Connecteur droit 7">
              <a:extLst>
                <a:ext uri="{FF2B5EF4-FFF2-40B4-BE49-F238E27FC236}">
                  <a16:creationId xmlns:a16="http://schemas.microsoft.com/office/drawing/2014/main" id="{652B6FD1-3DE9-F5D1-8153-465A3080E44D}"/>
                </a:ext>
              </a:extLst>
            </p:cNvPr>
            <p:cNvCxnSpPr/>
            <p:nvPr/>
          </p:nvCxnSpPr>
          <p:spPr>
            <a:xfrm>
              <a:off x="312928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Ellipse 17">
              <a:extLst>
                <a:ext uri="{FF2B5EF4-FFF2-40B4-BE49-F238E27FC236}">
                  <a16:creationId xmlns:a16="http://schemas.microsoft.com/office/drawing/2014/main" id="{2CCEB042-733C-EB66-F0E2-53BFBD1836B4}"/>
                </a:ext>
              </a:extLst>
            </p:cNvPr>
            <p:cNvSpPr/>
            <p:nvPr/>
          </p:nvSpPr>
          <p:spPr>
            <a:xfrm>
              <a:off x="1630680" y="-701040"/>
              <a:ext cx="929640" cy="9144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0" name="Groupe 19">
            <a:extLst>
              <a:ext uri="{FF2B5EF4-FFF2-40B4-BE49-F238E27FC236}">
                <a16:creationId xmlns:a16="http://schemas.microsoft.com/office/drawing/2014/main" id="{0CF81A99-5036-C50B-DBBD-41ABCF18D7E1}"/>
              </a:ext>
            </a:extLst>
          </p:cNvPr>
          <p:cNvGrpSpPr/>
          <p:nvPr/>
        </p:nvGrpSpPr>
        <p:grpSpPr>
          <a:xfrm>
            <a:off x="6873240" y="-1219200"/>
            <a:ext cx="2037080" cy="5892800"/>
            <a:chOff x="6873240" y="-1219200"/>
            <a:chExt cx="2037080" cy="5892800"/>
          </a:xfrm>
        </p:grpSpPr>
        <p:cxnSp>
          <p:nvCxnSpPr>
            <p:cNvPr id="21" name="Connecteur droit 20">
              <a:extLst>
                <a:ext uri="{FF2B5EF4-FFF2-40B4-BE49-F238E27FC236}">
                  <a16:creationId xmlns:a16="http://schemas.microsoft.com/office/drawing/2014/main" id="{596735E9-FD65-85A0-DA7A-2E39548A5AAB}"/>
                </a:ext>
              </a:extLst>
            </p:cNvPr>
            <p:cNvCxnSpPr/>
            <p:nvPr/>
          </p:nvCxnSpPr>
          <p:spPr>
            <a:xfrm>
              <a:off x="891032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E4AE990-DBDC-9057-72B5-873F050FBC92}"/>
                </a:ext>
              </a:extLst>
            </p:cNvPr>
            <p:cNvSpPr/>
            <p:nvPr/>
          </p:nvSpPr>
          <p:spPr>
            <a:xfrm>
              <a:off x="6873240" y="-1219200"/>
              <a:ext cx="731520" cy="2590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34001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C4610-F14D-077A-65D7-7D433465250C}"/>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0CE8CB61-FEAD-FEC9-D59F-93ADCC38CD44}"/>
              </a:ext>
            </a:extLst>
          </p:cNvPr>
          <p:cNvSpPr/>
          <p:nvPr/>
        </p:nvSpPr>
        <p:spPr>
          <a:xfrm rot="18802443">
            <a:off x="7994873" y="-7278309"/>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7A7DCBAB-FAEC-16C2-F087-BB546B1445AD}"/>
              </a:ext>
            </a:extLst>
          </p:cNvPr>
          <p:cNvSpPr/>
          <p:nvPr/>
        </p:nvSpPr>
        <p:spPr>
          <a:xfrm>
            <a:off x="-4229098" y="-342771"/>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5152B2E6-885E-D992-F258-1DF6169AFBB2}"/>
              </a:ext>
            </a:extLst>
          </p:cNvPr>
          <p:cNvSpPr/>
          <p:nvPr/>
        </p:nvSpPr>
        <p:spPr>
          <a:xfrm>
            <a:off x="-3296778" y="1654361"/>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0B721E6E-C3B8-7FBB-53C8-9ADBBD399054}"/>
              </a:ext>
            </a:extLst>
          </p:cNvPr>
          <p:cNvSpPr/>
          <p:nvPr/>
        </p:nvSpPr>
        <p:spPr>
          <a:xfrm>
            <a:off x="-3296778" y="310533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CA21FB7E-7F5A-B466-A718-ED14C79EB104}"/>
              </a:ext>
            </a:extLst>
          </p:cNvPr>
          <p:cNvSpPr txBox="1"/>
          <p:nvPr/>
        </p:nvSpPr>
        <p:spPr>
          <a:xfrm>
            <a:off x="-6955673" y="3284345"/>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03546035-0EB2-35E0-F2F6-F8CA54C5ED71}"/>
              </a:ext>
            </a:extLst>
          </p:cNvPr>
          <p:cNvSpPr/>
          <p:nvPr/>
        </p:nvSpPr>
        <p:spPr>
          <a:xfrm>
            <a:off x="-3296778" y="455631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7EE23BD1-5010-4CBC-74DE-2260EC8BA729}"/>
              </a:ext>
            </a:extLst>
          </p:cNvPr>
          <p:cNvSpPr txBox="1"/>
          <p:nvPr/>
        </p:nvSpPr>
        <p:spPr>
          <a:xfrm>
            <a:off x="-2903109" y="4760182"/>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E0E144CF-4A46-2FC5-1BB0-D68402830F52}"/>
              </a:ext>
            </a:extLst>
          </p:cNvPr>
          <p:cNvSpPr txBox="1"/>
          <p:nvPr/>
        </p:nvSpPr>
        <p:spPr>
          <a:xfrm>
            <a:off x="-7084075" y="1858233"/>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B27B2461-00E6-016B-44E7-0304F891897B}"/>
              </a:ext>
            </a:extLst>
          </p:cNvPr>
          <p:cNvSpPr/>
          <p:nvPr/>
        </p:nvSpPr>
        <p:spPr>
          <a:xfrm>
            <a:off x="-4886819" y="-133243"/>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B13482F0-ED3C-8B40-EA5A-AE2BEDC7979F}"/>
              </a:ext>
            </a:extLst>
          </p:cNvPr>
          <p:cNvSpPr/>
          <p:nvPr/>
        </p:nvSpPr>
        <p:spPr>
          <a:xfrm>
            <a:off x="-3735252" y="1654361"/>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1B8E868C-9918-549E-091B-46963EF03250}"/>
              </a:ext>
            </a:extLst>
          </p:cNvPr>
          <p:cNvSpPr/>
          <p:nvPr/>
        </p:nvSpPr>
        <p:spPr>
          <a:xfrm>
            <a:off x="-3735252" y="310533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CC435A56-9FEE-27FF-F239-74A1A1749A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3144023"/>
            <a:ext cx="699700" cy="699700"/>
          </a:xfrm>
          <a:prstGeom prst="rect">
            <a:avLst/>
          </a:prstGeom>
        </p:spPr>
      </p:pic>
      <p:sp>
        <p:nvSpPr>
          <p:cNvPr id="56" name="Ellipse 55">
            <a:extLst>
              <a:ext uri="{FF2B5EF4-FFF2-40B4-BE49-F238E27FC236}">
                <a16:creationId xmlns:a16="http://schemas.microsoft.com/office/drawing/2014/main" id="{4E2EBCB0-BFB7-7007-2D23-DE34C5417062}"/>
              </a:ext>
            </a:extLst>
          </p:cNvPr>
          <p:cNvSpPr/>
          <p:nvPr/>
        </p:nvSpPr>
        <p:spPr>
          <a:xfrm>
            <a:off x="-3735252" y="455631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66BEFD8D-AA4D-0CEF-EBEB-5207193E03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4594998"/>
            <a:ext cx="699700" cy="699700"/>
          </a:xfrm>
          <a:prstGeom prst="rect">
            <a:avLst/>
          </a:prstGeom>
        </p:spPr>
      </p:pic>
      <p:pic>
        <p:nvPicPr>
          <p:cNvPr id="58" name="Graphique 57">
            <a:extLst>
              <a:ext uri="{FF2B5EF4-FFF2-40B4-BE49-F238E27FC236}">
                <a16:creationId xmlns:a16="http://schemas.microsoft.com/office/drawing/2014/main" id="{63984460-6EF0-10E1-836F-0220782211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1693049"/>
            <a:ext cx="699700" cy="699700"/>
          </a:xfrm>
          <a:prstGeom prst="rect">
            <a:avLst/>
          </a:prstGeom>
        </p:spPr>
      </p:pic>
      <p:sp>
        <p:nvSpPr>
          <p:cNvPr id="10" name="ZoneTexte 9">
            <a:extLst>
              <a:ext uri="{FF2B5EF4-FFF2-40B4-BE49-F238E27FC236}">
                <a16:creationId xmlns:a16="http://schemas.microsoft.com/office/drawing/2014/main" id="{0E94D9FA-B8D7-C620-DA36-397DAB923C3A}"/>
              </a:ext>
            </a:extLst>
          </p:cNvPr>
          <p:cNvSpPr txBox="1"/>
          <p:nvPr/>
        </p:nvSpPr>
        <p:spPr>
          <a:xfrm>
            <a:off x="905876" y="-3613737"/>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772979D9-C7E5-8B0F-8CB8-346D5A517BA5}"/>
              </a:ext>
            </a:extLst>
          </p:cNvPr>
          <p:cNvGrpSpPr/>
          <p:nvPr/>
        </p:nvGrpSpPr>
        <p:grpSpPr>
          <a:xfrm>
            <a:off x="3530920" y="-2539194"/>
            <a:ext cx="986209" cy="1402001"/>
            <a:chOff x="1783941" y="3845085"/>
            <a:chExt cx="986209" cy="1402001"/>
          </a:xfrm>
        </p:grpSpPr>
        <p:grpSp>
          <p:nvGrpSpPr>
            <p:cNvPr id="2" name="Groupe 1">
              <a:extLst>
                <a:ext uri="{FF2B5EF4-FFF2-40B4-BE49-F238E27FC236}">
                  <a16:creationId xmlns:a16="http://schemas.microsoft.com/office/drawing/2014/main" id="{9B8565FD-7A89-E754-66C4-410B11A35DEF}"/>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76ECA699-1DA9-3270-BAD2-66F600B1A08C}"/>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490ACF86-1BFE-459B-8498-7B45A0148FE8}"/>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901B1241-6824-27C9-F67C-836EE37B44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CDC4C72C-A782-3EBD-E8DF-EB3740C59457}"/>
              </a:ext>
            </a:extLst>
          </p:cNvPr>
          <p:cNvGrpSpPr/>
          <p:nvPr/>
        </p:nvGrpSpPr>
        <p:grpSpPr>
          <a:xfrm>
            <a:off x="4519437" y="-1995155"/>
            <a:ext cx="2520950" cy="307777"/>
            <a:chOff x="4868052" y="1718131"/>
            <a:chExt cx="2520950" cy="307777"/>
          </a:xfrm>
        </p:grpSpPr>
        <p:sp>
          <p:nvSpPr>
            <p:cNvPr id="3" name="ZoneTexte 2">
              <a:extLst>
                <a:ext uri="{FF2B5EF4-FFF2-40B4-BE49-F238E27FC236}">
                  <a16:creationId xmlns:a16="http://schemas.microsoft.com/office/drawing/2014/main" id="{B2A6925E-D13A-D41B-60E5-BF32747645E2}"/>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7EC83727-A34D-966D-F353-EFFC97BC75E0}"/>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Connecteur droit 10">
            <a:extLst>
              <a:ext uri="{FF2B5EF4-FFF2-40B4-BE49-F238E27FC236}">
                <a16:creationId xmlns:a16="http://schemas.microsoft.com/office/drawing/2014/main" id="{0157A1F4-EDA0-B17C-DF42-FBB345FB2E75}"/>
              </a:ext>
            </a:extLst>
          </p:cNvPr>
          <p:cNvCxnSpPr>
            <a:cxnSpLocks/>
          </p:cNvCxnSpPr>
          <p:nvPr/>
        </p:nvCxnSpPr>
        <p:spPr>
          <a:xfrm flipV="1">
            <a:off x="4914753" y="-1609895"/>
            <a:ext cx="849248" cy="1774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654068D1-3DBC-A306-92C7-C8AF8B639E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2427" y="210920"/>
            <a:ext cx="737791" cy="737791"/>
          </a:xfrm>
          <a:prstGeom prst="rect">
            <a:avLst/>
          </a:prstGeom>
        </p:spPr>
      </p:pic>
      <p:cxnSp>
        <p:nvCxnSpPr>
          <p:cNvPr id="15" name="Connecteur droit 14">
            <a:extLst>
              <a:ext uri="{FF2B5EF4-FFF2-40B4-BE49-F238E27FC236}">
                <a16:creationId xmlns:a16="http://schemas.microsoft.com/office/drawing/2014/main" id="{1C37FA91-7581-88BE-6033-2EBACCDB6201}"/>
              </a:ext>
            </a:extLst>
          </p:cNvPr>
          <p:cNvCxnSpPr>
            <a:cxnSpLocks/>
          </p:cNvCxnSpPr>
          <p:nvPr/>
        </p:nvCxnSpPr>
        <p:spPr>
          <a:xfrm flipV="1">
            <a:off x="5541836" y="-1617524"/>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2B0C58C7-9641-8CA3-1ADA-E7916F047F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3804" y="-1029818"/>
            <a:ext cx="776064" cy="776064"/>
          </a:xfrm>
          <a:prstGeom prst="rect">
            <a:avLst/>
          </a:prstGeom>
        </p:spPr>
      </p:pic>
      <p:cxnSp>
        <p:nvCxnSpPr>
          <p:cNvPr id="22" name="Connecteur droit 21">
            <a:extLst>
              <a:ext uri="{FF2B5EF4-FFF2-40B4-BE49-F238E27FC236}">
                <a16:creationId xmlns:a16="http://schemas.microsoft.com/office/drawing/2014/main" id="{410F4B5D-7305-24A4-0B84-7BBAAB83E6E8}"/>
              </a:ext>
            </a:extLst>
          </p:cNvPr>
          <p:cNvCxnSpPr>
            <a:cxnSpLocks/>
          </p:cNvCxnSpPr>
          <p:nvPr/>
        </p:nvCxnSpPr>
        <p:spPr>
          <a:xfrm flipH="1" flipV="1">
            <a:off x="5771140" y="-1617524"/>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619FA0ED-A680-1E17-CED1-555FE2874F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8744" y="-981752"/>
            <a:ext cx="938102" cy="532011"/>
          </a:xfrm>
          <a:prstGeom prst="rect">
            <a:avLst/>
          </a:prstGeom>
        </p:spPr>
      </p:pic>
      <p:cxnSp>
        <p:nvCxnSpPr>
          <p:cNvPr id="30" name="Connecteur droit 29">
            <a:extLst>
              <a:ext uri="{FF2B5EF4-FFF2-40B4-BE49-F238E27FC236}">
                <a16:creationId xmlns:a16="http://schemas.microsoft.com/office/drawing/2014/main" id="{AC34D35C-F353-2B19-6895-4C11075ADE72}"/>
              </a:ext>
            </a:extLst>
          </p:cNvPr>
          <p:cNvCxnSpPr>
            <a:cxnSpLocks/>
          </p:cNvCxnSpPr>
          <p:nvPr/>
        </p:nvCxnSpPr>
        <p:spPr>
          <a:xfrm flipH="1" flipV="1">
            <a:off x="5764001" y="-1617524"/>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D652D7F0-F66D-3C76-1E61-58115722A5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58778" y="-1088544"/>
            <a:ext cx="700829" cy="659603"/>
          </a:xfrm>
          <a:prstGeom prst="rect">
            <a:avLst/>
          </a:prstGeom>
        </p:spPr>
      </p:pic>
      <p:cxnSp>
        <p:nvCxnSpPr>
          <p:cNvPr id="35" name="Connecteur droit 34">
            <a:extLst>
              <a:ext uri="{FF2B5EF4-FFF2-40B4-BE49-F238E27FC236}">
                <a16:creationId xmlns:a16="http://schemas.microsoft.com/office/drawing/2014/main" id="{0C566AC7-C126-5DD0-3B28-DB99AD8E7275}"/>
              </a:ext>
            </a:extLst>
          </p:cNvPr>
          <p:cNvCxnSpPr>
            <a:cxnSpLocks/>
          </p:cNvCxnSpPr>
          <p:nvPr/>
        </p:nvCxnSpPr>
        <p:spPr>
          <a:xfrm>
            <a:off x="6527379" y="-1801924"/>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9A93387C-9613-FA38-8694-1018CA2BBFBF}"/>
              </a:ext>
            </a:extLst>
          </p:cNvPr>
          <p:cNvSpPr txBox="1"/>
          <p:nvPr/>
        </p:nvSpPr>
        <p:spPr>
          <a:xfrm>
            <a:off x="7809865" y="-2001247"/>
            <a:ext cx="2042893" cy="307777"/>
          </a:xfrm>
          <a:prstGeom prst="rect">
            <a:avLst/>
          </a:prstGeom>
          <a:noFill/>
        </p:spPr>
        <p:txBody>
          <a:bodyPr wrap="square" rtlCol="0">
            <a:spAutoFit/>
          </a:bodyPr>
          <a:lstStyle/>
          <a:p>
            <a:r>
              <a:rPr lang="fr-FR" sz="1400" cap="small" dirty="0"/>
              <a:t>Service DNS</a:t>
            </a:r>
          </a:p>
        </p:txBody>
      </p:sp>
      <p:pic>
        <p:nvPicPr>
          <p:cNvPr id="18" name="Image 17">
            <a:extLst>
              <a:ext uri="{FF2B5EF4-FFF2-40B4-BE49-F238E27FC236}">
                <a16:creationId xmlns:a16="http://schemas.microsoft.com/office/drawing/2014/main" id="{A86E883A-A10F-E2A6-3201-8F8DDBAB9EBF}"/>
              </a:ext>
            </a:extLst>
          </p:cNvPr>
          <p:cNvPicPr>
            <a:picLocks noChangeAspect="1"/>
          </p:cNvPicPr>
          <p:nvPr/>
        </p:nvPicPr>
        <p:blipFill>
          <a:blip r:embed="rId9"/>
          <a:stretch>
            <a:fillRect/>
          </a:stretch>
        </p:blipFill>
        <p:spPr>
          <a:xfrm>
            <a:off x="7744154" y="-1643493"/>
            <a:ext cx="1726428" cy="841017"/>
          </a:xfrm>
          <a:prstGeom prst="rect">
            <a:avLst/>
          </a:prstGeom>
        </p:spPr>
      </p:pic>
      <p:sp>
        <p:nvSpPr>
          <p:cNvPr id="20" name="ZoneTexte 19">
            <a:extLst>
              <a:ext uri="{FF2B5EF4-FFF2-40B4-BE49-F238E27FC236}">
                <a16:creationId xmlns:a16="http://schemas.microsoft.com/office/drawing/2014/main" id="{702C5414-3626-3FED-6FD2-C28B379B0E59}"/>
              </a:ext>
            </a:extLst>
          </p:cNvPr>
          <p:cNvSpPr txBox="1"/>
          <p:nvPr/>
        </p:nvSpPr>
        <p:spPr>
          <a:xfrm>
            <a:off x="5153804" y="323808"/>
            <a:ext cx="3120748" cy="584775"/>
          </a:xfrm>
          <a:prstGeom prst="rect">
            <a:avLst/>
          </a:prstGeom>
          <a:noFill/>
        </p:spPr>
        <p:txBody>
          <a:bodyPr wrap="square" rtlCol="0">
            <a:spAutoFit/>
          </a:bodyPr>
          <a:lstStyle/>
          <a:p>
            <a:r>
              <a:rPr lang="fr-FR" sz="3200" cap="small" dirty="0"/>
              <a:t>Utilisateurs</a:t>
            </a:r>
          </a:p>
        </p:txBody>
      </p:sp>
      <p:pic>
        <p:nvPicPr>
          <p:cNvPr id="23" name="Image 22">
            <a:extLst>
              <a:ext uri="{FF2B5EF4-FFF2-40B4-BE49-F238E27FC236}">
                <a16:creationId xmlns:a16="http://schemas.microsoft.com/office/drawing/2014/main" id="{75D9A6D5-4BEA-0C47-C38F-DA8C69EC6F87}"/>
              </a:ext>
            </a:extLst>
          </p:cNvPr>
          <p:cNvPicPr>
            <a:picLocks noChangeAspect="1"/>
          </p:cNvPicPr>
          <p:nvPr/>
        </p:nvPicPr>
        <p:blipFill>
          <a:blip r:embed="rId10"/>
          <a:stretch>
            <a:fillRect/>
          </a:stretch>
        </p:blipFill>
        <p:spPr>
          <a:xfrm>
            <a:off x="-4461673" y="1212135"/>
            <a:ext cx="4201111" cy="3629532"/>
          </a:xfrm>
          <a:prstGeom prst="rect">
            <a:avLst/>
          </a:prstGeom>
        </p:spPr>
      </p:pic>
      <p:grpSp>
        <p:nvGrpSpPr>
          <p:cNvPr id="43" name="Groupe 42">
            <a:extLst>
              <a:ext uri="{FF2B5EF4-FFF2-40B4-BE49-F238E27FC236}">
                <a16:creationId xmlns:a16="http://schemas.microsoft.com/office/drawing/2014/main" id="{9512FFB0-97E0-AAF7-D230-D64B7349DA8F}"/>
              </a:ext>
            </a:extLst>
          </p:cNvPr>
          <p:cNvGrpSpPr/>
          <p:nvPr/>
        </p:nvGrpSpPr>
        <p:grpSpPr>
          <a:xfrm>
            <a:off x="-5599121" y="818654"/>
            <a:ext cx="7781509" cy="2994043"/>
            <a:chOff x="2377220" y="1114624"/>
            <a:chExt cx="7781509" cy="2994043"/>
          </a:xfrm>
        </p:grpSpPr>
        <p:grpSp>
          <p:nvGrpSpPr>
            <p:cNvPr id="38" name="Groupe 37">
              <a:extLst>
                <a:ext uri="{FF2B5EF4-FFF2-40B4-BE49-F238E27FC236}">
                  <a16:creationId xmlns:a16="http://schemas.microsoft.com/office/drawing/2014/main" id="{0C109CF7-8D8A-2D5C-A7AE-85F9CD712E9A}"/>
                </a:ext>
              </a:extLst>
            </p:cNvPr>
            <p:cNvGrpSpPr/>
            <p:nvPr/>
          </p:nvGrpSpPr>
          <p:grpSpPr>
            <a:xfrm>
              <a:off x="5366582" y="1114624"/>
              <a:ext cx="1232772" cy="1665568"/>
              <a:chOff x="4388851" y="1332256"/>
              <a:chExt cx="1232772" cy="1665568"/>
            </a:xfrm>
          </p:grpSpPr>
          <p:grpSp>
            <p:nvGrpSpPr>
              <p:cNvPr id="24" name="Groupe 23">
                <a:extLst>
                  <a:ext uri="{FF2B5EF4-FFF2-40B4-BE49-F238E27FC236}">
                    <a16:creationId xmlns:a16="http://schemas.microsoft.com/office/drawing/2014/main" id="{C81BD0B0-284F-3680-72E0-A7D44849D5D7}"/>
                  </a:ext>
                </a:extLst>
              </p:cNvPr>
              <p:cNvGrpSpPr/>
              <p:nvPr/>
            </p:nvGrpSpPr>
            <p:grpSpPr>
              <a:xfrm>
                <a:off x="4504389" y="1595823"/>
                <a:ext cx="986209" cy="1402001"/>
                <a:chOff x="1783941" y="3845085"/>
                <a:chExt cx="986209" cy="1402001"/>
              </a:xfrm>
            </p:grpSpPr>
            <p:grpSp>
              <p:nvGrpSpPr>
                <p:cNvPr id="26" name="Groupe 25">
                  <a:extLst>
                    <a:ext uri="{FF2B5EF4-FFF2-40B4-BE49-F238E27FC236}">
                      <a16:creationId xmlns:a16="http://schemas.microsoft.com/office/drawing/2014/main" id="{6AAB6217-9162-4893-472A-C78547B72050}"/>
                    </a:ext>
                  </a:extLst>
                </p:cNvPr>
                <p:cNvGrpSpPr/>
                <p:nvPr/>
              </p:nvGrpSpPr>
              <p:grpSpPr>
                <a:xfrm>
                  <a:off x="1783941" y="3845085"/>
                  <a:ext cx="986209" cy="1402001"/>
                  <a:chOff x="5120726" y="1638094"/>
                  <a:chExt cx="2247704" cy="4146186"/>
                </a:xfrm>
                <a:noFill/>
              </p:grpSpPr>
              <p:sp>
                <p:nvSpPr>
                  <p:cNvPr id="32" name="Rectangle 31">
                    <a:extLst>
                      <a:ext uri="{FF2B5EF4-FFF2-40B4-BE49-F238E27FC236}">
                        <a16:creationId xmlns:a16="http://schemas.microsoft.com/office/drawing/2014/main" id="{0A5589F8-1EC8-1F97-8ECC-08EF3F36FFB9}"/>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ZoneTexte 32">
                    <a:extLst>
                      <a:ext uri="{FF2B5EF4-FFF2-40B4-BE49-F238E27FC236}">
                        <a16:creationId xmlns:a16="http://schemas.microsoft.com/office/drawing/2014/main" id="{DE7C165A-33E5-DF6A-673B-7B21AC050D8E}"/>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1" name="Picture 4" descr="Active Directory : Integration plugin - Edunao">
                  <a:extLst>
                    <a:ext uri="{FF2B5EF4-FFF2-40B4-BE49-F238E27FC236}">
                      <a16:creationId xmlns:a16="http://schemas.microsoft.com/office/drawing/2014/main" id="{BA134214-3319-8E4E-1F35-34B73AC6DF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ZoneTexte 35">
                <a:extLst>
                  <a:ext uri="{FF2B5EF4-FFF2-40B4-BE49-F238E27FC236}">
                    <a16:creationId xmlns:a16="http://schemas.microsoft.com/office/drawing/2014/main" id="{9E582F3C-5E80-56F9-9825-DED49901A102}"/>
                  </a:ext>
                </a:extLst>
              </p:cNvPr>
              <p:cNvSpPr txBox="1"/>
              <p:nvPr/>
            </p:nvSpPr>
            <p:spPr>
              <a:xfrm>
                <a:off x="4388851" y="1332256"/>
                <a:ext cx="1232772" cy="307777"/>
              </a:xfrm>
              <a:prstGeom prst="rect">
                <a:avLst/>
              </a:prstGeom>
              <a:noFill/>
            </p:spPr>
            <p:txBody>
              <a:bodyPr wrap="square" rtlCol="0">
                <a:spAutoFit/>
              </a:bodyPr>
              <a:lstStyle/>
              <a:p>
                <a:pPr algn="ctr"/>
                <a:r>
                  <a:rPr lang="fr-FR" sz="1400" cap="small" dirty="0"/>
                  <a:t>Domaine</a:t>
                </a:r>
              </a:p>
            </p:txBody>
          </p:sp>
        </p:grpSp>
        <p:grpSp>
          <p:nvGrpSpPr>
            <p:cNvPr id="12" name="Groupe 11">
              <a:extLst>
                <a:ext uri="{FF2B5EF4-FFF2-40B4-BE49-F238E27FC236}">
                  <a16:creationId xmlns:a16="http://schemas.microsoft.com/office/drawing/2014/main" id="{8CCB3B27-21B0-FD3F-7857-34CC842C990C}"/>
                </a:ext>
              </a:extLst>
            </p:cNvPr>
            <p:cNvGrpSpPr/>
            <p:nvPr/>
          </p:nvGrpSpPr>
          <p:grpSpPr>
            <a:xfrm>
              <a:off x="2377220" y="1198689"/>
              <a:ext cx="3201186" cy="1709058"/>
              <a:chOff x="2377220" y="1198689"/>
              <a:chExt cx="3201186" cy="1709058"/>
            </a:xfrm>
          </p:grpSpPr>
          <p:grpSp>
            <p:nvGrpSpPr>
              <p:cNvPr id="51" name="Groupe 50">
                <a:extLst>
                  <a:ext uri="{FF2B5EF4-FFF2-40B4-BE49-F238E27FC236}">
                    <a16:creationId xmlns:a16="http://schemas.microsoft.com/office/drawing/2014/main" id="{BD3D0215-A7E2-838A-45F0-7D417283FA0E}"/>
                  </a:ext>
                </a:extLst>
              </p:cNvPr>
              <p:cNvGrpSpPr/>
              <p:nvPr/>
            </p:nvGrpSpPr>
            <p:grpSpPr>
              <a:xfrm>
                <a:off x="2377220" y="1198689"/>
                <a:ext cx="3201186" cy="1709058"/>
                <a:chOff x="2377220" y="1198689"/>
                <a:chExt cx="3201186" cy="1709058"/>
              </a:xfrm>
            </p:grpSpPr>
            <p:grpSp>
              <p:nvGrpSpPr>
                <p:cNvPr id="47" name="Groupe 46">
                  <a:extLst>
                    <a:ext uri="{FF2B5EF4-FFF2-40B4-BE49-F238E27FC236}">
                      <a16:creationId xmlns:a16="http://schemas.microsoft.com/office/drawing/2014/main" id="{4787BAF4-A2A5-9CA6-3892-D068B4FF99DD}"/>
                    </a:ext>
                  </a:extLst>
                </p:cNvPr>
                <p:cNvGrpSpPr/>
                <p:nvPr/>
              </p:nvGrpSpPr>
              <p:grpSpPr>
                <a:xfrm>
                  <a:off x="3138070" y="1447442"/>
                  <a:ext cx="2338017" cy="1460305"/>
                  <a:chOff x="3395442" y="1355393"/>
                  <a:chExt cx="2338017" cy="1460305"/>
                </a:xfrm>
              </p:grpSpPr>
              <p:cxnSp>
                <p:nvCxnSpPr>
                  <p:cNvPr id="45" name="Connecteur droit 44">
                    <a:extLst>
                      <a:ext uri="{FF2B5EF4-FFF2-40B4-BE49-F238E27FC236}">
                        <a16:creationId xmlns:a16="http://schemas.microsoft.com/office/drawing/2014/main" id="{23FE5266-AAB9-1056-C994-6712A6A40013}"/>
                      </a:ext>
                    </a:extLst>
                  </p:cNvPr>
                  <p:cNvCxnSpPr/>
                  <p:nvPr/>
                </p:nvCxnSpPr>
                <p:spPr>
                  <a:xfrm>
                    <a:off x="5019084" y="1634145"/>
                    <a:ext cx="714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10BD9E19-A44F-52CE-A7BC-358F6AB0797C}"/>
                      </a:ext>
                    </a:extLst>
                  </p:cNvPr>
                  <p:cNvSpPr/>
                  <p:nvPr/>
                </p:nvSpPr>
                <p:spPr>
                  <a:xfrm>
                    <a:off x="3395442" y="1355393"/>
                    <a:ext cx="1614066" cy="146030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0" name="ZoneTexte 49">
                  <a:extLst>
                    <a:ext uri="{FF2B5EF4-FFF2-40B4-BE49-F238E27FC236}">
                      <a16:creationId xmlns:a16="http://schemas.microsoft.com/office/drawing/2014/main" id="{1060EDCC-4767-B58E-3449-B4A6DAC0AAD9}"/>
                    </a:ext>
                  </a:extLst>
                </p:cNvPr>
                <p:cNvSpPr txBox="1"/>
                <p:nvPr/>
              </p:nvSpPr>
              <p:spPr>
                <a:xfrm>
                  <a:off x="2377220" y="1198689"/>
                  <a:ext cx="3201186" cy="307777"/>
                </a:xfrm>
                <a:prstGeom prst="rect">
                  <a:avLst/>
                </a:prstGeom>
                <a:noFill/>
              </p:spPr>
              <p:txBody>
                <a:bodyPr wrap="square" rtlCol="0">
                  <a:spAutoFit/>
                </a:bodyPr>
                <a:lstStyle/>
                <a:p>
                  <a:pPr algn="ctr"/>
                  <a:r>
                    <a:rPr lang="fr-FR" sz="1400" cap="small" dirty="0"/>
                    <a:t>Utilisateurs du domaine</a:t>
                  </a:r>
                </a:p>
              </p:txBody>
            </p:sp>
          </p:grpSp>
          <p:pic>
            <p:nvPicPr>
              <p:cNvPr id="59" name="Image 58" descr="Une image contenant cercle, Graphique, art&#10;&#10;Description générée automatiquement">
                <a:extLst>
                  <a:ext uri="{FF2B5EF4-FFF2-40B4-BE49-F238E27FC236}">
                    <a16:creationId xmlns:a16="http://schemas.microsoft.com/office/drawing/2014/main" id="{B2FB9AB5-27CE-7E1D-8369-2D8EC0E271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540924"/>
                <a:ext cx="288608" cy="288608"/>
              </a:xfrm>
              <a:prstGeom prst="rect">
                <a:avLst/>
              </a:prstGeom>
            </p:spPr>
          </p:pic>
          <p:pic>
            <p:nvPicPr>
              <p:cNvPr id="60" name="Image 59" descr="Une image contenant cercle, Graphique, art&#10;&#10;Description générée automatiquement">
                <a:extLst>
                  <a:ext uri="{FF2B5EF4-FFF2-40B4-BE49-F238E27FC236}">
                    <a16:creationId xmlns:a16="http://schemas.microsoft.com/office/drawing/2014/main" id="{09107105-E067-85C6-E6EA-3559739EA1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882515"/>
                <a:ext cx="288608" cy="288608"/>
              </a:xfrm>
              <a:prstGeom prst="rect">
                <a:avLst/>
              </a:prstGeom>
            </p:spPr>
          </p:pic>
          <p:pic>
            <p:nvPicPr>
              <p:cNvPr id="63" name="Image 62" descr="Une image contenant cercle, Graphique, art&#10;&#10;Description générée automatiquement">
                <a:extLst>
                  <a:ext uri="{FF2B5EF4-FFF2-40B4-BE49-F238E27FC236}">
                    <a16:creationId xmlns:a16="http://schemas.microsoft.com/office/drawing/2014/main" id="{AF649F96-A0A6-1EC4-9BC8-E20FA1F4F0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8751" y="1534262"/>
                <a:ext cx="288608" cy="288608"/>
              </a:xfrm>
              <a:prstGeom prst="rect">
                <a:avLst/>
              </a:prstGeom>
            </p:spPr>
          </p:pic>
          <p:pic>
            <p:nvPicPr>
              <p:cNvPr id="64" name="Image 63" descr="Une image contenant cercle, Graphique, art&#10;&#10;Description générée automatiquement">
                <a:extLst>
                  <a:ext uri="{FF2B5EF4-FFF2-40B4-BE49-F238E27FC236}">
                    <a16:creationId xmlns:a16="http://schemas.microsoft.com/office/drawing/2014/main" id="{B8642270-B25D-1FD2-F17C-DEFE371FB9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8086" y="1876510"/>
                <a:ext cx="288608" cy="288608"/>
              </a:xfrm>
              <a:prstGeom prst="rect">
                <a:avLst/>
              </a:prstGeom>
            </p:spPr>
          </p:pic>
          <p:pic>
            <p:nvPicPr>
              <p:cNvPr id="73" name="Image 72" descr="Une image contenant cercle, Graphique, art&#10;&#10;Description générée automatiquement">
                <a:extLst>
                  <a:ext uri="{FF2B5EF4-FFF2-40B4-BE49-F238E27FC236}">
                    <a16:creationId xmlns:a16="http://schemas.microsoft.com/office/drawing/2014/main" id="{5BA6D92F-F4D5-CD6B-3381-7488F94CB6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472" y="1541394"/>
                <a:ext cx="288608" cy="288608"/>
              </a:xfrm>
              <a:prstGeom prst="rect">
                <a:avLst/>
              </a:prstGeom>
            </p:spPr>
          </p:pic>
          <p:pic>
            <p:nvPicPr>
              <p:cNvPr id="74" name="Image 73" descr="Une image contenant cercle, Graphique, art&#10;&#10;Description générée automatiquement">
                <a:extLst>
                  <a:ext uri="{FF2B5EF4-FFF2-40B4-BE49-F238E27FC236}">
                    <a16:creationId xmlns:a16="http://schemas.microsoft.com/office/drawing/2014/main" id="{CC96E0E9-E53C-8A26-C11A-D8F3E2A390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0398" y="1534732"/>
                <a:ext cx="288608" cy="288608"/>
              </a:xfrm>
              <a:prstGeom prst="rect">
                <a:avLst/>
              </a:prstGeom>
            </p:spPr>
          </p:pic>
        </p:grpSp>
        <p:grpSp>
          <p:nvGrpSpPr>
            <p:cNvPr id="76" name="Groupe 75">
              <a:extLst>
                <a:ext uri="{FF2B5EF4-FFF2-40B4-BE49-F238E27FC236}">
                  <a16:creationId xmlns:a16="http://schemas.microsoft.com/office/drawing/2014/main" id="{2D4CBC0C-54D0-D4F3-3D84-3AD760A29E02}"/>
                </a:ext>
              </a:extLst>
            </p:cNvPr>
            <p:cNvGrpSpPr/>
            <p:nvPr/>
          </p:nvGrpSpPr>
          <p:grpSpPr>
            <a:xfrm>
              <a:off x="6468329" y="2431438"/>
              <a:ext cx="2381410" cy="1677229"/>
              <a:chOff x="6468329" y="2431438"/>
              <a:chExt cx="2381410" cy="1677229"/>
            </a:xfrm>
          </p:grpSpPr>
          <p:grpSp>
            <p:nvGrpSpPr>
              <p:cNvPr id="44" name="Groupe 43">
                <a:extLst>
                  <a:ext uri="{FF2B5EF4-FFF2-40B4-BE49-F238E27FC236}">
                    <a16:creationId xmlns:a16="http://schemas.microsoft.com/office/drawing/2014/main" id="{9F2FB2AF-D7D5-C90B-ED36-26198B17BE69}"/>
                  </a:ext>
                </a:extLst>
              </p:cNvPr>
              <p:cNvGrpSpPr/>
              <p:nvPr/>
            </p:nvGrpSpPr>
            <p:grpSpPr>
              <a:xfrm>
                <a:off x="6468329" y="2431438"/>
                <a:ext cx="1030502" cy="1463616"/>
                <a:chOff x="6468329" y="2780192"/>
                <a:chExt cx="1030502" cy="1463616"/>
              </a:xfrm>
            </p:grpSpPr>
            <p:cxnSp>
              <p:nvCxnSpPr>
                <p:cNvPr id="40" name="Connecteur droit 39">
                  <a:extLst>
                    <a:ext uri="{FF2B5EF4-FFF2-40B4-BE49-F238E27FC236}">
                      <a16:creationId xmlns:a16="http://schemas.microsoft.com/office/drawing/2014/main" id="{B5E9B30B-DC93-459A-253F-32ED5B7FEE86}"/>
                    </a:ext>
                  </a:extLst>
                </p:cNvPr>
                <p:cNvCxnSpPr>
                  <a:cxnSpLocks/>
                </p:cNvCxnSpPr>
                <p:nvPr/>
              </p:nvCxnSpPr>
              <p:spPr>
                <a:xfrm flipH="1" flipV="1">
                  <a:off x="6468329" y="2780192"/>
                  <a:ext cx="653831" cy="10635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Image 38" descr="Une image contenant cercle, Graphique, art&#10;&#10;Description générée automatiquement">
                  <a:extLst>
                    <a:ext uri="{FF2B5EF4-FFF2-40B4-BE49-F238E27FC236}">
                      <a16:creationId xmlns:a16="http://schemas.microsoft.com/office/drawing/2014/main" id="{DBEC1133-06D9-CAE1-3ACE-3F5457338BAB}"/>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007299" y="3752276"/>
                  <a:ext cx="491532" cy="491532"/>
                </a:xfrm>
                <a:prstGeom prst="rect">
                  <a:avLst/>
                </a:prstGeom>
              </p:spPr>
            </p:pic>
          </p:grpSp>
          <p:sp>
            <p:nvSpPr>
              <p:cNvPr id="75" name="ZoneTexte 74">
                <a:extLst>
                  <a:ext uri="{FF2B5EF4-FFF2-40B4-BE49-F238E27FC236}">
                    <a16:creationId xmlns:a16="http://schemas.microsoft.com/office/drawing/2014/main" id="{87CD8948-DBDC-D76B-B47F-433249F5FBAC}"/>
                  </a:ext>
                </a:extLst>
              </p:cNvPr>
              <p:cNvSpPr txBox="1"/>
              <p:nvPr/>
            </p:nvSpPr>
            <p:spPr>
              <a:xfrm>
                <a:off x="6806846" y="3800890"/>
                <a:ext cx="2042893" cy="307777"/>
              </a:xfrm>
              <a:prstGeom prst="rect">
                <a:avLst/>
              </a:prstGeom>
              <a:noFill/>
            </p:spPr>
            <p:txBody>
              <a:bodyPr wrap="square" rtlCol="0">
                <a:spAutoFit/>
              </a:bodyPr>
              <a:lstStyle/>
              <a:p>
                <a:r>
                  <a:rPr lang="fr-FR" sz="1400" cap="small" dirty="0"/>
                  <a:t>John Jaune</a:t>
                </a:r>
              </a:p>
            </p:txBody>
          </p:sp>
        </p:grpSp>
        <p:pic>
          <p:nvPicPr>
            <p:cNvPr id="41" name="Image 40" descr="Une image contenant cercle, Graphique, art&#10;&#10;Description générée automatiquement">
              <a:extLst>
                <a:ext uri="{FF2B5EF4-FFF2-40B4-BE49-F238E27FC236}">
                  <a16:creationId xmlns:a16="http://schemas.microsoft.com/office/drawing/2014/main" id="{5A3A9EFD-A2F3-7BB7-2400-DF78581AA39C}"/>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005003" y="1888986"/>
              <a:ext cx="288608" cy="288608"/>
            </a:xfrm>
            <a:prstGeom prst="rect">
              <a:avLst/>
            </a:prstGeom>
          </p:spPr>
        </p:pic>
        <p:grpSp>
          <p:nvGrpSpPr>
            <p:cNvPr id="71" name="Groupe 70">
              <a:extLst>
                <a:ext uri="{FF2B5EF4-FFF2-40B4-BE49-F238E27FC236}">
                  <a16:creationId xmlns:a16="http://schemas.microsoft.com/office/drawing/2014/main" id="{6E84FD36-6CF4-1E52-0348-2A36487C3FF7}"/>
                </a:ext>
              </a:extLst>
            </p:cNvPr>
            <p:cNvGrpSpPr/>
            <p:nvPr/>
          </p:nvGrpSpPr>
          <p:grpSpPr>
            <a:xfrm>
              <a:off x="6468329" y="1844065"/>
              <a:ext cx="3690400" cy="733591"/>
              <a:chOff x="6468329" y="1844065"/>
              <a:chExt cx="3690400" cy="733591"/>
            </a:xfrm>
          </p:grpSpPr>
          <p:cxnSp>
            <p:nvCxnSpPr>
              <p:cNvPr id="62" name="Connecteur droit 61">
                <a:extLst>
                  <a:ext uri="{FF2B5EF4-FFF2-40B4-BE49-F238E27FC236}">
                    <a16:creationId xmlns:a16="http://schemas.microsoft.com/office/drawing/2014/main" id="{AF1FC118-C3AD-5A3C-F799-B53D17538D33}"/>
                  </a:ext>
                </a:extLst>
              </p:cNvPr>
              <p:cNvCxnSpPr>
                <a:cxnSpLocks/>
                <a:stCxn id="32" idx="3"/>
              </p:cNvCxnSpPr>
              <p:nvPr/>
            </p:nvCxnSpPr>
            <p:spPr>
              <a:xfrm>
                <a:off x="6468329" y="2079192"/>
                <a:ext cx="1682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5" name="Image 64" descr="Une image contenant cercle, Graphique, art&#10;&#10;Description générée automatiquement">
                <a:extLst>
                  <a:ext uri="{FF2B5EF4-FFF2-40B4-BE49-F238E27FC236}">
                    <a16:creationId xmlns:a16="http://schemas.microsoft.com/office/drawing/2014/main" id="{82783625-6F5D-424C-43C8-A2A856731249}"/>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115836" y="1844065"/>
                <a:ext cx="491532" cy="491532"/>
              </a:xfrm>
              <a:prstGeom prst="rect">
                <a:avLst/>
              </a:prstGeom>
            </p:spPr>
          </p:pic>
          <p:sp>
            <p:nvSpPr>
              <p:cNvPr id="61" name="ZoneTexte 60">
                <a:extLst>
                  <a:ext uri="{FF2B5EF4-FFF2-40B4-BE49-F238E27FC236}">
                    <a16:creationId xmlns:a16="http://schemas.microsoft.com/office/drawing/2014/main" id="{2B26664F-17A1-13E7-96C7-48202148A5B4}"/>
                  </a:ext>
                </a:extLst>
              </p:cNvPr>
              <p:cNvSpPr txBox="1"/>
              <p:nvPr/>
            </p:nvSpPr>
            <p:spPr>
              <a:xfrm>
                <a:off x="8115836" y="2269879"/>
                <a:ext cx="2042893" cy="307777"/>
              </a:xfrm>
              <a:prstGeom prst="rect">
                <a:avLst/>
              </a:prstGeom>
              <a:noFill/>
            </p:spPr>
            <p:txBody>
              <a:bodyPr wrap="square" rtlCol="0">
                <a:spAutoFit/>
              </a:bodyPr>
              <a:lstStyle/>
              <a:p>
                <a:r>
                  <a:rPr lang="fr-FR" sz="1400" cap="small" dirty="0"/>
                  <a:t>x176</a:t>
                </a:r>
              </a:p>
            </p:txBody>
          </p:sp>
        </p:grpSp>
      </p:grpSp>
      <p:grpSp>
        <p:nvGrpSpPr>
          <p:cNvPr id="97" name="Groupe 96">
            <a:extLst>
              <a:ext uri="{FF2B5EF4-FFF2-40B4-BE49-F238E27FC236}">
                <a16:creationId xmlns:a16="http://schemas.microsoft.com/office/drawing/2014/main" id="{6F73ACF7-8FD2-A97C-09E9-BC83426E61A9}"/>
              </a:ext>
            </a:extLst>
          </p:cNvPr>
          <p:cNvGrpSpPr/>
          <p:nvPr/>
        </p:nvGrpSpPr>
        <p:grpSpPr>
          <a:xfrm>
            <a:off x="722550" y="1008840"/>
            <a:ext cx="4192203" cy="387445"/>
            <a:chOff x="722550" y="1008840"/>
            <a:chExt cx="4192203" cy="387445"/>
          </a:xfrm>
        </p:grpSpPr>
        <p:pic>
          <p:nvPicPr>
            <p:cNvPr id="82" name="Image 81">
              <a:extLst>
                <a:ext uri="{FF2B5EF4-FFF2-40B4-BE49-F238E27FC236}">
                  <a16:creationId xmlns:a16="http://schemas.microsoft.com/office/drawing/2014/main" id="{9D781058-2F71-ED04-E6CA-5137CDF8AE7A}"/>
                </a:ext>
              </a:extLst>
            </p:cNvPr>
            <p:cNvPicPr>
              <a:picLocks noChangeAspect="1"/>
            </p:cNvPicPr>
            <p:nvPr/>
          </p:nvPicPr>
          <p:blipFill>
            <a:blip r:embed="rId11"/>
            <a:stretch>
              <a:fillRect/>
            </a:stretch>
          </p:blipFill>
          <p:spPr>
            <a:xfrm>
              <a:off x="722550" y="1008840"/>
              <a:ext cx="3530920" cy="387445"/>
            </a:xfrm>
            <a:prstGeom prst="rect">
              <a:avLst/>
            </a:prstGeom>
          </p:spPr>
        </p:pic>
        <p:cxnSp>
          <p:nvCxnSpPr>
            <p:cNvPr id="93" name="Connecteur droit 92">
              <a:extLst>
                <a:ext uri="{FF2B5EF4-FFF2-40B4-BE49-F238E27FC236}">
                  <a16:creationId xmlns:a16="http://schemas.microsoft.com/office/drawing/2014/main" id="{29D4A948-BA38-33B4-72B2-26EF06360697}"/>
                </a:ext>
              </a:extLst>
            </p:cNvPr>
            <p:cNvCxnSpPr/>
            <p:nvPr/>
          </p:nvCxnSpPr>
          <p:spPr>
            <a:xfrm>
              <a:off x="4382427" y="1282978"/>
              <a:ext cx="53232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8" name="Groupe 97">
            <a:extLst>
              <a:ext uri="{FF2B5EF4-FFF2-40B4-BE49-F238E27FC236}">
                <a16:creationId xmlns:a16="http://schemas.microsoft.com/office/drawing/2014/main" id="{CDF0FA23-3D65-30DD-CF4F-9AD65BFD0DF0}"/>
              </a:ext>
            </a:extLst>
          </p:cNvPr>
          <p:cNvGrpSpPr/>
          <p:nvPr/>
        </p:nvGrpSpPr>
        <p:grpSpPr>
          <a:xfrm>
            <a:off x="722550" y="1396123"/>
            <a:ext cx="4139879" cy="2447600"/>
            <a:chOff x="722550" y="1396123"/>
            <a:chExt cx="4139879" cy="2447600"/>
          </a:xfrm>
          <a:solidFill>
            <a:schemeClr val="bg1"/>
          </a:solidFill>
        </p:grpSpPr>
        <p:pic>
          <p:nvPicPr>
            <p:cNvPr id="84" name="Image 83">
              <a:extLst>
                <a:ext uri="{FF2B5EF4-FFF2-40B4-BE49-F238E27FC236}">
                  <a16:creationId xmlns:a16="http://schemas.microsoft.com/office/drawing/2014/main" id="{E2E3E709-F220-BEC6-6890-6745DF7398F2}"/>
                </a:ext>
              </a:extLst>
            </p:cNvPr>
            <p:cNvPicPr>
              <a:picLocks noChangeAspect="1"/>
            </p:cNvPicPr>
            <p:nvPr/>
          </p:nvPicPr>
          <p:blipFill>
            <a:blip r:embed="rId12"/>
            <a:stretch>
              <a:fillRect/>
            </a:stretch>
          </p:blipFill>
          <p:spPr>
            <a:xfrm>
              <a:off x="722550" y="1396123"/>
              <a:ext cx="3530920" cy="2447600"/>
            </a:xfrm>
            <a:prstGeom prst="rect">
              <a:avLst/>
            </a:prstGeom>
            <a:grpFill/>
            <a:ln>
              <a:noFill/>
            </a:ln>
          </p:spPr>
        </p:pic>
        <p:sp>
          <p:nvSpPr>
            <p:cNvPr id="94" name="Rectangle 93">
              <a:extLst>
                <a:ext uri="{FF2B5EF4-FFF2-40B4-BE49-F238E27FC236}">
                  <a16:creationId xmlns:a16="http://schemas.microsoft.com/office/drawing/2014/main" id="{1159E188-9B92-941F-43B3-0BCB8DDBEFD9}"/>
                </a:ext>
              </a:extLst>
            </p:cNvPr>
            <p:cNvSpPr/>
            <p:nvPr/>
          </p:nvSpPr>
          <p:spPr>
            <a:xfrm>
              <a:off x="4382427" y="2003891"/>
              <a:ext cx="480002" cy="22367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9" name="Groupe 98">
            <a:extLst>
              <a:ext uri="{FF2B5EF4-FFF2-40B4-BE49-F238E27FC236}">
                <a16:creationId xmlns:a16="http://schemas.microsoft.com/office/drawing/2014/main" id="{B09CDFB0-98FD-126C-2F4B-F1B512D491A6}"/>
              </a:ext>
            </a:extLst>
          </p:cNvPr>
          <p:cNvGrpSpPr/>
          <p:nvPr/>
        </p:nvGrpSpPr>
        <p:grpSpPr>
          <a:xfrm>
            <a:off x="722551" y="3843723"/>
            <a:ext cx="4514033" cy="1351361"/>
            <a:chOff x="722551" y="3843723"/>
            <a:chExt cx="4514033" cy="1351361"/>
          </a:xfrm>
          <a:solidFill>
            <a:schemeClr val="bg1"/>
          </a:solidFill>
        </p:grpSpPr>
        <p:pic>
          <p:nvPicPr>
            <p:cNvPr id="86" name="Image 85">
              <a:extLst>
                <a:ext uri="{FF2B5EF4-FFF2-40B4-BE49-F238E27FC236}">
                  <a16:creationId xmlns:a16="http://schemas.microsoft.com/office/drawing/2014/main" id="{B1BB9229-1D3E-8B63-7320-4410654DF312}"/>
                </a:ext>
              </a:extLst>
            </p:cNvPr>
            <p:cNvPicPr>
              <a:picLocks noChangeAspect="1"/>
            </p:cNvPicPr>
            <p:nvPr/>
          </p:nvPicPr>
          <p:blipFill rotWithShape="1">
            <a:blip r:embed="rId13"/>
            <a:srcRect r="2871"/>
            <a:stretch/>
          </p:blipFill>
          <p:spPr>
            <a:xfrm>
              <a:off x="722551" y="3843723"/>
              <a:ext cx="3530920" cy="1351361"/>
            </a:xfrm>
            <a:prstGeom prst="rect">
              <a:avLst/>
            </a:prstGeom>
            <a:grpFill/>
            <a:ln>
              <a:noFill/>
            </a:ln>
          </p:spPr>
        </p:pic>
        <p:sp>
          <p:nvSpPr>
            <p:cNvPr id="95" name="Ellipse 94">
              <a:extLst>
                <a:ext uri="{FF2B5EF4-FFF2-40B4-BE49-F238E27FC236}">
                  <a16:creationId xmlns:a16="http://schemas.microsoft.com/office/drawing/2014/main" id="{C8C64394-06B3-45B6-994B-54583BA099CB}"/>
                </a:ext>
              </a:extLst>
            </p:cNvPr>
            <p:cNvSpPr/>
            <p:nvPr/>
          </p:nvSpPr>
          <p:spPr>
            <a:xfrm>
              <a:off x="4608062" y="4172607"/>
              <a:ext cx="628522" cy="22367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0" name="Groupe 99">
            <a:extLst>
              <a:ext uri="{FF2B5EF4-FFF2-40B4-BE49-F238E27FC236}">
                <a16:creationId xmlns:a16="http://schemas.microsoft.com/office/drawing/2014/main" id="{085DCE69-DE11-D8C7-C12C-ED77A6FE5D4A}"/>
              </a:ext>
            </a:extLst>
          </p:cNvPr>
          <p:cNvGrpSpPr/>
          <p:nvPr/>
        </p:nvGrpSpPr>
        <p:grpSpPr>
          <a:xfrm>
            <a:off x="722550" y="5195084"/>
            <a:ext cx="4610230" cy="1337275"/>
            <a:chOff x="722550" y="5195084"/>
            <a:chExt cx="4610230" cy="1337275"/>
          </a:xfrm>
          <a:solidFill>
            <a:schemeClr val="bg1"/>
          </a:solidFill>
        </p:grpSpPr>
        <p:pic>
          <p:nvPicPr>
            <p:cNvPr id="88" name="Image 87">
              <a:extLst>
                <a:ext uri="{FF2B5EF4-FFF2-40B4-BE49-F238E27FC236}">
                  <a16:creationId xmlns:a16="http://schemas.microsoft.com/office/drawing/2014/main" id="{07580618-4B6C-129F-CE0F-48B0057C9DF3}"/>
                </a:ext>
              </a:extLst>
            </p:cNvPr>
            <p:cNvPicPr>
              <a:picLocks noChangeAspect="1"/>
            </p:cNvPicPr>
            <p:nvPr/>
          </p:nvPicPr>
          <p:blipFill rotWithShape="1">
            <a:blip r:embed="rId14"/>
            <a:srcRect r="13090"/>
            <a:stretch/>
          </p:blipFill>
          <p:spPr>
            <a:xfrm>
              <a:off x="722550" y="5195084"/>
              <a:ext cx="3530920" cy="1337275"/>
            </a:xfrm>
            <a:prstGeom prst="rect">
              <a:avLst/>
            </a:prstGeom>
            <a:grpFill/>
            <a:ln>
              <a:noFill/>
            </a:ln>
          </p:spPr>
        </p:pic>
        <p:sp>
          <p:nvSpPr>
            <p:cNvPr id="96" name="Rectangle : coins arrondis 95">
              <a:extLst>
                <a:ext uri="{FF2B5EF4-FFF2-40B4-BE49-F238E27FC236}">
                  <a16:creationId xmlns:a16="http://schemas.microsoft.com/office/drawing/2014/main" id="{044770B1-CE80-E070-1891-C3DD0F2F0E22}"/>
                </a:ext>
              </a:extLst>
            </p:cNvPr>
            <p:cNvSpPr/>
            <p:nvPr/>
          </p:nvSpPr>
          <p:spPr>
            <a:xfrm>
              <a:off x="4704258" y="5575022"/>
              <a:ext cx="628522" cy="37383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2" name="Groupe 41">
            <a:extLst>
              <a:ext uri="{FF2B5EF4-FFF2-40B4-BE49-F238E27FC236}">
                <a16:creationId xmlns:a16="http://schemas.microsoft.com/office/drawing/2014/main" id="{69011578-B79E-74BB-BA05-14C0523B90DC}"/>
              </a:ext>
            </a:extLst>
          </p:cNvPr>
          <p:cNvGrpSpPr/>
          <p:nvPr/>
        </p:nvGrpSpPr>
        <p:grpSpPr>
          <a:xfrm>
            <a:off x="6096000" y="2691049"/>
            <a:ext cx="4051876" cy="2075552"/>
            <a:chOff x="4387274" y="2317296"/>
            <a:chExt cx="4051876" cy="2075552"/>
          </a:xfrm>
        </p:grpSpPr>
        <p:sp>
          <p:nvSpPr>
            <p:cNvPr id="52" name="ZoneTexte 51">
              <a:extLst>
                <a:ext uri="{FF2B5EF4-FFF2-40B4-BE49-F238E27FC236}">
                  <a16:creationId xmlns:a16="http://schemas.microsoft.com/office/drawing/2014/main" id="{51DCE5E5-66D0-E3FD-77A6-887C4FF4E5C5}"/>
                </a:ext>
              </a:extLst>
            </p:cNvPr>
            <p:cNvSpPr txBox="1"/>
            <p:nvPr/>
          </p:nvSpPr>
          <p:spPr>
            <a:xfrm>
              <a:off x="4387274" y="2317296"/>
              <a:ext cx="2162065"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Gain de temps</a:t>
              </a:r>
            </a:p>
          </p:txBody>
        </p:sp>
        <p:sp>
          <p:nvSpPr>
            <p:cNvPr id="66" name="ZoneTexte 65">
              <a:extLst>
                <a:ext uri="{FF2B5EF4-FFF2-40B4-BE49-F238E27FC236}">
                  <a16:creationId xmlns:a16="http://schemas.microsoft.com/office/drawing/2014/main" id="{AF202701-DC3D-50EB-9E07-81061005EA83}"/>
                </a:ext>
              </a:extLst>
            </p:cNvPr>
            <p:cNvSpPr txBox="1"/>
            <p:nvPr/>
          </p:nvSpPr>
          <p:spPr>
            <a:xfrm>
              <a:off x="4387275" y="2872615"/>
              <a:ext cx="3156525"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Simple d’utilisation</a:t>
              </a:r>
            </a:p>
          </p:txBody>
        </p:sp>
        <p:sp>
          <p:nvSpPr>
            <p:cNvPr id="67" name="ZoneTexte 66">
              <a:extLst>
                <a:ext uri="{FF2B5EF4-FFF2-40B4-BE49-F238E27FC236}">
                  <a16:creationId xmlns:a16="http://schemas.microsoft.com/office/drawing/2014/main" id="{85D6A7CF-3C96-235D-58FF-4026A3D0CA9C}"/>
                </a:ext>
              </a:extLst>
            </p:cNvPr>
            <p:cNvSpPr txBox="1"/>
            <p:nvPr/>
          </p:nvSpPr>
          <p:spPr>
            <a:xfrm>
              <a:off x="4387275" y="3427934"/>
              <a:ext cx="3156525" cy="400110"/>
            </a:xfrm>
            <a:prstGeom prst="rect">
              <a:avLst/>
            </a:prstGeom>
            <a:noFill/>
          </p:spPr>
          <p:txBody>
            <a:bodyPr wrap="square" rtlCol="0">
              <a:spAutoFit/>
            </a:bodyPr>
            <a:lstStyle/>
            <a:p>
              <a:pPr marL="342900" indent="-342900">
                <a:buFont typeface="Arial" panose="020B0604020202020204" pitchFamily="34" charset="0"/>
                <a:buChar char="•"/>
              </a:pPr>
              <a:r>
                <a:rPr lang="fr-FR" sz="2000" cap="small" dirty="0"/>
                <a:t>Redéployable</a:t>
              </a:r>
            </a:p>
          </p:txBody>
        </p:sp>
        <p:sp>
          <p:nvSpPr>
            <p:cNvPr id="68" name="ZoneTexte 67">
              <a:extLst>
                <a:ext uri="{FF2B5EF4-FFF2-40B4-BE49-F238E27FC236}">
                  <a16:creationId xmlns:a16="http://schemas.microsoft.com/office/drawing/2014/main" id="{261399BA-ABB7-53BF-ECCF-A50D8B8625A5}"/>
                </a:ext>
              </a:extLst>
            </p:cNvPr>
            <p:cNvSpPr txBox="1"/>
            <p:nvPr/>
          </p:nvSpPr>
          <p:spPr>
            <a:xfrm>
              <a:off x="4387274" y="3992738"/>
              <a:ext cx="4051876" cy="400110"/>
            </a:xfrm>
            <a:prstGeom prst="rect">
              <a:avLst/>
            </a:prstGeom>
            <a:noFill/>
          </p:spPr>
          <p:txBody>
            <a:bodyPr wrap="square" rtlCol="0">
              <a:spAutoFit/>
            </a:bodyPr>
            <a:lstStyle/>
            <a:p>
              <a:endParaRPr lang="fr-FR" sz="2000" cap="small" dirty="0"/>
            </a:p>
          </p:txBody>
        </p:sp>
      </p:grpSp>
    </p:spTree>
    <p:extLst>
      <p:ext uri="{BB962C8B-B14F-4D97-AF65-F5344CB8AC3E}">
        <p14:creationId xmlns:p14="http://schemas.microsoft.com/office/powerpoint/2010/main" val="1072632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32B93-B0A0-91F8-E1E8-5FC006F104AC}"/>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633916A0-E630-AC69-0AA4-1EF8B583A202}"/>
              </a:ext>
            </a:extLst>
          </p:cNvPr>
          <p:cNvSpPr/>
          <p:nvPr/>
        </p:nvSpPr>
        <p:spPr>
          <a:xfrm rot="18802443">
            <a:off x="7994873" y="-7278309"/>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BC833D23-C387-E28A-CD35-78E242D5162A}"/>
              </a:ext>
            </a:extLst>
          </p:cNvPr>
          <p:cNvSpPr/>
          <p:nvPr/>
        </p:nvSpPr>
        <p:spPr>
          <a:xfrm>
            <a:off x="-4229098" y="-342771"/>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F23C1FA4-FF17-FBBF-E53C-CB4245E8AF39}"/>
              </a:ext>
            </a:extLst>
          </p:cNvPr>
          <p:cNvSpPr/>
          <p:nvPr/>
        </p:nvSpPr>
        <p:spPr>
          <a:xfrm>
            <a:off x="-3296778" y="1654361"/>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BF9D9301-FE4D-BC9F-4389-07955C4A533D}"/>
              </a:ext>
            </a:extLst>
          </p:cNvPr>
          <p:cNvSpPr/>
          <p:nvPr/>
        </p:nvSpPr>
        <p:spPr>
          <a:xfrm>
            <a:off x="-3296778" y="310533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9D359254-5ABB-5616-E73D-88716B1939E8}"/>
              </a:ext>
            </a:extLst>
          </p:cNvPr>
          <p:cNvSpPr txBox="1"/>
          <p:nvPr/>
        </p:nvSpPr>
        <p:spPr>
          <a:xfrm>
            <a:off x="-6955673" y="3284345"/>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0542BCA3-34E9-4785-C27A-F8BAF1017846}"/>
              </a:ext>
            </a:extLst>
          </p:cNvPr>
          <p:cNvSpPr/>
          <p:nvPr/>
        </p:nvSpPr>
        <p:spPr>
          <a:xfrm>
            <a:off x="-3296778" y="455631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62D4AC30-E2EC-33C5-11EC-30F0C6D11FF7}"/>
              </a:ext>
            </a:extLst>
          </p:cNvPr>
          <p:cNvSpPr txBox="1"/>
          <p:nvPr/>
        </p:nvSpPr>
        <p:spPr>
          <a:xfrm>
            <a:off x="-2903109" y="4760182"/>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299564D1-AA35-6682-1BE6-43E19BE76DA5}"/>
              </a:ext>
            </a:extLst>
          </p:cNvPr>
          <p:cNvSpPr txBox="1"/>
          <p:nvPr/>
        </p:nvSpPr>
        <p:spPr>
          <a:xfrm>
            <a:off x="-7084075" y="1858233"/>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E22A1274-C352-1734-9071-475CAF3FE79B}"/>
              </a:ext>
            </a:extLst>
          </p:cNvPr>
          <p:cNvSpPr/>
          <p:nvPr/>
        </p:nvSpPr>
        <p:spPr>
          <a:xfrm>
            <a:off x="-4886819" y="-133243"/>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89300687-61A8-B5C2-8D22-53FEE21CFDC6}"/>
              </a:ext>
            </a:extLst>
          </p:cNvPr>
          <p:cNvSpPr/>
          <p:nvPr/>
        </p:nvSpPr>
        <p:spPr>
          <a:xfrm>
            <a:off x="-3735252" y="1654361"/>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FBB3224D-45BB-1318-9181-34C3BB14A84E}"/>
              </a:ext>
            </a:extLst>
          </p:cNvPr>
          <p:cNvSpPr/>
          <p:nvPr/>
        </p:nvSpPr>
        <p:spPr>
          <a:xfrm>
            <a:off x="-3735252" y="310533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D1B4E585-10FD-DFCE-6271-1167C01D24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3144023"/>
            <a:ext cx="699700" cy="699700"/>
          </a:xfrm>
          <a:prstGeom prst="rect">
            <a:avLst/>
          </a:prstGeom>
        </p:spPr>
      </p:pic>
      <p:sp>
        <p:nvSpPr>
          <p:cNvPr id="56" name="Ellipse 55">
            <a:extLst>
              <a:ext uri="{FF2B5EF4-FFF2-40B4-BE49-F238E27FC236}">
                <a16:creationId xmlns:a16="http://schemas.microsoft.com/office/drawing/2014/main" id="{D85D6ADD-0023-190B-BEC7-02741B281778}"/>
              </a:ext>
            </a:extLst>
          </p:cNvPr>
          <p:cNvSpPr/>
          <p:nvPr/>
        </p:nvSpPr>
        <p:spPr>
          <a:xfrm>
            <a:off x="-3735252" y="455631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4B96353A-1C59-DB87-A2BD-5FF9C2C24B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4594998"/>
            <a:ext cx="699700" cy="699700"/>
          </a:xfrm>
          <a:prstGeom prst="rect">
            <a:avLst/>
          </a:prstGeom>
        </p:spPr>
      </p:pic>
      <p:pic>
        <p:nvPicPr>
          <p:cNvPr id="58" name="Graphique 57">
            <a:extLst>
              <a:ext uri="{FF2B5EF4-FFF2-40B4-BE49-F238E27FC236}">
                <a16:creationId xmlns:a16="http://schemas.microsoft.com/office/drawing/2014/main" id="{039237A1-B4AE-8F7F-3546-C08AA59C4F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37668" y="1693049"/>
            <a:ext cx="699700" cy="699700"/>
          </a:xfrm>
          <a:prstGeom prst="rect">
            <a:avLst/>
          </a:prstGeom>
        </p:spPr>
      </p:pic>
      <p:sp>
        <p:nvSpPr>
          <p:cNvPr id="10" name="ZoneTexte 9">
            <a:extLst>
              <a:ext uri="{FF2B5EF4-FFF2-40B4-BE49-F238E27FC236}">
                <a16:creationId xmlns:a16="http://schemas.microsoft.com/office/drawing/2014/main" id="{66DF42E8-0FFA-F75A-D7D5-04C1C16C596D}"/>
              </a:ext>
            </a:extLst>
          </p:cNvPr>
          <p:cNvSpPr txBox="1"/>
          <p:nvPr/>
        </p:nvSpPr>
        <p:spPr>
          <a:xfrm>
            <a:off x="905876" y="-3613737"/>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3F33465E-43A1-24FB-AA9D-F1B7A0087074}"/>
              </a:ext>
            </a:extLst>
          </p:cNvPr>
          <p:cNvGrpSpPr/>
          <p:nvPr/>
        </p:nvGrpSpPr>
        <p:grpSpPr>
          <a:xfrm>
            <a:off x="3530920" y="-2539194"/>
            <a:ext cx="986209" cy="1402001"/>
            <a:chOff x="1783941" y="3845085"/>
            <a:chExt cx="986209" cy="1402001"/>
          </a:xfrm>
        </p:grpSpPr>
        <p:grpSp>
          <p:nvGrpSpPr>
            <p:cNvPr id="2" name="Groupe 1">
              <a:extLst>
                <a:ext uri="{FF2B5EF4-FFF2-40B4-BE49-F238E27FC236}">
                  <a16:creationId xmlns:a16="http://schemas.microsoft.com/office/drawing/2014/main" id="{443773B6-932C-FE65-2607-91C9C0E3B7FE}"/>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2F3D2F02-2200-5486-F886-3922C5FAF861}"/>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5030EA2D-4FD0-E43A-45B3-0C88E7F3215E}"/>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0AD7C50D-A7F7-FA02-9E8B-CFB9639170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D9171CB6-BF97-C4AA-3663-20AD646F0A7C}"/>
              </a:ext>
            </a:extLst>
          </p:cNvPr>
          <p:cNvGrpSpPr/>
          <p:nvPr/>
        </p:nvGrpSpPr>
        <p:grpSpPr>
          <a:xfrm>
            <a:off x="4519437" y="-1995155"/>
            <a:ext cx="2520950" cy="307777"/>
            <a:chOff x="4868052" y="1718131"/>
            <a:chExt cx="2520950" cy="307777"/>
          </a:xfrm>
        </p:grpSpPr>
        <p:sp>
          <p:nvSpPr>
            <p:cNvPr id="3" name="ZoneTexte 2">
              <a:extLst>
                <a:ext uri="{FF2B5EF4-FFF2-40B4-BE49-F238E27FC236}">
                  <a16:creationId xmlns:a16="http://schemas.microsoft.com/office/drawing/2014/main" id="{46384546-553C-A993-2FA5-9D98D75F9608}"/>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1F00B8B6-C050-33BA-B1CC-DD6A440093BA}"/>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Connecteur droit 10">
            <a:extLst>
              <a:ext uri="{FF2B5EF4-FFF2-40B4-BE49-F238E27FC236}">
                <a16:creationId xmlns:a16="http://schemas.microsoft.com/office/drawing/2014/main" id="{72FD7396-DE1E-213D-9B60-F4757E4333E9}"/>
              </a:ext>
            </a:extLst>
          </p:cNvPr>
          <p:cNvCxnSpPr>
            <a:cxnSpLocks/>
          </p:cNvCxnSpPr>
          <p:nvPr/>
        </p:nvCxnSpPr>
        <p:spPr>
          <a:xfrm flipV="1">
            <a:off x="4914753" y="-1609895"/>
            <a:ext cx="849248" cy="1774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9386B9B1-68B3-1B25-9FF9-3AEBFD840D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2427" y="210920"/>
            <a:ext cx="737791" cy="737791"/>
          </a:xfrm>
          <a:prstGeom prst="rect">
            <a:avLst/>
          </a:prstGeom>
        </p:spPr>
      </p:pic>
      <p:cxnSp>
        <p:nvCxnSpPr>
          <p:cNvPr id="15" name="Connecteur droit 14">
            <a:extLst>
              <a:ext uri="{FF2B5EF4-FFF2-40B4-BE49-F238E27FC236}">
                <a16:creationId xmlns:a16="http://schemas.microsoft.com/office/drawing/2014/main" id="{C7C6659F-D6F8-4D34-3D07-FA9F1522C0C7}"/>
              </a:ext>
            </a:extLst>
          </p:cNvPr>
          <p:cNvCxnSpPr>
            <a:cxnSpLocks/>
          </p:cNvCxnSpPr>
          <p:nvPr/>
        </p:nvCxnSpPr>
        <p:spPr>
          <a:xfrm flipV="1">
            <a:off x="5541836" y="-1617524"/>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AED1E9DA-F581-9453-1120-5C798590EE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3804" y="-1029818"/>
            <a:ext cx="776064" cy="776064"/>
          </a:xfrm>
          <a:prstGeom prst="rect">
            <a:avLst/>
          </a:prstGeom>
        </p:spPr>
      </p:pic>
      <p:cxnSp>
        <p:nvCxnSpPr>
          <p:cNvPr id="22" name="Connecteur droit 21">
            <a:extLst>
              <a:ext uri="{FF2B5EF4-FFF2-40B4-BE49-F238E27FC236}">
                <a16:creationId xmlns:a16="http://schemas.microsoft.com/office/drawing/2014/main" id="{0A1A3067-B734-ED98-F112-C061C47194DF}"/>
              </a:ext>
            </a:extLst>
          </p:cNvPr>
          <p:cNvCxnSpPr>
            <a:cxnSpLocks/>
          </p:cNvCxnSpPr>
          <p:nvPr/>
        </p:nvCxnSpPr>
        <p:spPr>
          <a:xfrm flipH="1" flipV="1">
            <a:off x="5771140" y="-1617524"/>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6EE8AE49-0E28-BE9F-C2F7-58379C618E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8744" y="-981752"/>
            <a:ext cx="938102" cy="532011"/>
          </a:xfrm>
          <a:prstGeom prst="rect">
            <a:avLst/>
          </a:prstGeom>
        </p:spPr>
      </p:pic>
      <p:cxnSp>
        <p:nvCxnSpPr>
          <p:cNvPr id="30" name="Connecteur droit 29">
            <a:extLst>
              <a:ext uri="{FF2B5EF4-FFF2-40B4-BE49-F238E27FC236}">
                <a16:creationId xmlns:a16="http://schemas.microsoft.com/office/drawing/2014/main" id="{42FFC35B-9713-8D22-F785-ECF77E53ADAE}"/>
              </a:ext>
            </a:extLst>
          </p:cNvPr>
          <p:cNvCxnSpPr>
            <a:cxnSpLocks/>
          </p:cNvCxnSpPr>
          <p:nvPr/>
        </p:nvCxnSpPr>
        <p:spPr>
          <a:xfrm flipH="1" flipV="1">
            <a:off x="5764001" y="-1617524"/>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C1D02FFD-E8F2-E4DD-B356-F856A4034D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58778" y="-1088544"/>
            <a:ext cx="700829" cy="659603"/>
          </a:xfrm>
          <a:prstGeom prst="rect">
            <a:avLst/>
          </a:prstGeom>
        </p:spPr>
      </p:pic>
      <p:cxnSp>
        <p:nvCxnSpPr>
          <p:cNvPr id="35" name="Connecteur droit 34">
            <a:extLst>
              <a:ext uri="{FF2B5EF4-FFF2-40B4-BE49-F238E27FC236}">
                <a16:creationId xmlns:a16="http://schemas.microsoft.com/office/drawing/2014/main" id="{43B103AB-3036-8EF5-BAC7-2F96C61F8DB1}"/>
              </a:ext>
            </a:extLst>
          </p:cNvPr>
          <p:cNvCxnSpPr>
            <a:cxnSpLocks/>
          </p:cNvCxnSpPr>
          <p:nvPr/>
        </p:nvCxnSpPr>
        <p:spPr>
          <a:xfrm>
            <a:off x="6527379" y="-1801924"/>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393C623E-19A6-0A92-00AA-45FBD4644CA1}"/>
              </a:ext>
            </a:extLst>
          </p:cNvPr>
          <p:cNvSpPr txBox="1"/>
          <p:nvPr/>
        </p:nvSpPr>
        <p:spPr>
          <a:xfrm>
            <a:off x="7809865" y="-2001247"/>
            <a:ext cx="2042893" cy="307777"/>
          </a:xfrm>
          <a:prstGeom prst="rect">
            <a:avLst/>
          </a:prstGeom>
          <a:noFill/>
        </p:spPr>
        <p:txBody>
          <a:bodyPr wrap="square" rtlCol="0">
            <a:spAutoFit/>
          </a:bodyPr>
          <a:lstStyle/>
          <a:p>
            <a:r>
              <a:rPr lang="fr-FR" sz="1400" cap="small" dirty="0"/>
              <a:t>Service DNS</a:t>
            </a:r>
          </a:p>
        </p:txBody>
      </p:sp>
      <p:pic>
        <p:nvPicPr>
          <p:cNvPr id="18" name="Image 17">
            <a:extLst>
              <a:ext uri="{FF2B5EF4-FFF2-40B4-BE49-F238E27FC236}">
                <a16:creationId xmlns:a16="http://schemas.microsoft.com/office/drawing/2014/main" id="{96B18226-74A4-94FD-EBFB-1C435C0B792A}"/>
              </a:ext>
            </a:extLst>
          </p:cNvPr>
          <p:cNvPicPr>
            <a:picLocks noChangeAspect="1"/>
          </p:cNvPicPr>
          <p:nvPr/>
        </p:nvPicPr>
        <p:blipFill>
          <a:blip r:embed="rId9"/>
          <a:stretch>
            <a:fillRect/>
          </a:stretch>
        </p:blipFill>
        <p:spPr>
          <a:xfrm>
            <a:off x="7744154" y="-1643493"/>
            <a:ext cx="1726428" cy="841017"/>
          </a:xfrm>
          <a:prstGeom prst="rect">
            <a:avLst/>
          </a:prstGeom>
        </p:spPr>
      </p:pic>
      <p:sp>
        <p:nvSpPr>
          <p:cNvPr id="20" name="ZoneTexte 19">
            <a:extLst>
              <a:ext uri="{FF2B5EF4-FFF2-40B4-BE49-F238E27FC236}">
                <a16:creationId xmlns:a16="http://schemas.microsoft.com/office/drawing/2014/main" id="{43A30B96-4A26-F08B-2591-C2E61F7B4A36}"/>
              </a:ext>
            </a:extLst>
          </p:cNvPr>
          <p:cNvSpPr txBox="1"/>
          <p:nvPr/>
        </p:nvSpPr>
        <p:spPr>
          <a:xfrm>
            <a:off x="5153804" y="323808"/>
            <a:ext cx="3120748" cy="584775"/>
          </a:xfrm>
          <a:prstGeom prst="rect">
            <a:avLst/>
          </a:prstGeom>
          <a:noFill/>
        </p:spPr>
        <p:txBody>
          <a:bodyPr wrap="square" rtlCol="0">
            <a:spAutoFit/>
          </a:bodyPr>
          <a:lstStyle/>
          <a:p>
            <a:r>
              <a:rPr lang="fr-FR" sz="3200" cap="small" dirty="0"/>
              <a:t>Utilisateurs</a:t>
            </a:r>
          </a:p>
        </p:txBody>
      </p:sp>
      <p:pic>
        <p:nvPicPr>
          <p:cNvPr id="23" name="Image 22">
            <a:extLst>
              <a:ext uri="{FF2B5EF4-FFF2-40B4-BE49-F238E27FC236}">
                <a16:creationId xmlns:a16="http://schemas.microsoft.com/office/drawing/2014/main" id="{AFBD55D4-CB89-11AC-A86C-2CCF88C3DBBC}"/>
              </a:ext>
            </a:extLst>
          </p:cNvPr>
          <p:cNvPicPr>
            <a:picLocks noChangeAspect="1"/>
          </p:cNvPicPr>
          <p:nvPr/>
        </p:nvPicPr>
        <p:blipFill>
          <a:blip r:embed="rId10"/>
          <a:stretch>
            <a:fillRect/>
          </a:stretch>
        </p:blipFill>
        <p:spPr>
          <a:xfrm>
            <a:off x="-4461673" y="1212135"/>
            <a:ext cx="4201111" cy="3629532"/>
          </a:xfrm>
          <a:prstGeom prst="rect">
            <a:avLst/>
          </a:prstGeom>
        </p:spPr>
      </p:pic>
      <p:grpSp>
        <p:nvGrpSpPr>
          <p:cNvPr id="43" name="Groupe 42">
            <a:extLst>
              <a:ext uri="{FF2B5EF4-FFF2-40B4-BE49-F238E27FC236}">
                <a16:creationId xmlns:a16="http://schemas.microsoft.com/office/drawing/2014/main" id="{55B44A29-0C34-4227-2087-76669B60FDB9}"/>
              </a:ext>
            </a:extLst>
          </p:cNvPr>
          <p:cNvGrpSpPr/>
          <p:nvPr/>
        </p:nvGrpSpPr>
        <p:grpSpPr>
          <a:xfrm>
            <a:off x="2377220" y="1114624"/>
            <a:ext cx="7781509" cy="2994043"/>
            <a:chOff x="2377220" y="1114624"/>
            <a:chExt cx="7781509" cy="2994043"/>
          </a:xfrm>
        </p:grpSpPr>
        <p:grpSp>
          <p:nvGrpSpPr>
            <p:cNvPr id="38" name="Groupe 37">
              <a:extLst>
                <a:ext uri="{FF2B5EF4-FFF2-40B4-BE49-F238E27FC236}">
                  <a16:creationId xmlns:a16="http://schemas.microsoft.com/office/drawing/2014/main" id="{5B92B2E0-80B6-7B78-188A-A01FDA63FA93}"/>
                </a:ext>
              </a:extLst>
            </p:cNvPr>
            <p:cNvGrpSpPr/>
            <p:nvPr/>
          </p:nvGrpSpPr>
          <p:grpSpPr>
            <a:xfrm>
              <a:off x="5366582" y="1114624"/>
              <a:ext cx="1232772" cy="1665568"/>
              <a:chOff x="4388851" y="1332256"/>
              <a:chExt cx="1232772" cy="1665568"/>
            </a:xfrm>
          </p:grpSpPr>
          <p:grpSp>
            <p:nvGrpSpPr>
              <p:cNvPr id="24" name="Groupe 23">
                <a:extLst>
                  <a:ext uri="{FF2B5EF4-FFF2-40B4-BE49-F238E27FC236}">
                    <a16:creationId xmlns:a16="http://schemas.microsoft.com/office/drawing/2014/main" id="{BA13D053-9C47-39A7-2505-F14D6E68B1BE}"/>
                  </a:ext>
                </a:extLst>
              </p:cNvPr>
              <p:cNvGrpSpPr/>
              <p:nvPr/>
            </p:nvGrpSpPr>
            <p:grpSpPr>
              <a:xfrm>
                <a:off x="4504389" y="1595823"/>
                <a:ext cx="986209" cy="1402001"/>
                <a:chOff x="1783941" y="3845085"/>
                <a:chExt cx="986209" cy="1402001"/>
              </a:xfrm>
            </p:grpSpPr>
            <p:grpSp>
              <p:nvGrpSpPr>
                <p:cNvPr id="26" name="Groupe 25">
                  <a:extLst>
                    <a:ext uri="{FF2B5EF4-FFF2-40B4-BE49-F238E27FC236}">
                      <a16:creationId xmlns:a16="http://schemas.microsoft.com/office/drawing/2014/main" id="{7BBEC990-A32A-A9B7-1A3A-351A423BA9AB}"/>
                    </a:ext>
                  </a:extLst>
                </p:cNvPr>
                <p:cNvGrpSpPr/>
                <p:nvPr/>
              </p:nvGrpSpPr>
              <p:grpSpPr>
                <a:xfrm>
                  <a:off x="1783941" y="3845085"/>
                  <a:ext cx="986209" cy="1402001"/>
                  <a:chOff x="5120726" y="1638094"/>
                  <a:chExt cx="2247704" cy="4146186"/>
                </a:xfrm>
                <a:noFill/>
              </p:grpSpPr>
              <p:sp>
                <p:nvSpPr>
                  <p:cNvPr id="32" name="Rectangle 31">
                    <a:extLst>
                      <a:ext uri="{FF2B5EF4-FFF2-40B4-BE49-F238E27FC236}">
                        <a16:creationId xmlns:a16="http://schemas.microsoft.com/office/drawing/2014/main" id="{085B99DC-30A7-572C-EEB7-6581723E1022}"/>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ZoneTexte 32">
                    <a:extLst>
                      <a:ext uri="{FF2B5EF4-FFF2-40B4-BE49-F238E27FC236}">
                        <a16:creationId xmlns:a16="http://schemas.microsoft.com/office/drawing/2014/main" id="{C263201C-1F93-648E-CB64-9E873A7A067F}"/>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1" name="Picture 4" descr="Active Directory : Integration plugin - Edunao">
                  <a:extLst>
                    <a:ext uri="{FF2B5EF4-FFF2-40B4-BE49-F238E27FC236}">
                      <a16:creationId xmlns:a16="http://schemas.microsoft.com/office/drawing/2014/main" id="{7B2793B6-B0DD-4A95-1044-D9CF0A9FC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ZoneTexte 35">
                <a:extLst>
                  <a:ext uri="{FF2B5EF4-FFF2-40B4-BE49-F238E27FC236}">
                    <a16:creationId xmlns:a16="http://schemas.microsoft.com/office/drawing/2014/main" id="{95319577-69FC-F8D1-A582-958E6D5148CD}"/>
                  </a:ext>
                </a:extLst>
              </p:cNvPr>
              <p:cNvSpPr txBox="1"/>
              <p:nvPr/>
            </p:nvSpPr>
            <p:spPr>
              <a:xfrm>
                <a:off x="4388851" y="1332256"/>
                <a:ext cx="1232772" cy="307777"/>
              </a:xfrm>
              <a:prstGeom prst="rect">
                <a:avLst/>
              </a:prstGeom>
              <a:noFill/>
            </p:spPr>
            <p:txBody>
              <a:bodyPr wrap="square" rtlCol="0">
                <a:spAutoFit/>
              </a:bodyPr>
              <a:lstStyle/>
              <a:p>
                <a:pPr algn="ctr"/>
                <a:r>
                  <a:rPr lang="fr-FR" sz="1400" cap="small" dirty="0"/>
                  <a:t>Domaine</a:t>
                </a:r>
              </a:p>
            </p:txBody>
          </p:sp>
        </p:grpSp>
        <p:grpSp>
          <p:nvGrpSpPr>
            <p:cNvPr id="12" name="Groupe 11">
              <a:extLst>
                <a:ext uri="{FF2B5EF4-FFF2-40B4-BE49-F238E27FC236}">
                  <a16:creationId xmlns:a16="http://schemas.microsoft.com/office/drawing/2014/main" id="{BD7C67B2-BA88-EC85-1DB3-3D30EE6DA03B}"/>
                </a:ext>
              </a:extLst>
            </p:cNvPr>
            <p:cNvGrpSpPr/>
            <p:nvPr/>
          </p:nvGrpSpPr>
          <p:grpSpPr>
            <a:xfrm>
              <a:off x="2377220" y="1198689"/>
              <a:ext cx="3201186" cy="1709058"/>
              <a:chOff x="2377220" y="1198689"/>
              <a:chExt cx="3201186" cy="1709058"/>
            </a:xfrm>
          </p:grpSpPr>
          <p:grpSp>
            <p:nvGrpSpPr>
              <p:cNvPr id="51" name="Groupe 50">
                <a:extLst>
                  <a:ext uri="{FF2B5EF4-FFF2-40B4-BE49-F238E27FC236}">
                    <a16:creationId xmlns:a16="http://schemas.microsoft.com/office/drawing/2014/main" id="{01896430-1FBC-B534-7171-671E43EFB009}"/>
                  </a:ext>
                </a:extLst>
              </p:cNvPr>
              <p:cNvGrpSpPr/>
              <p:nvPr/>
            </p:nvGrpSpPr>
            <p:grpSpPr>
              <a:xfrm>
                <a:off x="2377220" y="1198689"/>
                <a:ext cx="3201186" cy="1709058"/>
                <a:chOff x="2377220" y="1198689"/>
                <a:chExt cx="3201186" cy="1709058"/>
              </a:xfrm>
            </p:grpSpPr>
            <p:grpSp>
              <p:nvGrpSpPr>
                <p:cNvPr id="47" name="Groupe 46">
                  <a:extLst>
                    <a:ext uri="{FF2B5EF4-FFF2-40B4-BE49-F238E27FC236}">
                      <a16:creationId xmlns:a16="http://schemas.microsoft.com/office/drawing/2014/main" id="{EF1E80A8-3A25-21B8-0CD6-3D168E557980}"/>
                    </a:ext>
                  </a:extLst>
                </p:cNvPr>
                <p:cNvGrpSpPr/>
                <p:nvPr/>
              </p:nvGrpSpPr>
              <p:grpSpPr>
                <a:xfrm>
                  <a:off x="3138070" y="1447442"/>
                  <a:ext cx="2338017" cy="1460305"/>
                  <a:chOff x="3395442" y="1355393"/>
                  <a:chExt cx="2338017" cy="1460305"/>
                </a:xfrm>
              </p:grpSpPr>
              <p:cxnSp>
                <p:nvCxnSpPr>
                  <p:cNvPr id="45" name="Connecteur droit 44">
                    <a:extLst>
                      <a:ext uri="{FF2B5EF4-FFF2-40B4-BE49-F238E27FC236}">
                        <a16:creationId xmlns:a16="http://schemas.microsoft.com/office/drawing/2014/main" id="{57D69E47-770C-BC4C-25F3-F09195CF2404}"/>
                      </a:ext>
                    </a:extLst>
                  </p:cNvPr>
                  <p:cNvCxnSpPr/>
                  <p:nvPr/>
                </p:nvCxnSpPr>
                <p:spPr>
                  <a:xfrm>
                    <a:off x="5019084" y="1634145"/>
                    <a:ext cx="714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2E902540-A939-762B-6325-C39F9A279B33}"/>
                      </a:ext>
                    </a:extLst>
                  </p:cNvPr>
                  <p:cNvSpPr/>
                  <p:nvPr/>
                </p:nvSpPr>
                <p:spPr>
                  <a:xfrm>
                    <a:off x="3395442" y="1355393"/>
                    <a:ext cx="1614066" cy="146030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0" name="ZoneTexte 49">
                  <a:extLst>
                    <a:ext uri="{FF2B5EF4-FFF2-40B4-BE49-F238E27FC236}">
                      <a16:creationId xmlns:a16="http://schemas.microsoft.com/office/drawing/2014/main" id="{63A1E226-235D-D7FD-9A9B-63D54B9E6B7E}"/>
                    </a:ext>
                  </a:extLst>
                </p:cNvPr>
                <p:cNvSpPr txBox="1"/>
                <p:nvPr/>
              </p:nvSpPr>
              <p:spPr>
                <a:xfrm>
                  <a:off x="2377220" y="1198689"/>
                  <a:ext cx="3201186" cy="307777"/>
                </a:xfrm>
                <a:prstGeom prst="rect">
                  <a:avLst/>
                </a:prstGeom>
                <a:noFill/>
              </p:spPr>
              <p:txBody>
                <a:bodyPr wrap="square" rtlCol="0">
                  <a:spAutoFit/>
                </a:bodyPr>
                <a:lstStyle/>
                <a:p>
                  <a:pPr algn="ctr"/>
                  <a:r>
                    <a:rPr lang="fr-FR" sz="1400" cap="small" dirty="0"/>
                    <a:t>Utilisateurs du domaine</a:t>
                  </a:r>
                </a:p>
              </p:txBody>
            </p:sp>
          </p:grpSp>
          <p:pic>
            <p:nvPicPr>
              <p:cNvPr id="59" name="Image 58" descr="Une image contenant cercle, Graphique, art&#10;&#10;Description générée automatiquement">
                <a:extLst>
                  <a:ext uri="{FF2B5EF4-FFF2-40B4-BE49-F238E27FC236}">
                    <a16:creationId xmlns:a16="http://schemas.microsoft.com/office/drawing/2014/main" id="{E69077D4-25BA-3ED6-5F43-3841214A63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540924"/>
                <a:ext cx="288608" cy="288608"/>
              </a:xfrm>
              <a:prstGeom prst="rect">
                <a:avLst/>
              </a:prstGeom>
            </p:spPr>
          </p:pic>
          <p:pic>
            <p:nvPicPr>
              <p:cNvPr id="60" name="Image 59" descr="Une image contenant cercle, Graphique, art&#10;&#10;Description générée automatiquement">
                <a:extLst>
                  <a:ext uri="{FF2B5EF4-FFF2-40B4-BE49-F238E27FC236}">
                    <a16:creationId xmlns:a16="http://schemas.microsoft.com/office/drawing/2014/main" id="{2F0A6349-065A-E72A-53C9-0FA65BBD0F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882515"/>
                <a:ext cx="288608" cy="288608"/>
              </a:xfrm>
              <a:prstGeom prst="rect">
                <a:avLst/>
              </a:prstGeom>
            </p:spPr>
          </p:pic>
          <p:pic>
            <p:nvPicPr>
              <p:cNvPr id="63" name="Image 62" descr="Une image contenant cercle, Graphique, art&#10;&#10;Description générée automatiquement">
                <a:extLst>
                  <a:ext uri="{FF2B5EF4-FFF2-40B4-BE49-F238E27FC236}">
                    <a16:creationId xmlns:a16="http://schemas.microsoft.com/office/drawing/2014/main" id="{D5A32C34-AE11-7251-38F0-4C29687239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8751" y="1534262"/>
                <a:ext cx="288608" cy="288608"/>
              </a:xfrm>
              <a:prstGeom prst="rect">
                <a:avLst/>
              </a:prstGeom>
            </p:spPr>
          </p:pic>
          <p:pic>
            <p:nvPicPr>
              <p:cNvPr id="64" name="Image 63" descr="Une image contenant cercle, Graphique, art&#10;&#10;Description générée automatiquement">
                <a:extLst>
                  <a:ext uri="{FF2B5EF4-FFF2-40B4-BE49-F238E27FC236}">
                    <a16:creationId xmlns:a16="http://schemas.microsoft.com/office/drawing/2014/main" id="{DA17118E-0E54-AC45-FFF7-F540AF028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8086" y="1876510"/>
                <a:ext cx="288608" cy="288608"/>
              </a:xfrm>
              <a:prstGeom prst="rect">
                <a:avLst/>
              </a:prstGeom>
            </p:spPr>
          </p:pic>
          <p:pic>
            <p:nvPicPr>
              <p:cNvPr id="73" name="Image 72" descr="Une image contenant cercle, Graphique, art&#10;&#10;Description générée automatiquement">
                <a:extLst>
                  <a:ext uri="{FF2B5EF4-FFF2-40B4-BE49-F238E27FC236}">
                    <a16:creationId xmlns:a16="http://schemas.microsoft.com/office/drawing/2014/main" id="{456163DD-B92E-9F1E-BE32-65FD560184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472" y="1541394"/>
                <a:ext cx="288608" cy="288608"/>
              </a:xfrm>
              <a:prstGeom prst="rect">
                <a:avLst/>
              </a:prstGeom>
            </p:spPr>
          </p:pic>
          <p:pic>
            <p:nvPicPr>
              <p:cNvPr id="74" name="Image 73" descr="Une image contenant cercle, Graphique, art&#10;&#10;Description générée automatiquement">
                <a:extLst>
                  <a:ext uri="{FF2B5EF4-FFF2-40B4-BE49-F238E27FC236}">
                    <a16:creationId xmlns:a16="http://schemas.microsoft.com/office/drawing/2014/main" id="{366C55CE-5701-B0E0-9491-196992B941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0398" y="1534732"/>
                <a:ext cx="288608" cy="288608"/>
              </a:xfrm>
              <a:prstGeom prst="rect">
                <a:avLst/>
              </a:prstGeom>
            </p:spPr>
          </p:pic>
        </p:grpSp>
        <p:grpSp>
          <p:nvGrpSpPr>
            <p:cNvPr id="76" name="Groupe 75">
              <a:extLst>
                <a:ext uri="{FF2B5EF4-FFF2-40B4-BE49-F238E27FC236}">
                  <a16:creationId xmlns:a16="http://schemas.microsoft.com/office/drawing/2014/main" id="{E463EBB8-8788-DCDE-09E7-7300A37D8974}"/>
                </a:ext>
              </a:extLst>
            </p:cNvPr>
            <p:cNvGrpSpPr/>
            <p:nvPr/>
          </p:nvGrpSpPr>
          <p:grpSpPr>
            <a:xfrm>
              <a:off x="6468329" y="2431438"/>
              <a:ext cx="2381410" cy="1677229"/>
              <a:chOff x="6468329" y="2431438"/>
              <a:chExt cx="2381410" cy="1677229"/>
            </a:xfrm>
          </p:grpSpPr>
          <p:grpSp>
            <p:nvGrpSpPr>
              <p:cNvPr id="44" name="Groupe 43">
                <a:extLst>
                  <a:ext uri="{FF2B5EF4-FFF2-40B4-BE49-F238E27FC236}">
                    <a16:creationId xmlns:a16="http://schemas.microsoft.com/office/drawing/2014/main" id="{736C23EB-D020-B10A-18F3-3EA1A7C163DF}"/>
                  </a:ext>
                </a:extLst>
              </p:cNvPr>
              <p:cNvGrpSpPr/>
              <p:nvPr/>
            </p:nvGrpSpPr>
            <p:grpSpPr>
              <a:xfrm>
                <a:off x="6468329" y="2431438"/>
                <a:ext cx="1030502" cy="1463616"/>
                <a:chOff x="6468329" y="2780192"/>
                <a:chExt cx="1030502" cy="1463616"/>
              </a:xfrm>
            </p:grpSpPr>
            <p:cxnSp>
              <p:nvCxnSpPr>
                <p:cNvPr id="40" name="Connecteur droit 39">
                  <a:extLst>
                    <a:ext uri="{FF2B5EF4-FFF2-40B4-BE49-F238E27FC236}">
                      <a16:creationId xmlns:a16="http://schemas.microsoft.com/office/drawing/2014/main" id="{AC59B0D4-9DB0-0510-2C7C-9CCDC7966EF6}"/>
                    </a:ext>
                  </a:extLst>
                </p:cNvPr>
                <p:cNvCxnSpPr>
                  <a:cxnSpLocks/>
                </p:cNvCxnSpPr>
                <p:nvPr/>
              </p:nvCxnSpPr>
              <p:spPr>
                <a:xfrm flipH="1" flipV="1">
                  <a:off x="6468329" y="2780192"/>
                  <a:ext cx="653831" cy="10635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Image 38" descr="Une image contenant cercle, Graphique, art&#10;&#10;Description générée automatiquement">
                  <a:extLst>
                    <a:ext uri="{FF2B5EF4-FFF2-40B4-BE49-F238E27FC236}">
                      <a16:creationId xmlns:a16="http://schemas.microsoft.com/office/drawing/2014/main" id="{1DB27041-76EA-E449-ABB3-96128493047D}"/>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007299" y="3752276"/>
                  <a:ext cx="491532" cy="491532"/>
                </a:xfrm>
                <a:prstGeom prst="rect">
                  <a:avLst/>
                </a:prstGeom>
              </p:spPr>
            </p:pic>
          </p:grpSp>
          <p:sp>
            <p:nvSpPr>
              <p:cNvPr id="75" name="ZoneTexte 74">
                <a:extLst>
                  <a:ext uri="{FF2B5EF4-FFF2-40B4-BE49-F238E27FC236}">
                    <a16:creationId xmlns:a16="http://schemas.microsoft.com/office/drawing/2014/main" id="{19BF5628-BF08-4827-9040-0CA9BFB2A77B}"/>
                  </a:ext>
                </a:extLst>
              </p:cNvPr>
              <p:cNvSpPr txBox="1"/>
              <p:nvPr/>
            </p:nvSpPr>
            <p:spPr>
              <a:xfrm>
                <a:off x="6806846" y="3800890"/>
                <a:ext cx="2042893" cy="307777"/>
              </a:xfrm>
              <a:prstGeom prst="rect">
                <a:avLst/>
              </a:prstGeom>
              <a:noFill/>
            </p:spPr>
            <p:txBody>
              <a:bodyPr wrap="square" rtlCol="0">
                <a:spAutoFit/>
              </a:bodyPr>
              <a:lstStyle/>
              <a:p>
                <a:r>
                  <a:rPr lang="fr-FR" sz="1400" cap="small" dirty="0"/>
                  <a:t>John Jaune</a:t>
                </a:r>
              </a:p>
            </p:txBody>
          </p:sp>
        </p:grpSp>
        <p:pic>
          <p:nvPicPr>
            <p:cNvPr id="41" name="Image 40" descr="Une image contenant cercle, Graphique, art&#10;&#10;Description générée automatiquement">
              <a:extLst>
                <a:ext uri="{FF2B5EF4-FFF2-40B4-BE49-F238E27FC236}">
                  <a16:creationId xmlns:a16="http://schemas.microsoft.com/office/drawing/2014/main" id="{AE90BEF5-36CA-23F1-D677-D9F8C2786A38}"/>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005003" y="1888986"/>
              <a:ext cx="288608" cy="288608"/>
            </a:xfrm>
            <a:prstGeom prst="rect">
              <a:avLst/>
            </a:prstGeom>
          </p:spPr>
        </p:pic>
        <p:grpSp>
          <p:nvGrpSpPr>
            <p:cNvPr id="71" name="Groupe 70">
              <a:extLst>
                <a:ext uri="{FF2B5EF4-FFF2-40B4-BE49-F238E27FC236}">
                  <a16:creationId xmlns:a16="http://schemas.microsoft.com/office/drawing/2014/main" id="{0DE57F2F-B348-C70E-9D38-DE7CF79CF90E}"/>
                </a:ext>
              </a:extLst>
            </p:cNvPr>
            <p:cNvGrpSpPr/>
            <p:nvPr/>
          </p:nvGrpSpPr>
          <p:grpSpPr>
            <a:xfrm>
              <a:off x="6468329" y="1844065"/>
              <a:ext cx="3690400" cy="733591"/>
              <a:chOff x="6468329" y="1844065"/>
              <a:chExt cx="3690400" cy="733591"/>
            </a:xfrm>
          </p:grpSpPr>
          <p:cxnSp>
            <p:nvCxnSpPr>
              <p:cNvPr id="62" name="Connecteur droit 61">
                <a:extLst>
                  <a:ext uri="{FF2B5EF4-FFF2-40B4-BE49-F238E27FC236}">
                    <a16:creationId xmlns:a16="http://schemas.microsoft.com/office/drawing/2014/main" id="{6868512B-DD07-3BAD-D3F3-8104010754FE}"/>
                  </a:ext>
                </a:extLst>
              </p:cNvPr>
              <p:cNvCxnSpPr>
                <a:cxnSpLocks/>
                <a:stCxn id="32" idx="3"/>
              </p:cNvCxnSpPr>
              <p:nvPr/>
            </p:nvCxnSpPr>
            <p:spPr>
              <a:xfrm>
                <a:off x="6468329" y="2079192"/>
                <a:ext cx="1682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5" name="Image 64" descr="Une image contenant cercle, Graphique, art&#10;&#10;Description générée automatiquement">
                <a:extLst>
                  <a:ext uri="{FF2B5EF4-FFF2-40B4-BE49-F238E27FC236}">
                    <a16:creationId xmlns:a16="http://schemas.microsoft.com/office/drawing/2014/main" id="{C710229E-3944-540C-157B-B2CDC88AD1A2}"/>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115836" y="1844065"/>
                <a:ext cx="491532" cy="491532"/>
              </a:xfrm>
              <a:prstGeom prst="rect">
                <a:avLst/>
              </a:prstGeom>
            </p:spPr>
          </p:pic>
          <p:sp>
            <p:nvSpPr>
              <p:cNvPr id="61" name="ZoneTexte 60">
                <a:extLst>
                  <a:ext uri="{FF2B5EF4-FFF2-40B4-BE49-F238E27FC236}">
                    <a16:creationId xmlns:a16="http://schemas.microsoft.com/office/drawing/2014/main" id="{0ECD6DE1-F9AD-224C-B894-282B4D2F983D}"/>
                  </a:ext>
                </a:extLst>
              </p:cNvPr>
              <p:cNvSpPr txBox="1"/>
              <p:nvPr/>
            </p:nvSpPr>
            <p:spPr>
              <a:xfrm>
                <a:off x="8115836" y="2269879"/>
                <a:ext cx="2042893" cy="307777"/>
              </a:xfrm>
              <a:prstGeom prst="rect">
                <a:avLst/>
              </a:prstGeom>
              <a:noFill/>
            </p:spPr>
            <p:txBody>
              <a:bodyPr wrap="square" rtlCol="0">
                <a:spAutoFit/>
              </a:bodyPr>
              <a:lstStyle/>
              <a:p>
                <a:r>
                  <a:rPr lang="fr-FR" sz="1400" cap="small" dirty="0"/>
                  <a:t>x176</a:t>
                </a:r>
              </a:p>
            </p:txBody>
          </p:sp>
        </p:grpSp>
      </p:grpSp>
      <p:grpSp>
        <p:nvGrpSpPr>
          <p:cNvPr id="70" name="Groupe 69">
            <a:extLst>
              <a:ext uri="{FF2B5EF4-FFF2-40B4-BE49-F238E27FC236}">
                <a16:creationId xmlns:a16="http://schemas.microsoft.com/office/drawing/2014/main" id="{D149BF4E-E543-53B1-CBA6-06C5ACA2DCF2}"/>
              </a:ext>
            </a:extLst>
          </p:cNvPr>
          <p:cNvGrpSpPr>
            <a:grpSpLocks noChangeAspect="1"/>
          </p:cNvGrpSpPr>
          <p:nvPr/>
        </p:nvGrpSpPr>
        <p:grpSpPr>
          <a:xfrm>
            <a:off x="12278693" y="908583"/>
            <a:ext cx="4192203" cy="387445"/>
            <a:chOff x="722550" y="1008840"/>
            <a:chExt cx="4192203" cy="387445"/>
          </a:xfrm>
        </p:grpSpPr>
        <p:pic>
          <p:nvPicPr>
            <p:cNvPr id="72" name="Image 71">
              <a:extLst>
                <a:ext uri="{FF2B5EF4-FFF2-40B4-BE49-F238E27FC236}">
                  <a16:creationId xmlns:a16="http://schemas.microsoft.com/office/drawing/2014/main" id="{E4B735B9-9211-836B-15F6-DECD1CACDE38}"/>
                </a:ext>
              </a:extLst>
            </p:cNvPr>
            <p:cNvPicPr>
              <a:picLocks noChangeAspect="1"/>
            </p:cNvPicPr>
            <p:nvPr/>
          </p:nvPicPr>
          <p:blipFill>
            <a:blip r:embed="rId11"/>
            <a:stretch>
              <a:fillRect/>
            </a:stretch>
          </p:blipFill>
          <p:spPr>
            <a:xfrm>
              <a:off x="722550" y="1008840"/>
              <a:ext cx="3530920" cy="387445"/>
            </a:xfrm>
            <a:prstGeom prst="rect">
              <a:avLst/>
            </a:prstGeom>
          </p:spPr>
        </p:pic>
        <p:cxnSp>
          <p:nvCxnSpPr>
            <p:cNvPr id="77" name="Connecteur droit 76">
              <a:extLst>
                <a:ext uri="{FF2B5EF4-FFF2-40B4-BE49-F238E27FC236}">
                  <a16:creationId xmlns:a16="http://schemas.microsoft.com/office/drawing/2014/main" id="{3356E5EF-9C9F-E921-96BE-8AB63AB76FFF}"/>
                </a:ext>
              </a:extLst>
            </p:cNvPr>
            <p:cNvCxnSpPr/>
            <p:nvPr/>
          </p:nvCxnSpPr>
          <p:spPr>
            <a:xfrm>
              <a:off x="4382427" y="1282978"/>
              <a:ext cx="53232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8" name="Groupe 77">
            <a:extLst>
              <a:ext uri="{FF2B5EF4-FFF2-40B4-BE49-F238E27FC236}">
                <a16:creationId xmlns:a16="http://schemas.microsoft.com/office/drawing/2014/main" id="{8A5B1766-37F2-BBA3-DD56-0939A1B07E9F}"/>
              </a:ext>
            </a:extLst>
          </p:cNvPr>
          <p:cNvGrpSpPr>
            <a:grpSpLocks noChangeAspect="1"/>
          </p:cNvGrpSpPr>
          <p:nvPr/>
        </p:nvGrpSpPr>
        <p:grpSpPr>
          <a:xfrm>
            <a:off x="12278693" y="1295866"/>
            <a:ext cx="4139879" cy="2447600"/>
            <a:chOff x="722550" y="1396123"/>
            <a:chExt cx="4139879" cy="2447600"/>
          </a:xfrm>
          <a:solidFill>
            <a:schemeClr val="bg1"/>
          </a:solidFill>
        </p:grpSpPr>
        <p:pic>
          <p:nvPicPr>
            <p:cNvPr id="79" name="Image 78">
              <a:extLst>
                <a:ext uri="{FF2B5EF4-FFF2-40B4-BE49-F238E27FC236}">
                  <a16:creationId xmlns:a16="http://schemas.microsoft.com/office/drawing/2014/main" id="{4214F3C0-DF34-B0F1-6470-D108926E517A}"/>
                </a:ext>
              </a:extLst>
            </p:cNvPr>
            <p:cNvPicPr>
              <a:picLocks noChangeAspect="1"/>
            </p:cNvPicPr>
            <p:nvPr/>
          </p:nvPicPr>
          <p:blipFill>
            <a:blip r:embed="rId12"/>
            <a:stretch>
              <a:fillRect/>
            </a:stretch>
          </p:blipFill>
          <p:spPr>
            <a:xfrm>
              <a:off x="722550" y="1396123"/>
              <a:ext cx="3530920" cy="2447600"/>
            </a:xfrm>
            <a:prstGeom prst="rect">
              <a:avLst/>
            </a:prstGeom>
            <a:grpFill/>
            <a:ln>
              <a:noFill/>
            </a:ln>
          </p:spPr>
        </p:pic>
        <p:sp>
          <p:nvSpPr>
            <p:cNvPr id="80" name="Rectangle 79">
              <a:extLst>
                <a:ext uri="{FF2B5EF4-FFF2-40B4-BE49-F238E27FC236}">
                  <a16:creationId xmlns:a16="http://schemas.microsoft.com/office/drawing/2014/main" id="{822479E3-A4D6-BDCF-EA91-A627B1DD6BA8}"/>
                </a:ext>
              </a:extLst>
            </p:cNvPr>
            <p:cNvSpPr/>
            <p:nvPr/>
          </p:nvSpPr>
          <p:spPr>
            <a:xfrm>
              <a:off x="4382427" y="2003891"/>
              <a:ext cx="480002" cy="22367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1" name="Groupe 80">
            <a:extLst>
              <a:ext uri="{FF2B5EF4-FFF2-40B4-BE49-F238E27FC236}">
                <a16:creationId xmlns:a16="http://schemas.microsoft.com/office/drawing/2014/main" id="{2D4B1A74-E66D-256D-762C-399314558B8B}"/>
              </a:ext>
            </a:extLst>
          </p:cNvPr>
          <p:cNvGrpSpPr>
            <a:grpSpLocks noChangeAspect="1"/>
          </p:cNvGrpSpPr>
          <p:nvPr/>
        </p:nvGrpSpPr>
        <p:grpSpPr>
          <a:xfrm>
            <a:off x="12278694" y="3743466"/>
            <a:ext cx="4514033" cy="1351361"/>
            <a:chOff x="722551" y="3843723"/>
            <a:chExt cx="4514033" cy="1351361"/>
          </a:xfrm>
          <a:solidFill>
            <a:schemeClr val="bg1"/>
          </a:solidFill>
        </p:grpSpPr>
        <p:pic>
          <p:nvPicPr>
            <p:cNvPr id="82" name="Image 81">
              <a:extLst>
                <a:ext uri="{FF2B5EF4-FFF2-40B4-BE49-F238E27FC236}">
                  <a16:creationId xmlns:a16="http://schemas.microsoft.com/office/drawing/2014/main" id="{FDA9699C-D790-D981-B5D6-79428D5F0E0D}"/>
                </a:ext>
              </a:extLst>
            </p:cNvPr>
            <p:cNvPicPr>
              <a:picLocks noChangeAspect="1"/>
            </p:cNvPicPr>
            <p:nvPr/>
          </p:nvPicPr>
          <p:blipFill rotWithShape="1">
            <a:blip r:embed="rId13"/>
            <a:srcRect r="2871"/>
            <a:stretch/>
          </p:blipFill>
          <p:spPr>
            <a:xfrm>
              <a:off x="722551" y="3843723"/>
              <a:ext cx="3530920" cy="1351361"/>
            </a:xfrm>
            <a:prstGeom prst="rect">
              <a:avLst/>
            </a:prstGeom>
            <a:grpFill/>
            <a:ln>
              <a:noFill/>
            </a:ln>
          </p:spPr>
        </p:pic>
        <p:sp>
          <p:nvSpPr>
            <p:cNvPr id="83" name="Ellipse 82">
              <a:extLst>
                <a:ext uri="{FF2B5EF4-FFF2-40B4-BE49-F238E27FC236}">
                  <a16:creationId xmlns:a16="http://schemas.microsoft.com/office/drawing/2014/main" id="{FA3E1197-49B5-8FFA-3BA9-B627954B8C52}"/>
                </a:ext>
              </a:extLst>
            </p:cNvPr>
            <p:cNvSpPr/>
            <p:nvPr/>
          </p:nvSpPr>
          <p:spPr>
            <a:xfrm>
              <a:off x="4608062" y="4172607"/>
              <a:ext cx="628522" cy="22367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4" name="Groupe 83">
            <a:extLst>
              <a:ext uri="{FF2B5EF4-FFF2-40B4-BE49-F238E27FC236}">
                <a16:creationId xmlns:a16="http://schemas.microsoft.com/office/drawing/2014/main" id="{EBF780AB-64FE-501E-5D9B-CA545465BAAD}"/>
              </a:ext>
            </a:extLst>
          </p:cNvPr>
          <p:cNvGrpSpPr>
            <a:grpSpLocks noChangeAspect="1"/>
          </p:cNvGrpSpPr>
          <p:nvPr/>
        </p:nvGrpSpPr>
        <p:grpSpPr>
          <a:xfrm>
            <a:off x="12278693" y="5094827"/>
            <a:ext cx="4610230" cy="1337275"/>
            <a:chOff x="722550" y="5195084"/>
            <a:chExt cx="4610230" cy="1337275"/>
          </a:xfrm>
          <a:solidFill>
            <a:schemeClr val="bg1"/>
          </a:solidFill>
        </p:grpSpPr>
        <p:pic>
          <p:nvPicPr>
            <p:cNvPr id="85" name="Image 84">
              <a:extLst>
                <a:ext uri="{FF2B5EF4-FFF2-40B4-BE49-F238E27FC236}">
                  <a16:creationId xmlns:a16="http://schemas.microsoft.com/office/drawing/2014/main" id="{9187DD48-7021-687B-16A6-E7F3F59FE498}"/>
                </a:ext>
              </a:extLst>
            </p:cNvPr>
            <p:cNvPicPr>
              <a:picLocks noChangeAspect="1"/>
            </p:cNvPicPr>
            <p:nvPr/>
          </p:nvPicPr>
          <p:blipFill rotWithShape="1">
            <a:blip r:embed="rId14"/>
            <a:srcRect r="13090"/>
            <a:stretch/>
          </p:blipFill>
          <p:spPr>
            <a:xfrm>
              <a:off x="722550" y="5195084"/>
              <a:ext cx="3530920" cy="1337275"/>
            </a:xfrm>
            <a:prstGeom prst="rect">
              <a:avLst/>
            </a:prstGeom>
            <a:grpFill/>
            <a:ln>
              <a:noFill/>
            </a:ln>
          </p:spPr>
        </p:pic>
        <p:sp>
          <p:nvSpPr>
            <p:cNvPr id="86" name="Rectangle : coins arrondis 85">
              <a:extLst>
                <a:ext uri="{FF2B5EF4-FFF2-40B4-BE49-F238E27FC236}">
                  <a16:creationId xmlns:a16="http://schemas.microsoft.com/office/drawing/2014/main" id="{CBE43733-A560-7C0A-3C88-1AE825A07F1E}"/>
                </a:ext>
              </a:extLst>
            </p:cNvPr>
            <p:cNvSpPr/>
            <p:nvPr/>
          </p:nvSpPr>
          <p:spPr>
            <a:xfrm>
              <a:off x="4704258" y="5575022"/>
              <a:ext cx="628522" cy="37383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2" name="Image 41" descr="Une image contenant dessin humoristique, capture d’écran, mammifère, Graphique&#10;&#10;Description générée automatiquement">
            <a:extLst>
              <a:ext uri="{FF2B5EF4-FFF2-40B4-BE49-F238E27FC236}">
                <a16:creationId xmlns:a16="http://schemas.microsoft.com/office/drawing/2014/main" id="{31569D42-51FC-3D8C-688F-A6F5A1FCEBAA}"/>
              </a:ext>
            </a:extLst>
          </p:cNvPr>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9925396" y="-3613737"/>
            <a:ext cx="1521440" cy="856667"/>
          </a:xfrm>
          <a:prstGeom prst="rect">
            <a:avLst/>
          </a:prstGeom>
        </p:spPr>
      </p:pic>
    </p:spTree>
    <p:extLst>
      <p:ext uri="{BB962C8B-B14F-4D97-AF65-F5344CB8AC3E}">
        <p14:creationId xmlns:p14="http://schemas.microsoft.com/office/powerpoint/2010/main" val="2217623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51581-85B9-8FD5-5B5A-062955DEAE41}"/>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618D8B6F-A47A-D9EC-639F-E55388FBBA7C}"/>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FAB2E596-3323-7CF7-F37A-2062BB14F4D0}"/>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101E4AB0-3C9F-A839-FA44-78402D10AC35}"/>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07CCC06D-E96E-E2AB-2BA5-691A77808C81}"/>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F3B666BE-C9F1-68CA-4175-E6681824358B}"/>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30200D15-30DC-522D-6F01-EB0FBACA8FD5}"/>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5AAF0B65-2FCC-2CB2-C892-A637DC43F891}"/>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B9E4EA59-EA74-9F8F-938D-6B3919B93936}"/>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D602D1EE-2548-CD3A-1D01-8DFE579753BA}"/>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55439730-CAC7-F94D-FDAA-12A3036E3F2F}"/>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207C4537-ED01-6498-010A-76AAEDBB0D7A}"/>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5B82EB80-21B8-B983-5323-029BF53C87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10894F22-8490-0C40-8B54-21C018DDF08F}"/>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448F7259-9FED-80A6-2A9E-2ED3E89E29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D83462AD-1B6E-CD99-C714-8EB512598D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456CECDE-742B-47F2-CED0-B3E08CBEFF7E}"/>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66840DA7-31DB-53D7-45EB-65683EB4324D}"/>
              </a:ext>
            </a:extLst>
          </p:cNvPr>
          <p:cNvGrpSpPr/>
          <p:nvPr/>
        </p:nvGrpSpPr>
        <p:grpSpPr>
          <a:xfrm>
            <a:off x="3879535" y="1174092"/>
            <a:ext cx="986209" cy="1402001"/>
            <a:chOff x="1783941" y="3845085"/>
            <a:chExt cx="986209" cy="1402001"/>
          </a:xfrm>
        </p:grpSpPr>
        <p:grpSp>
          <p:nvGrpSpPr>
            <p:cNvPr id="2" name="Groupe 1">
              <a:extLst>
                <a:ext uri="{FF2B5EF4-FFF2-40B4-BE49-F238E27FC236}">
                  <a16:creationId xmlns:a16="http://schemas.microsoft.com/office/drawing/2014/main" id="{7A5A71E9-3E07-2D88-3F20-3C4F41B33F26}"/>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56F24AE2-7A8C-519D-203E-54C126B161DB}"/>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963011EB-22E0-4EB0-E364-8D99CFC8643F}"/>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FB37E426-5BC5-50E8-A742-9D68373D0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C95B43D5-6DF3-5183-8A5F-CEFBEC9DB674}"/>
              </a:ext>
            </a:extLst>
          </p:cNvPr>
          <p:cNvGrpSpPr/>
          <p:nvPr/>
        </p:nvGrpSpPr>
        <p:grpSpPr>
          <a:xfrm>
            <a:off x="4868052" y="1718131"/>
            <a:ext cx="2520950" cy="307777"/>
            <a:chOff x="4868052" y="1718131"/>
            <a:chExt cx="2520950" cy="307777"/>
          </a:xfrm>
        </p:grpSpPr>
        <p:sp>
          <p:nvSpPr>
            <p:cNvPr id="3" name="ZoneTexte 2">
              <a:extLst>
                <a:ext uri="{FF2B5EF4-FFF2-40B4-BE49-F238E27FC236}">
                  <a16:creationId xmlns:a16="http://schemas.microsoft.com/office/drawing/2014/main" id="{CBA927E9-CEC8-1C23-8C08-68BE2FC1B9D4}"/>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9CB585CA-FA30-2944-5F1D-C33832660C66}"/>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Connecteur droit 10">
            <a:extLst>
              <a:ext uri="{FF2B5EF4-FFF2-40B4-BE49-F238E27FC236}">
                <a16:creationId xmlns:a16="http://schemas.microsoft.com/office/drawing/2014/main" id="{08491D60-6701-9FD5-27BF-A193FF035273}"/>
              </a:ext>
            </a:extLst>
          </p:cNvPr>
          <p:cNvCxnSpPr>
            <a:cxnSpLocks/>
          </p:cNvCxnSpPr>
          <p:nvPr/>
        </p:nvCxnSpPr>
        <p:spPr>
          <a:xfrm flipV="1">
            <a:off x="5397676" y="2103391"/>
            <a:ext cx="714940" cy="66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60DA0A39-650D-9CC6-61B2-70772E964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7596" y="2797146"/>
            <a:ext cx="491532" cy="491532"/>
          </a:xfrm>
          <a:prstGeom prst="rect">
            <a:avLst/>
          </a:prstGeom>
        </p:spPr>
      </p:pic>
      <p:cxnSp>
        <p:nvCxnSpPr>
          <p:cNvPr id="15" name="Connecteur droit 14">
            <a:extLst>
              <a:ext uri="{FF2B5EF4-FFF2-40B4-BE49-F238E27FC236}">
                <a16:creationId xmlns:a16="http://schemas.microsoft.com/office/drawing/2014/main" id="{B530A807-DD45-1621-2760-2105B6780E02}"/>
              </a:ext>
            </a:extLst>
          </p:cNvPr>
          <p:cNvCxnSpPr>
            <a:cxnSpLocks/>
          </p:cNvCxnSpPr>
          <p:nvPr/>
        </p:nvCxnSpPr>
        <p:spPr>
          <a:xfrm flipV="1">
            <a:off x="5890451" y="2095762"/>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2CC04C4A-52B5-5C92-6118-30E06D4D4D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2419" y="2683468"/>
            <a:ext cx="776064" cy="776064"/>
          </a:xfrm>
          <a:prstGeom prst="rect">
            <a:avLst/>
          </a:prstGeom>
        </p:spPr>
      </p:pic>
      <p:cxnSp>
        <p:nvCxnSpPr>
          <p:cNvPr id="22" name="Connecteur droit 21">
            <a:extLst>
              <a:ext uri="{FF2B5EF4-FFF2-40B4-BE49-F238E27FC236}">
                <a16:creationId xmlns:a16="http://schemas.microsoft.com/office/drawing/2014/main" id="{6E0055E9-2046-4E2A-5C4B-C2778DD14D97}"/>
              </a:ext>
            </a:extLst>
          </p:cNvPr>
          <p:cNvCxnSpPr>
            <a:cxnSpLocks/>
          </p:cNvCxnSpPr>
          <p:nvPr/>
        </p:nvCxnSpPr>
        <p:spPr>
          <a:xfrm flipH="1" flipV="1">
            <a:off x="6119755" y="2095762"/>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1281471A-C764-CEB0-877A-54D57EAB45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7359" y="2731534"/>
            <a:ext cx="938102" cy="532011"/>
          </a:xfrm>
          <a:prstGeom prst="rect">
            <a:avLst/>
          </a:prstGeom>
        </p:spPr>
      </p:pic>
      <p:cxnSp>
        <p:nvCxnSpPr>
          <p:cNvPr id="30" name="Connecteur droit 29">
            <a:extLst>
              <a:ext uri="{FF2B5EF4-FFF2-40B4-BE49-F238E27FC236}">
                <a16:creationId xmlns:a16="http://schemas.microsoft.com/office/drawing/2014/main" id="{1F6B1631-84AC-FD5B-2CCB-1C5DEC924133}"/>
              </a:ext>
            </a:extLst>
          </p:cNvPr>
          <p:cNvCxnSpPr>
            <a:cxnSpLocks/>
          </p:cNvCxnSpPr>
          <p:nvPr/>
        </p:nvCxnSpPr>
        <p:spPr>
          <a:xfrm flipH="1" flipV="1">
            <a:off x="6112616" y="2095762"/>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BA311C75-26E4-D53C-1E31-BDE3B63C92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07393" y="2624742"/>
            <a:ext cx="700829" cy="659603"/>
          </a:xfrm>
          <a:prstGeom prst="rect">
            <a:avLst/>
          </a:prstGeom>
        </p:spPr>
      </p:pic>
      <p:cxnSp>
        <p:nvCxnSpPr>
          <p:cNvPr id="35" name="Connecteur droit 34">
            <a:extLst>
              <a:ext uri="{FF2B5EF4-FFF2-40B4-BE49-F238E27FC236}">
                <a16:creationId xmlns:a16="http://schemas.microsoft.com/office/drawing/2014/main" id="{23563542-02F3-BA05-3BE9-E3D7DA2CA746}"/>
              </a:ext>
            </a:extLst>
          </p:cNvPr>
          <p:cNvCxnSpPr>
            <a:cxnSpLocks/>
          </p:cNvCxnSpPr>
          <p:nvPr/>
        </p:nvCxnSpPr>
        <p:spPr>
          <a:xfrm>
            <a:off x="6875994" y="1911362"/>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0F065C1A-3ECD-8DF3-7741-73C5E970411D}"/>
              </a:ext>
            </a:extLst>
          </p:cNvPr>
          <p:cNvSpPr txBox="1"/>
          <p:nvPr/>
        </p:nvSpPr>
        <p:spPr>
          <a:xfrm>
            <a:off x="8158480" y="1712039"/>
            <a:ext cx="2042893" cy="307777"/>
          </a:xfrm>
          <a:prstGeom prst="rect">
            <a:avLst/>
          </a:prstGeom>
          <a:noFill/>
        </p:spPr>
        <p:txBody>
          <a:bodyPr wrap="square" rtlCol="0">
            <a:spAutoFit/>
          </a:bodyPr>
          <a:lstStyle/>
          <a:p>
            <a:r>
              <a:rPr lang="fr-FR" sz="1400" cap="small" dirty="0"/>
              <a:t>Service DNS</a:t>
            </a:r>
          </a:p>
        </p:txBody>
      </p:sp>
      <p:pic>
        <p:nvPicPr>
          <p:cNvPr id="18" name="Image 17">
            <a:extLst>
              <a:ext uri="{FF2B5EF4-FFF2-40B4-BE49-F238E27FC236}">
                <a16:creationId xmlns:a16="http://schemas.microsoft.com/office/drawing/2014/main" id="{5CBAEA77-49BE-DBC1-B00A-D870D11D5C4D}"/>
              </a:ext>
            </a:extLst>
          </p:cNvPr>
          <p:cNvPicPr>
            <a:picLocks noChangeAspect="1"/>
          </p:cNvPicPr>
          <p:nvPr/>
        </p:nvPicPr>
        <p:blipFill>
          <a:blip r:embed="rId9"/>
          <a:stretch>
            <a:fillRect/>
          </a:stretch>
        </p:blipFill>
        <p:spPr>
          <a:xfrm>
            <a:off x="8092769" y="2069793"/>
            <a:ext cx="1726428" cy="841017"/>
          </a:xfrm>
          <a:prstGeom prst="rect">
            <a:avLst/>
          </a:prstGeom>
        </p:spPr>
      </p:pic>
      <p:pic>
        <p:nvPicPr>
          <p:cNvPr id="12" name="Image 11" descr="Une image contenant dessin humoristique, capture d’écran, mammifère, Graphique&#10;&#10;Description générée automatiquement">
            <a:extLst>
              <a:ext uri="{FF2B5EF4-FFF2-40B4-BE49-F238E27FC236}">
                <a16:creationId xmlns:a16="http://schemas.microsoft.com/office/drawing/2014/main" id="{8EE009E7-72B8-F665-C451-A03C664DE7D4}"/>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3977419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FECAA-DF68-9D5A-2B54-25B2D914D885}"/>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97A6D0FD-A35F-7C34-6630-62A70DF08FDC}"/>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119CA6BC-6B7D-1E2B-EE05-639C75FB2877}"/>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A71B8B30-9B7B-A498-9500-B692AA3AB506}"/>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BD0FF01A-242F-43FC-7BA0-13D079B73AA8}"/>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E6855713-CE1E-E253-373C-C34636DBEE1D}"/>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5F19D918-D434-D0FB-B59D-8C2710F9FE2C}"/>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A227A8EC-C6C4-840F-2CE9-9B9AC32CDB99}"/>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41EC4BAB-5ED4-9554-E048-AD13555DF4F3}"/>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B81E648C-07E8-FA17-3AF5-B4CEFFF23685}"/>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549FE3BE-F147-D209-A7E8-E929C2556261}"/>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5D2DC32D-DCD6-3629-A2F5-A0EB1007D3DC}"/>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9E96160A-EB7E-7C0B-8C4F-A4EE4AC1C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665D2891-65D9-1405-2124-8F08A8C36196}"/>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99AC5D47-5519-D637-ACF1-E352A11C40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9F551788-221C-7217-4003-CBD1F771E1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E10DC069-9A4D-9055-5BF7-C7AD759F7B2D}"/>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00CE0E5B-2825-CD24-7491-38B7A921AF0A}"/>
              </a:ext>
            </a:extLst>
          </p:cNvPr>
          <p:cNvGrpSpPr/>
          <p:nvPr/>
        </p:nvGrpSpPr>
        <p:grpSpPr>
          <a:xfrm>
            <a:off x="3879535" y="1174092"/>
            <a:ext cx="986209" cy="1402001"/>
            <a:chOff x="1783941" y="3845085"/>
            <a:chExt cx="986209" cy="1402001"/>
          </a:xfrm>
        </p:grpSpPr>
        <p:grpSp>
          <p:nvGrpSpPr>
            <p:cNvPr id="2" name="Groupe 1">
              <a:extLst>
                <a:ext uri="{FF2B5EF4-FFF2-40B4-BE49-F238E27FC236}">
                  <a16:creationId xmlns:a16="http://schemas.microsoft.com/office/drawing/2014/main" id="{449CF50B-29EC-BE20-DD91-768AAF171FE4}"/>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3161E65C-B58E-2CA2-1FF4-8DE6BEAE92DC}"/>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90B6DFDC-1E4D-EAEB-F11E-B44D4C295E7F}"/>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ECA3649E-B155-7410-E0C0-2B5EE24BB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EA156AB2-ECE4-594E-9932-C0E504A31E55}"/>
              </a:ext>
            </a:extLst>
          </p:cNvPr>
          <p:cNvGrpSpPr/>
          <p:nvPr/>
        </p:nvGrpSpPr>
        <p:grpSpPr>
          <a:xfrm>
            <a:off x="4868052" y="1718131"/>
            <a:ext cx="2520950" cy="307777"/>
            <a:chOff x="4868052" y="1718131"/>
            <a:chExt cx="2520950" cy="307777"/>
          </a:xfrm>
        </p:grpSpPr>
        <p:sp>
          <p:nvSpPr>
            <p:cNvPr id="3" name="ZoneTexte 2">
              <a:extLst>
                <a:ext uri="{FF2B5EF4-FFF2-40B4-BE49-F238E27FC236}">
                  <a16:creationId xmlns:a16="http://schemas.microsoft.com/office/drawing/2014/main" id="{928C1921-4E92-E686-CF33-AB99FC512235}"/>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430E84F9-E75F-9616-EEFD-B79571D480FF}"/>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e 11">
            <a:extLst>
              <a:ext uri="{FF2B5EF4-FFF2-40B4-BE49-F238E27FC236}">
                <a16:creationId xmlns:a16="http://schemas.microsoft.com/office/drawing/2014/main" id="{9CEB0795-7253-4A44-9C18-9AD6EE9BF00F}"/>
              </a:ext>
            </a:extLst>
          </p:cNvPr>
          <p:cNvGrpSpPr/>
          <p:nvPr/>
        </p:nvGrpSpPr>
        <p:grpSpPr>
          <a:xfrm>
            <a:off x="4877596" y="2103391"/>
            <a:ext cx="1235020" cy="1185287"/>
            <a:chOff x="4877596" y="2103391"/>
            <a:chExt cx="1235020" cy="1185287"/>
          </a:xfrm>
        </p:grpSpPr>
        <p:cxnSp>
          <p:nvCxnSpPr>
            <p:cNvPr id="11" name="Connecteur droit 10">
              <a:extLst>
                <a:ext uri="{FF2B5EF4-FFF2-40B4-BE49-F238E27FC236}">
                  <a16:creationId xmlns:a16="http://schemas.microsoft.com/office/drawing/2014/main" id="{D7742EEC-00D6-A0F1-06F6-052132250EB4}"/>
                </a:ext>
              </a:extLst>
            </p:cNvPr>
            <p:cNvCxnSpPr>
              <a:cxnSpLocks/>
            </p:cNvCxnSpPr>
            <p:nvPr/>
          </p:nvCxnSpPr>
          <p:spPr>
            <a:xfrm flipV="1">
              <a:off x="5397676" y="2103391"/>
              <a:ext cx="714940" cy="66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840164BD-8EB3-9276-6593-C9135F854E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7596" y="2797146"/>
              <a:ext cx="491532" cy="491532"/>
            </a:xfrm>
            <a:prstGeom prst="rect">
              <a:avLst/>
            </a:prstGeom>
          </p:spPr>
        </p:pic>
      </p:grpSp>
      <p:cxnSp>
        <p:nvCxnSpPr>
          <p:cNvPr id="15" name="Connecteur droit 14">
            <a:extLst>
              <a:ext uri="{FF2B5EF4-FFF2-40B4-BE49-F238E27FC236}">
                <a16:creationId xmlns:a16="http://schemas.microsoft.com/office/drawing/2014/main" id="{5286C661-7444-66DC-B0BD-A68E113924A5}"/>
              </a:ext>
            </a:extLst>
          </p:cNvPr>
          <p:cNvCxnSpPr>
            <a:cxnSpLocks/>
          </p:cNvCxnSpPr>
          <p:nvPr/>
        </p:nvCxnSpPr>
        <p:spPr>
          <a:xfrm flipV="1">
            <a:off x="5890451" y="2095762"/>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42D5E9EC-7A50-2591-2438-962AEFB08F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2419" y="2683468"/>
            <a:ext cx="776064" cy="776064"/>
          </a:xfrm>
          <a:prstGeom prst="rect">
            <a:avLst/>
          </a:prstGeom>
        </p:spPr>
      </p:pic>
      <p:cxnSp>
        <p:nvCxnSpPr>
          <p:cNvPr id="22" name="Connecteur droit 21">
            <a:extLst>
              <a:ext uri="{FF2B5EF4-FFF2-40B4-BE49-F238E27FC236}">
                <a16:creationId xmlns:a16="http://schemas.microsoft.com/office/drawing/2014/main" id="{8F92C5D8-F7B7-A112-30A6-D59A5FA25BF2}"/>
              </a:ext>
            </a:extLst>
          </p:cNvPr>
          <p:cNvCxnSpPr>
            <a:cxnSpLocks/>
          </p:cNvCxnSpPr>
          <p:nvPr/>
        </p:nvCxnSpPr>
        <p:spPr>
          <a:xfrm flipH="1" flipV="1">
            <a:off x="6119755" y="2095762"/>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F92BB029-10C6-8B0A-CC27-4C3070DD5B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7359" y="2731534"/>
            <a:ext cx="938102" cy="532011"/>
          </a:xfrm>
          <a:prstGeom prst="rect">
            <a:avLst/>
          </a:prstGeom>
        </p:spPr>
      </p:pic>
      <p:cxnSp>
        <p:nvCxnSpPr>
          <p:cNvPr id="30" name="Connecteur droit 29">
            <a:extLst>
              <a:ext uri="{FF2B5EF4-FFF2-40B4-BE49-F238E27FC236}">
                <a16:creationId xmlns:a16="http://schemas.microsoft.com/office/drawing/2014/main" id="{A1B87D6F-04BC-5A34-19A1-79ADB9FA5A94}"/>
              </a:ext>
            </a:extLst>
          </p:cNvPr>
          <p:cNvCxnSpPr>
            <a:cxnSpLocks/>
          </p:cNvCxnSpPr>
          <p:nvPr/>
        </p:nvCxnSpPr>
        <p:spPr>
          <a:xfrm flipH="1" flipV="1">
            <a:off x="6112616" y="2095762"/>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8D79FB83-1415-D28A-B9A3-E309B7D1E3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07393" y="2624742"/>
            <a:ext cx="700829" cy="659603"/>
          </a:xfrm>
          <a:prstGeom prst="rect">
            <a:avLst/>
          </a:prstGeom>
        </p:spPr>
      </p:pic>
      <p:cxnSp>
        <p:nvCxnSpPr>
          <p:cNvPr id="35" name="Connecteur droit 34">
            <a:extLst>
              <a:ext uri="{FF2B5EF4-FFF2-40B4-BE49-F238E27FC236}">
                <a16:creationId xmlns:a16="http://schemas.microsoft.com/office/drawing/2014/main" id="{E2193F9A-F01E-30EC-0063-E640ADE28E39}"/>
              </a:ext>
            </a:extLst>
          </p:cNvPr>
          <p:cNvCxnSpPr>
            <a:cxnSpLocks/>
          </p:cNvCxnSpPr>
          <p:nvPr/>
        </p:nvCxnSpPr>
        <p:spPr>
          <a:xfrm>
            <a:off x="6875994" y="1911362"/>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8C4936AE-E76C-1EE8-6F52-3949B0FF4394}"/>
              </a:ext>
            </a:extLst>
          </p:cNvPr>
          <p:cNvSpPr txBox="1"/>
          <p:nvPr/>
        </p:nvSpPr>
        <p:spPr>
          <a:xfrm>
            <a:off x="8158480" y="1712039"/>
            <a:ext cx="2042893" cy="307777"/>
          </a:xfrm>
          <a:prstGeom prst="rect">
            <a:avLst/>
          </a:prstGeom>
          <a:noFill/>
        </p:spPr>
        <p:txBody>
          <a:bodyPr wrap="square" rtlCol="0">
            <a:spAutoFit/>
          </a:bodyPr>
          <a:lstStyle/>
          <a:p>
            <a:r>
              <a:rPr lang="fr-FR" sz="1400" cap="small" dirty="0"/>
              <a:t>Service DNS</a:t>
            </a:r>
          </a:p>
        </p:txBody>
      </p:sp>
      <p:pic>
        <p:nvPicPr>
          <p:cNvPr id="18" name="Image 17">
            <a:extLst>
              <a:ext uri="{FF2B5EF4-FFF2-40B4-BE49-F238E27FC236}">
                <a16:creationId xmlns:a16="http://schemas.microsoft.com/office/drawing/2014/main" id="{54DD76D7-9658-FFAA-C9A2-9D82B3C9A5ED}"/>
              </a:ext>
            </a:extLst>
          </p:cNvPr>
          <p:cNvPicPr>
            <a:picLocks noChangeAspect="1"/>
          </p:cNvPicPr>
          <p:nvPr/>
        </p:nvPicPr>
        <p:blipFill>
          <a:blip r:embed="rId9"/>
          <a:stretch>
            <a:fillRect/>
          </a:stretch>
        </p:blipFill>
        <p:spPr>
          <a:xfrm>
            <a:off x="8092769" y="2069793"/>
            <a:ext cx="1726428" cy="841017"/>
          </a:xfrm>
          <a:prstGeom prst="rect">
            <a:avLst/>
          </a:prstGeom>
        </p:spPr>
      </p:pic>
      <p:pic>
        <p:nvPicPr>
          <p:cNvPr id="20" name="Image 19" descr="Une image contenant dessin humoristique, capture d’écran, mammifère, Graphique&#10;&#10;Description générée automatiquement">
            <a:extLst>
              <a:ext uri="{FF2B5EF4-FFF2-40B4-BE49-F238E27FC236}">
                <a16:creationId xmlns:a16="http://schemas.microsoft.com/office/drawing/2014/main" id="{73146490-8583-16F2-16D7-21E81B7EB1A9}"/>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1688285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C2796-AE72-64B9-F3B6-E35AB66135E7}"/>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85DC99D5-2EE3-BC71-AAE6-3D2DBEAEF4EA}"/>
              </a:ext>
            </a:extLst>
          </p:cNvPr>
          <p:cNvSpPr/>
          <p:nvPr/>
        </p:nvSpPr>
        <p:spPr>
          <a:xfrm rot="18802443">
            <a:off x="8834578" y="-8064405"/>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363670AE-A859-0D41-7439-9C45AFF4E702}"/>
              </a:ext>
            </a:extLst>
          </p:cNvPr>
          <p:cNvSpPr/>
          <p:nvPr/>
        </p:nvSpPr>
        <p:spPr>
          <a:xfrm>
            <a:off x="-4825427" y="-209528"/>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F0A1F348-D774-8F69-6464-1542893A4259}"/>
              </a:ext>
            </a:extLst>
          </p:cNvPr>
          <p:cNvSpPr/>
          <p:nvPr/>
        </p:nvSpPr>
        <p:spPr>
          <a:xfrm>
            <a:off x="-3893107" y="1787604"/>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876E6722-67AC-403B-8141-C8751C5F72DD}"/>
              </a:ext>
            </a:extLst>
          </p:cNvPr>
          <p:cNvSpPr/>
          <p:nvPr/>
        </p:nvSpPr>
        <p:spPr>
          <a:xfrm>
            <a:off x="-3893107" y="3238578"/>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DF127A4F-2687-1816-E02A-4D4E90ADD579}"/>
              </a:ext>
            </a:extLst>
          </p:cNvPr>
          <p:cNvSpPr txBox="1"/>
          <p:nvPr/>
        </p:nvSpPr>
        <p:spPr>
          <a:xfrm>
            <a:off x="-7552002" y="3417588"/>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7E0BE196-B0A1-093F-EFEA-ADC5E75B3D40}"/>
              </a:ext>
            </a:extLst>
          </p:cNvPr>
          <p:cNvSpPr/>
          <p:nvPr/>
        </p:nvSpPr>
        <p:spPr>
          <a:xfrm>
            <a:off x="-3893107" y="4689553"/>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3BCE68F5-EF6C-F790-E16C-98E822A456E3}"/>
              </a:ext>
            </a:extLst>
          </p:cNvPr>
          <p:cNvSpPr txBox="1"/>
          <p:nvPr/>
        </p:nvSpPr>
        <p:spPr>
          <a:xfrm>
            <a:off x="-3499438" y="4893425"/>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51C6D51D-13B6-148E-79A1-FAD57877899B}"/>
              </a:ext>
            </a:extLst>
          </p:cNvPr>
          <p:cNvSpPr txBox="1"/>
          <p:nvPr/>
        </p:nvSpPr>
        <p:spPr>
          <a:xfrm>
            <a:off x="-7680404" y="1991476"/>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C2008879-0AC2-0918-AB25-733B73E242B8}"/>
              </a:ext>
            </a:extLst>
          </p:cNvPr>
          <p:cNvSpPr/>
          <p:nvPr/>
        </p:nvSpPr>
        <p:spPr>
          <a:xfrm>
            <a:off x="-5483148" y="0"/>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B576E7F8-E179-C5D0-FDEF-93E88BA38DFA}"/>
              </a:ext>
            </a:extLst>
          </p:cNvPr>
          <p:cNvSpPr/>
          <p:nvPr/>
        </p:nvSpPr>
        <p:spPr>
          <a:xfrm>
            <a:off x="-4331581" y="1787604"/>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1D48B4AA-9596-5E5A-62D9-2B622ED56F21}"/>
              </a:ext>
            </a:extLst>
          </p:cNvPr>
          <p:cNvSpPr/>
          <p:nvPr/>
        </p:nvSpPr>
        <p:spPr>
          <a:xfrm>
            <a:off x="-4331581" y="3238578"/>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AF1BE941-67EE-70F0-C8E3-A2F0CD29BA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233997" y="3277266"/>
            <a:ext cx="699700" cy="699700"/>
          </a:xfrm>
          <a:prstGeom prst="rect">
            <a:avLst/>
          </a:prstGeom>
        </p:spPr>
      </p:pic>
      <p:sp>
        <p:nvSpPr>
          <p:cNvPr id="56" name="Ellipse 55">
            <a:extLst>
              <a:ext uri="{FF2B5EF4-FFF2-40B4-BE49-F238E27FC236}">
                <a16:creationId xmlns:a16="http://schemas.microsoft.com/office/drawing/2014/main" id="{B16CB732-8DFA-C575-659B-95FE64E712E5}"/>
              </a:ext>
            </a:extLst>
          </p:cNvPr>
          <p:cNvSpPr/>
          <p:nvPr/>
        </p:nvSpPr>
        <p:spPr>
          <a:xfrm>
            <a:off x="-4331581" y="4689553"/>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6DA9D3CC-9299-4A6F-636F-1E2F7C7719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233997" y="4728241"/>
            <a:ext cx="699700" cy="699700"/>
          </a:xfrm>
          <a:prstGeom prst="rect">
            <a:avLst/>
          </a:prstGeom>
        </p:spPr>
      </p:pic>
      <p:pic>
        <p:nvPicPr>
          <p:cNvPr id="58" name="Graphique 57">
            <a:extLst>
              <a:ext uri="{FF2B5EF4-FFF2-40B4-BE49-F238E27FC236}">
                <a16:creationId xmlns:a16="http://schemas.microsoft.com/office/drawing/2014/main" id="{FB354264-FBCD-F8C2-0F53-A6DF8FB44F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233997" y="1826292"/>
            <a:ext cx="699700" cy="699700"/>
          </a:xfrm>
          <a:prstGeom prst="rect">
            <a:avLst/>
          </a:prstGeom>
        </p:spPr>
      </p:pic>
      <p:sp>
        <p:nvSpPr>
          <p:cNvPr id="10" name="ZoneTexte 9">
            <a:extLst>
              <a:ext uri="{FF2B5EF4-FFF2-40B4-BE49-F238E27FC236}">
                <a16:creationId xmlns:a16="http://schemas.microsoft.com/office/drawing/2014/main" id="{210D3D61-BFF3-E263-56A3-382D93DD9DD3}"/>
              </a:ext>
            </a:extLst>
          </p:cNvPr>
          <p:cNvSpPr txBox="1"/>
          <p:nvPr/>
        </p:nvSpPr>
        <p:spPr>
          <a:xfrm>
            <a:off x="1745581" y="-4399833"/>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DE310CA2-DCA1-6801-EDC6-A3343C2E76AE}"/>
              </a:ext>
            </a:extLst>
          </p:cNvPr>
          <p:cNvGrpSpPr/>
          <p:nvPr/>
        </p:nvGrpSpPr>
        <p:grpSpPr>
          <a:xfrm>
            <a:off x="3452815" y="-2667725"/>
            <a:ext cx="986209" cy="1402001"/>
            <a:chOff x="1783941" y="3845085"/>
            <a:chExt cx="986209" cy="1402001"/>
          </a:xfrm>
        </p:grpSpPr>
        <p:grpSp>
          <p:nvGrpSpPr>
            <p:cNvPr id="2" name="Groupe 1">
              <a:extLst>
                <a:ext uri="{FF2B5EF4-FFF2-40B4-BE49-F238E27FC236}">
                  <a16:creationId xmlns:a16="http://schemas.microsoft.com/office/drawing/2014/main" id="{0848F25C-0C6E-CF71-D683-0C9E63CD5788}"/>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57230E0F-4816-FE2A-28AD-8A20339452FC}"/>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4FC21654-4F95-CF98-D46A-B5BD407D15AA}"/>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B57ACBE8-C96A-A2FF-2070-B060ED7F58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7B82831C-0E83-4855-E177-894B27220A28}"/>
              </a:ext>
            </a:extLst>
          </p:cNvPr>
          <p:cNvGrpSpPr/>
          <p:nvPr/>
        </p:nvGrpSpPr>
        <p:grpSpPr>
          <a:xfrm>
            <a:off x="4441332" y="-2123686"/>
            <a:ext cx="2520950" cy="307777"/>
            <a:chOff x="4868052" y="1718131"/>
            <a:chExt cx="2520950" cy="307777"/>
          </a:xfrm>
        </p:grpSpPr>
        <p:sp>
          <p:nvSpPr>
            <p:cNvPr id="3" name="ZoneTexte 2">
              <a:extLst>
                <a:ext uri="{FF2B5EF4-FFF2-40B4-BE49-F238E27FC236}">
                  <a16:creationId xmlns:a16="http://schemas.microsoft.com/office/drawing/2014/main" id="{D68C3CD1-1E4B-38C7-616B-D4D24D3A8082}"/>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5C7AEC2F-10BA-9CF2-B4BA-BF8321B7EF66}"/>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e 22">
            <a:extLst>
              <a:ext uri="{FF2B5EF4-FFF2-40B4-BE49-F238E27FC236}">
                <a16:creationId xmlns:a16="http://schemas.microsoft.com/office/drawing/2014/main" id="{1310F8DE-8BBE-F30D-EA71-938CEDB04074}"/>
              </a:ext>
            </a:extLst>
          </p:cNvPr>
          <p:cNvGrpSpPr/>
          <p:nvPr/>
        </p:nvGrpSpPr>
        <p:grpSpPr>
          <a:xfrm>
            <a:off x="4450876" y="-1738426"/>
            <a:ext cx="1235020" cy="1185287"/>
            <a:chOff x="4450876" y="-1738426"/>
            <a:chExt cx="1235020" cy="1185287"/>
          </a:xfrm>
        </p:grpSpPr>
        <p:cxnSp>
          <p:nvCxnSpPr>
            <p:cNvPr id="11" name="Connecteur droit 10">
              <a:extLst>
                <a:ext uri="{FF2B5EF4-FFF2-40B4-BE49-F238E27FC236}">
                  <a16:creationId xmlns:a16="http://schemas.microsoft.com/office/drawing/2014/main" id="{D7FCB214-6B90-7CF2-63F8-7274C20CAE53}"/>
                </a:ext>
              </a:extLst>
            </p:cNvPr>
            <p:cNvCxnSpPr>
              <a:cxnSpLocks/>
            </p:cNvCxnSpPr>
            <p:nvPr/>
          </p:nvCxnSpPr>
          <p:spPr>
            <a:xfrm flipV="1">
              <a:off x="4970956" y="-1738426"/>
              <a:ext cx="714940" cy="66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EDF5C725-EAB8-82CE-D6DB-26F6F83743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0876" y="-1044671"/>
              <a:ext cx="491532" cy="491532"/>
            </a:xfrm>
            <a:prstGeom prst="rect">
              <a:avLst/>
            </a:prstGeom>
          </p:spPr>
        </p:pic>
      </p:grpSp>
      <p:cxnSp>
        <p:nvCxnSpPr>
          <p:cNvPr id="15" name="Connecteur droit 14">
            <a:extLst>
              <a:ext uri="{FF2B5EF4-FFF2-40B4-BE49-F238E27FC236}">
                <a16:creationId xmlns:a16="http://schemas.microsoft.com/office/drawing/2014/main" id="{83729DB6-C4AA-99C6-4D87-1CE87FDA08D4}"/>
              </a:ext>
            </a:extLst>
          </p:cNvPr>
          <p:cNvCxnSpPr>
            <a:cxnSpLocks/>
          </p:cNvCxnSpPr>
          <p:nvPr/>
        </p:nvCxnSpPr>
        <p:spPr>
          <a:xfrm flipV="1">
            <a:off x="4874818" y="-1746055"/>
            <a:ext cx="818217" cy="20698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A1B7F790-443F-A537-F873-77205ACB80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7740" y="218099"/>
            <a:ext cx="776064" cy="776064"/>
          </a:xfrm>
          <a:prstGeom prst="rect">
            <a:avLst/>
          </a:prstGeom>
        </p:spPr>
      </p:pic>
      <p:cxnSp>
        <p:nvCxnSpPr>
          <p:cNvPr id="22" name="Connecteur droit 21">
            <a:extLst>
              <a:ext uri="{FF2B5EF4-FFF2-40B4-BE49-F238E27FC236}">
                <a16:creationId xmlns:a16="http://schemas.microsoft.com/office/drawing/2014/main" id="{8A26B49E-08E1-E928-D2F5-795E05AF790F}"/>
              </a:ext>
            </a:extLst>
          </p:cNvPr>
          <p:cNvCxnSpPr>
            <a:cxnSpLocks/>
          </p:cNvCxnSpPr>
          <p:nvPr/>
        </p:nvCxnSpPr>
        <p:spPr>
          <a:xfrm flipH="1" flipV="1">
            <a:off x="5693035" y="-1746055"/>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5E255E7C-DEFC-BFB7-9B6B-031FC944A0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0639" y="-1110283"/>
            <a:ext cx="938102" cy="532011"/>
          </a:xfrm>
          <a:prstGeom prst="rect">
            <a:avLst/>
          </a:prstGeom>
        </p:spPr>
      </p:pic>
      <p:cxnSp>
        <p:nvCxnSpPr>
          <p:cNvPr id="30" name="Connecteur droit 29">
            <a:extLst>
              <a:ext uri="{FF2B5EF4-FFF2-40B4-BE49-F238E27FC236}">
                <a16:creationId xmlns:a16="http://schemas.microsoft.com/office/drawing/2014/main" id="{F054A85A-885D-F194-23BA-1A9889AB581C}"/>
              </a:ext>
            </a:extLst>
          </p:cNvPr>
          <p:cNvCxnSpPr>
            <a:cxnSpLocks/>
          </p:cNvCxnSpPr>
          <p:nvPr/>
        </p:nvCxnSpPr>
        <p:spPr>
          <a:xfrm flipH="1" flipV="1">
            <a:off x="5685896" y="-1746055"/>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50F5A42D-380C-7EA0-F6CA-24E13EAA99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80673" y="-1217075"/>
            <a:ext cx="700829" cy="659603"/>
          </a:xfrm>
          <a:prstGeom prst="rect">
            <a:avLst/>
          </a:prstGeom>
        </p:spPr>
      </p:pic>
      <p:cxnSp>
        <p:nvCxnSpPr>
          <p:cNvPr id="35" name="Connecteur droit 34">
            <a:extLst>
              <a:ext uri="{FF2B5EF4-FFF2-40B4-BE49-F238E27FC236}">
                <a16:creationId xmlns:a16="http://schemas.microsoft.com/office/drawing/2014/main" id="{40347B51-2771-EC67-776B-DB780D535A96}"/>
              </a:ext>
            </a:extLst>
          </p:cNvPr>
          <p:cNvCxnSpPr>
            <a:cxnSpLocks/>
          </p:cNvCxnSpPr>
          <p:nvPr/>
        </p:nvCxnSpPr>
        <p:spPr>
          <a:xfrm>
            <a:off x="6449274" y="-1930455"/>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F5C5E6A6-7551-6FBF-6738-A4488F994435}"/>
              </a:ext>
            </a:extLst>
          </p:cNvPr>
          <p:cNvSpPr txBox="1"/>
          <p:nvPr/>
        </p:nvSpPr>
        <p:spPr>
          <a:xfrm>
            <a:off x="7731760" y="-2129778"/>
            <a:ext cx="2042893" cy="307777"/>
          </a:xfrm>
          <a:prstGeom prst="rect">
            <a:avLst/>
          </a:prstGeom>
          <a:noFill/>
        </p:spPr>
        <p:txBody>
          <a:bodyPr wrap="square" rtlCol="0">
            <a:spAutoFit/>
          </a:bodyPr>
          <a:lstStyle/>
          <a:p>
            <a:r>
              <a:rPr lang="fr-FR" sz="1400" cap="small" dirty="0"/>
              <a:t>Service DNS</a:t>
            </a:r>
          </a:p>
        </p:txBody>
      </p:sp>
      <p:pic>
        <p:nvPicPr>
          <p:cNvPr id="18" name="Image 17">
            <a:extLst>
              <a:ext uri="{FF2B5EF4-FFF2-40B4-BE49-F238E27FC236}">
                <a16:creationId xmlns:a16="http://schemas.microsoft.com/office/drawing/2014/main" id="{55600760-900B-07D4-0985-9A89999E454B}"/>
              </a:ext>
            </a:extLst>
          </p:cNvPr>
          <p:cNvPicPr>
            <a:picLocks noChangeAspect="1"/>
          </p:cNvPicPr>
          <p:nvPr/>
        </p:nvPicPr>
        <p:blipFill>
          <a:blip r:embed="rId9"/>
          <a:stretch>
            <a:fillRect/>
          </a:stretch>
        </p:blipFill>
        <p:spPr>
          <a:xfrm>
            <a:off x="7666049" y="-1772024"/>
            <a:ext cx="1726428" cy="841017"/>
          </a:xfrm>
          <a:prstGeom prst="rect">
            <a:avLst/>
          </a:prstGeom>
        </p:spPr>
      </p:pic>
      <p:sp>
        <p:nvSpPr>
          <p:cNvPr id="12" name="ZoneTexte 11">
            <a:extLst>
              <a:ext uri="{FF2B5EF4-FFF2-40B4-BE49-F238E27FC236}">
                <a16:creationId xmlns:a16="http://schemas.microsoft.com/office/drawing/2014/main" id="{CC9E0375-1EB5-4797-13B9-629911AF4E85}"/>
              </a:ext>
            </a:extLst>
          </p:cNvPr>
          <p:cNvSpPr txBox="1"/>
          <p:nvPr/>
        </p:nvSpPr>
        <p:spPr>
          <a:xfrm>
            <a:off x="5153804" y="323808"/>
            <a:ext cx="3120748" cy="584775"/>
          </a:xfrm>
          <a:prstGeom prst="rect">
            <a:avLst/>
          </a:prstGeom>
          <a:noFill/>
        </p:spPr>
        <p:txBody>
          <a:bodyPr wrap="square" rtlCol="0">
            <a:spAutoFit/>
          </a:bodyPr>
          <a:lstStyle/>
          <a:p>
            <a:r>
              <a:rPr lang="fr-FR" sz="3200" cap="small" dirty="0"/>
              <a:t>Ordinateurs</a:t>
            </a:r>
          </a:p>
        </p:txBody>
      </p:sp>
      <p:grpSp>
        <p:nvGrpSpPr>
          <p:cNvPr id="47" name="Groupe 46">
            <a:extLst>
              <a:ext uri="{FF2B5EF4-FFF2-40B4-BE49-F238E27FC236}">
                <a16:creationId xmlns:a16="http://schemas.microsoft.com/office/drawing/2014/main" id="{C531C1A7-F620-B0F0-DF05-896AD59F9390}"/>
              </a:ext>
            </a:extLst>
          </p:cNvPr>
          <p:cNvGrpSpPr/>
          <p:nvPr/>
        </p:nvGrpSpPr>
        <p:grpSpPr>
          <a:xfrm>
            <a:off x="4450876" y="2439188"/>
            <a:ext cx="2993736" cy="2484218"/>
            <a:chOff x="4672313" y="2417510"/>
            <a:chExt cx="2993736" cy="2484218"/>
          </a:xfrm>
        </p:grpSpPr>
        <p:grpSp>
          <p:nvGrpSpPr>
            <p:cNvPr id="43" name="Groupe 42">
              <a:extLst>
                <a:ext uri="{FF2B5EF4-FFF2-40B4-BE49-F238E27FC236}">
                  <a16:creationId xmlns:a16="http://schemas.microsoft.com/office/drawing/2014/main" id="{BBB16EA9-D196-D9DD-9902-C2ADDCEE0BA7}"/>
                </a:ext>
              </a:extLst>
            </p:cNvPr>
            <p:cNvGrpSpPr/>
            <p:nvPr/>
          </p:nvGrpSpPr>
          <p:grpSpPr>
            <a:xfrm>
              <a:off x="4672313" y="2857135"/>
              <a:ext cx="2993736" cy="2044593"/>
              <a:chOff x="4672313" y="2857135"/>
              <a:chExt cx="2993736" cy="2044593"/>
            </a:xfrm>
          </p:grpSpPr>
          <p:pic>
            <p:nvPicPr>
              <p:cNvPr id="36" name="Image 35" descr="Une image contenant capture d’écran, ordinateur, Rectangle, multimédia&#10;&#10;Description générée automatiquement">
                <a:extLst>
                  <a:ext uri="{FF2B5EF4-FFF2-40B4-BE49-F238E27FC236}">
                    <a16:creationId xmlns:a16="http://schemas.microsoft.com/office/drawing/2014/main" id="{23121DF6-981D-BE90-D1B8-BE477C7B0F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5894" y="3949203"/>
                <a:ext cx="776064" cy="776064"/>
              </a:xfrm>
              <a:prstGeom prst="rect">
                <a:avLst/>
              </a:prstGeom>
            </p:spPr>
          </p:pic>
          <p:pic>
            <p:nvPicPr>
              <p:cNvPr id="38" name="Image 37" descr="Une image contenant capture d’écran, ordinateur, Rectangle, multimédia&#10;&#10;Description générée automatiquement">
                <a:extLst>
                  <a:ext uri="{FF2B5EF4-FFF2-40B4-BE49-F238E27FC236}">
                    <a16:creationId xmlns:a16="http://schemas.microsoft.com/office/drawing/2014/main" id="{24D0B145-3172-1EAC-3D5F-0ACDFA3C53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0825" y="3514480"/>
                <a:ext cx="776064" cy="776064"/>
              </a:xfrm>
              <a:prstGeom prst="rect">
                <a:avLst/>
              </a:prstGeom>
            </p:spPr>
          </p:pic>
          <p:pic>
            <p:nvPicPr>
              <p:cNvPr id="39" name="Image 38" descr="Une image contenant capture d’écran, ordinateur, Rectangle, multimédia&#10;&#10;Description générée automatiquement">
                <a:extLst>
                  <a:ext uri="{FF2B5EF4-FFF2-40B4-BE49-F238E27FC236}">
                    <a16:creationId xmlns:a16="http://schemas.microsoft.com/office/drawing/2014/main" id="{0B125BAB-12FE-DB42-5EBE-A43150A311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0056" y="3126448"/>
                <a:ext cx="776064" cy="776064"/>
              </a:xfrm>
              <a:prstGeom prst="rect">
                <a:avLst/>
              </a:prstGeom>
            </p:spPr>
          </p:pic>
          <p:pic>
            <p:nvPicPr>
              <p:cNvPr id="40" name="Image 39" descr="Une image contenant capture d’écran, ordinateur, Rectangle, multimédia&#10;&#10;Description générée automatiquement">
                <a:extLst>
                  <a:ext uri="{FF2B5EF4-FFF2-40B4-BE49-F238E27FC236}">
                    <a16:creationId xmlns:a16="http://schemas.microsoft.com/office/drawing/2014/main" id="{F78E8268-7961-D77A-4894-F014B49B8C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1627" y="4125664"/>
                <a:ext cx="776064" cy="776064"/>
              </a:xfrm>
              <a:prstGeom prst="rect">
                <a:avLst/>
              </a:prstGeom>
            </p:spPr>
          </p:pic>
          <p:sp>
            <p:nvSpPr>
              <p:cNvPr id="41" name="Rectangle 40">
                <a:extLst>
                  <a:ext uri="{FF2B5EF4-FFF2-40B4-BE49-F238E27FC236}">
                    <a16:creationId xmlns:a16="http://schemas.microsoft.com/office/drawing/2014/main" id="{20962152-0CA8-9D3D-18DB-F5F11D8CBB9B}"/>
                  </a:ext>
                </a:extLst>
              </p:cNvPr>
              <p:cNvSpPr/>
              <p:nvPr/>
            </p:nvSpPr>
            <p:spPr>
              <a:xfrm>
                <a:off x="4696642" y="2870522"/>
                <a:ext cx="2969407" cy="20229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ZoneTexte 41">
                <a:extLst>
                  <a:ext uri="{FF2B5EF4-FFF2-40B4-BE49-F238E27FC236}">
                    <a16:creationId xmlns:a16="http://schemas.microsoft.com/office/drawing/2014/main" id="{8B7F3DB3-9711-6E17-D5B2-CB2EC7C2A142}"/>
                  </a:ext>
                </a:extLst>
              </p:cNvPr>
              <p:cNvSpPr txBox="1"/>
              <p:nvPr/>
            </p:nvSpPr>
            <p:spPr>
              <a:xfrm>
                <a:off x="4672313" y="2857135"/>
                <a:ext cx="2847373" cy="307777"/>
              </a:xfrm>
              <a:prstGeom prst="rect">
                <a:avLst/>
              </a:prstGeom>
              <a:noFill/>
            </p:spPr>
            <p:txBody>
              <a:bodyPr wrap="square" rtlCol="0">
                <a:spAutoFit/>
              </a:bodyPr>
              <a:lstStyle/>
              <a:p>
                <a:r>
                  <a:rPr lang="fr-FR" sz="1400" cap="small" dirty="0"/>
                  <a:t>Réseau interne</a:t>
                </a:r>
              </a:p>
            </p:txBody>
          </p:sp>
        </p:grpSp>
        <p:cxnSp>
          <p:nvCxnSpPr>
            <p:cNvPr id="44" name="Connecteur droit 43">
              <a:extLst>
                <a:ext uri="{FF2B5EF4-FFF2-40B4-BE49-F238E27FC236}">
                  <a16:creationId xmlns:a16="http://schemas.microsoft.com/office/drawing/2014/main" id="{5252DA17-2B67-5914-0DCB-93BCD0003B89}"/>
                </a:ext>
              </a:extLst>
            </p:cNvPr>
            <p:cNvCxnSpPr>
              <a:cxnSpLocks/>
            </p:cNvCxnSpPr>
            <p:nvPr/>
          </p:nvCxnSpPr>
          <p:spPr>
            <a:xfrm>
              <a:off x="5942407" y="2417510"/>
              <a:ext cx="0" cy="4530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Groupe 61">
            <a:extLst>
              <a:ext uri="{FF2B5EF4-FFF2-40B4-BE49-F238E27FC236}">
                <a16:creationId xmlns:a16="http://schemas.microsoft.com/office/drawing/2014/main" id="{8F8C48AB-B3ED-36C3-4725-1200B6A77F15}"/>
              </a:ext>
            </a:extLst>
          </p:cNvPr>
          <p:cNvGrpSpPr/>
          <p:nvPr/>
        </p:nvGrpSpPr>
        <p:grpSpPr>
          <a:xfrm>
            <a:off x="7444612" y="2933067"/>
            <a:ext cx="3677313" cy="628231"/>
            <a:chOff x="7444612" y="2933067"/>
            <a:chExt cx="3677313" cy="628231"/>
          </a:xfrm>
        </p:grpSpPr>
        <p:cxnSp>
          <p:nvCxnSpPr>
            <p:cNvPr id="51" name="Connecteur droit 50">
              <a:extLst>
                <a:ext uri="{FF2B5EF4-FFF2-40B4-BE49-F238E27FC236}">
                  <a16:creationId xmlns:a16="http://schemas.microsoft.com/office/drawing/2014/main" id="{97429384-E407-5DC8-BFB0-09D9DB3C4B2A}"/>
                </a:ext>
              </a:extLst>
            </p:cNvPr>
            <p:cNvCxnSpPr/>
            <p:nvPr/>
          </p:nvCxnSpPr>
          <p:spPr>
            <a:xfrm flipH="1">
              <a:off x="7444612" y="3162845"/>
              <a:ext cx="866035" cy="398453"/>
            </a:xfrm>
            <a:prstGeom prst="line">
              <a:avLst/>
            </a:prstGeom>
            <a:ln w="19050"/>
          </p:spPr>
          <p:style>
            <a:lnRef idx="1">
              <a:schemeClr val="dk1"/>
            </a:lnRef>
            <a:fillRef idx="0">
              <a:schemeClr val="dk1"/>
            </a:fillRef>
            <a:effectRef idx="0">
              <a:schemeClr val="dk1"/>
            </a:effectRef>
            <a:fontRef idx="minor">
              <a:schemeClr val="tx1"/>
            </a:fontRef>
          </p:style>
        </p:cxnSp>
        <p:sp>
          <p:nvSpPr>
            <p:cNvPr id="60" name="ZoneTexte 59">
              <a:extLst>
                <a:ext uri="{FF2B5EF4-FFF2-40B4-BE49-F238E27FC236}">
                  <a16:creationId xmlns:a16="http://schemas.microsoft.com/office/drawing/2014/main" id="{8D4D50E0-FC72-DC76-65D4-CC0767C6093A}"/>
                </a:ext>
              </a:extLst>
            </p:cNvPr>
            <p:cNvSpPr txBox="1"/>
            <p:nvPr/>
          </p:nvSpPr>
          <p:spPr>
            <a:xfrm>
              <a:off x="8274552" y="2933067"/>
              <a:ext cx="2847373" cy="307777"/>
            </a:xfrm>
            <a:prstGeom prst="rect">
              <a:avLst/>
            </a:prstGeom>
            <a:noFill/>
          </p:spPr>
          <p:txBody>
            <a:bodyPr wrap="square" rtlCol="0">
              <a:spAutoFit/>
            </a:bodyPr>
            <a:lstStyle/>
            <a:p>
              <a:r>
                <a:rPr lang="fr-FR" sz="1400" cap="small" dirty="0"/>
                <a:t>Compte local administrateur</a:t>
              </a:r>
            </a:p>
          </p:txBody>
        </p:sp>
      </p:grpSp>
      <p:grpSp>
        <p:nvGrpSpPr>
          <p:cNvPr id="63" name="Groupe 62">
            <a:extLst>
              <a:ext uri="{FF2B5EF4-FFF2-40B4-BE49-F238E27FC236}">
                <a16:creationId xmlns:a16="http://schemas.microsoft.com/office/drawing/2014/main" id="{7436FA77-31C7-3CDC-A6A1-B268F85A5C46}"/>
              </a:ext>
            </a:extLst>
          </p:cNvPr>
          <p:cNvGrpSpPr/>
          <p:nvPr/>
        </p:nvGrpSpPr>
        <p:grpSpPr>
          <a:xfrm>
            <a:off x="7456020" y="3561298"/>
            <a:ext cx="3713102" cy="570540"/>
            <a:chOff x="7456020" y="3561298"/>
            <a:chExt cx="3713102" cy="570540"/>
          </a:xfrm>
        </p:grpSpPr>
        <p:cxnSp>
          <p:nvCxnSpPr>
            <p:cNvPr id="52" name="Connecteur droit 51">
              <a:extLst>
                <a:ext uri="{FF2B5EF4-FFF2-40B4-BE49-F238E27FC236}">
                  <a16:creationId xmlns:a16="http://schemas.microsoft.com/office/drawing/2014/main" id="{07E8A029-219B-83B9-D7EE-D30EC204269F}"/>
                </a:ext>
              </a:extLst>
            </p:cNvPr>
            <p:cNvCxnSpPr>
              <a:cxnSpLocks/>
            </p:cNvCxnSpPr>
            <p:nvPr/>
          </p:nvCxnSpPr>
          <p:spPr>
            <a:xfrm flipH="1" flipV="1">
              <a:off x="7456020" y="3561298"/>
              <a:ext cx="859998" cy="433644"/>
            </a:xfrm>
            <a:prstGeom prst="line">
              <a:avLst/>
            </a:prstGeom>
            <a:ln w="19050"/>
          </p:spPr>
          <p:style>
            <a:lnRef idx="1">
              <a:schemeClr val="dk1"/>
            </a:lnRef>
            <a:fillRef idx="0">
              <a:schemeClr val="dk1"/>
            </a:fillRef>
            <a:effectRef idx="0">
              <a:schemeClr val="dk1"/>
            </a:effectRef>
            <a:fontRef idx="minor">
              <a:schemeClr val="tx1"/>
            </a:fontRef>
          </p:style>
        </p:cxnSp>
        <p:sp>
          <p:nvSpPr>
            <p:cNvPr id="61" name="ZoneTexte 60">
              <a:extLst>
                <a:ext uri="{FF2B5EF4-FFF2-40B4-BE49-F238E27FC236}">
                  <a16:creationId xmlns:a16="http://schemas.microsoft.com/office/drawing/2014/main" id="{9979A681-0B98-C9EC-A44C-F0D9278DA369}"/>
                </a:ext>
              </a:extLst>
            </p:cNvPr>
            <p:cNvSpPr txBox="1"/>
            <p:nvPr/>
          </p:nvSpPr>
          <p:spPr>
            <a:xfrm>
              <a:off x="8321749" y="3824061"/>
              <a:ext cx="2847373" cy="307777"/>
            </a:xfrm>
            <a:prstGeom prst="rect">
              <a:avLst/>
            </a:prstGeom>
            <a:noFill/>
          </p:spPr>
          <p:txBody>
            <a:bodyPr wrap="square" rtlCol="0">
              <a:spAutoFit/>
            </a:bodyPr>
            <a:lstStyle/>
            <a:p>
              <a:r>
                <a:rPr lang="fr-FR" sz="1400" cap="small" dirty="0"/>
                <a:t>Compte utilisateur du domaine</a:t>
              </a:r>
            </a:p>
          </p:txBody>
        </p:sp>
      </p:grpSp>
      <p:grpSp>
        <p:nvGrpSpPr>
          <p:cNvPr id="65" name="Groupe 64">
            <a:extLst>
              <a:ext uri="{FF2B5EF4-FFF2-40B4-BE49-F238E27FC236}">
                <a16:creationId xmlns:a16="http://schemas.microsoft.com/office/drawing/2014/main" id="{7A72F7BA-4255-B576-24A8-8CF00A1E128B}"/>
              </a:ext>
            </a:extLst>
          </p:cNvPr>
          <p:cNvGrpSpPr/>
          <p:nvPr/>
        </p:nvGrpSpPr>
        <p:grpSpPr>
          <a:xfrm>
            <a:off x="5385241" y="780430"/>
            <a:ext cx="1232772" cy="1658758"/>
            <a:chOff x="5385241" y="780430"/>
            <a:chExt cx="1232772" cy="1658758"/>
          </a:xfrm>
        </p:grpSpPr>
        <p:grpSp>
          <p:nvGrpSpPr>
            <p:cNvPr id="24" name="Groupe 23">
              <a:extLst>
                <a:ext uri="{FF2B5EF4-FFF2-40B4-BE49-F238E27FC236}">
                  <a16:creationId xmlns:a16="http://schemas.microsoft.com/office/drawing/2014/main" id="{5BFB2CFF-89CC-A35A-A1B6-2AF88ABA194E}"/>
                </a:ext>
              </a:extLst>
            </p:cNvPr>
            <p:cNvGrpSpPr/>
            <p:nvPr/>
          </p:nvGrpSpPr>
          <p:grpSpPr>
            <a:xfrm>
              <a:off x="5511539" y="1037187"/>
              <a:ext cx="986209" cy="1402001"/>
              <a:chOff x="1783941" y="3845085"/>
              <a:chExt cx="986209" cy="1402001"/>
            </a:xfrm>
          </p:grpSpPr>
          <p:grpSp>
            <p:nvGrpSpPr>
              <p:cNvPr id="26" name="Groupe 25">
                <a:extLst>
                  <a:ext uri="{FF2B5EF4-FFF2-40B4-BE49-F238E27FC236}">
                    <a16:creationId xmlns:a16="http://schemas.microsoft.com/office/drawing/2014/main" id="{5BABA3B7-7CFE-F42A-5B94-6F784C35131B}"/>
                  </a:ext>
                </a:extLst>
              </p:cNvPr>
              <p:cNvGrpSpPr/>
              <p:nvPr/>
            </p:nvGrpSpPr>
            <p:grpSpPr>
              <a:xfrm>
                <a:off x="1783941" y="3845085"/>
                <a:ext cx="986209" cy="1402001"/>
                <a:chOff x="5120726" y="1638094"/>
                <a:chExt cx="2247704" cy="4146186"/>
              </a:xfrm>
              <a:noFill/>
            </p:grpSpPr>
            <p:sp>
              <p:nvSpPr>
                <p:cNvPr id="32" name="Rectangle 31">
                  <a:extLst>
                    <a:ext uri="{FF2B5EF4-FFF2-40B4-BE49-F238E27FC236}">
                      <a16:creationId xmlns:a16="http://schemas.microsoft.com/office/drawing/2014/main" id="{04C65718-D51F-708B-DF11-36E6D658C4B0}"/>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ZoneTexte 32">
                  <a:extLst>
                    <a:ext uri="{FF2B5EF4-FFF2-40B4-BE49-F238E27FC236}">
                      <a16:creationId xmlns:a16="http://schemas.microsoft.com/office/drawing/2014/main" id="{3ED9FA07-6C42-7A3D-DF1F-996EE81E8CBA}"/>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31" name="Picture 4" descr="Active Directory : Integration plugin - Edunao">
                <a:extLst>
                  <a:ext uri="{FF2B5EF4-FFF2-40B4-BE49-F238E27FC236}">
                    <a16:creationId xmlns:a16="http://schemas.microsoft.com/office/drawing/2014/main" id="{AE704B54-CACC-DC53-7DBF-284B78EA11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ZoneTexte 63">
              <a:extLst>
                <a:ext uri="{FF2B5EF4-FFF2-40B4-BE49-F238E27FC236}">
                  <a16:creationId xmlns:a16="http://schemas.microsoft.com/office/drawing/2014/main" id="{9C49880C-328F-467F-0352-A4A7A9A6FC02}"/>
                </a:ext>
              </a:extLst>
            </p:cNvPr>
            <p:cNvSpPr txBox="1"/>
            <p:nvPr/>
          </p:nvSpPr>
          <p:spPr>
            <a:xfrm>
              <a:off x="5385241" y="780430"/>
              <a:ext cx="1232772" cy="307777"/>
            </a:xfrm>
            <a:prstGeom prst="rect">
              <a:avLst/>
            </a:prstGeom>
            <a:noFill/>
          </p:spPr>
          <p:txBody>
            <a:bodyPr wrap="square" rtlCol="0">
              <a:spAutoFit/>
            </a:bodyPr>
            <a:lstStyle/>
            <a:p>
              <a:pPr algn="ctr"/>
              <a:r>
                <a:rPr lang="fr-FR" sz="1400" cap="small" dirty="0"/>
                <a:t>Domaine</a:t>
              </a:r>
            </a:p>
          </p:txBody>
        </p:sp>
      </p:grpSp>
      <p:pic>
        <p:nvPicPr>
          <p:cNvPr id="20" name="Image 19" descr="Une image contenant dessin humoristique, capture d’écran, mammifère, Graphique&#10;&#10;Description générée automatiquement">
            <a:extLst>
              <a:ext uri="{FF2B5EF4-FFF2-40B4-BE49-F238E27FC236}">
                <a16:creationId xmlns:a16="http://schemas.microsoft.com/office/drawing/2014/main" id="{BF14D1B8-26F8-3DBF-941E-61938917C016}"/>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0500294" y="-4548614"/>
            <a:ext cx="1521440" cy="856667"/>
          </a:xfrm>
          <a:prstGeom prst="rect">
            <a:avLst/>
          </a:prstGeom>
        </p:spPr>
      </p:pic>
      <p:grpSp>
        <p:nvGrpSpPr>
          <p:cNvPr id="72" name="Groupe 71">
            <a:extLst>
              <a:ext uri="{FF2B5EF4-FFF2-40B4-BE49-F238E27FC236}">
                <a16:creationId xmlns:a16="http://schemas.microsoft.com/office/drawing/2014/main" id="{98A85704-2A1D-DBE3-CE37-7BFF55AFB3F3}"/>
              </a:ext>
            </a:extLst>
          </p:cNvPr>
          <p:cNvGrpSpPr/>
          <p:nvPr/>
        </p:nvGrpSpPr>
        <p:grpSpPr>
          <a:xfrm>
            <a:off x="2514428" y="675991"/>
            <a:ext cx="3930833" cy="1709058"/>
            <a:chOff x="2514428" y="675991"/>
            <a:chExt cx="3930833" cy="1709058"/>
          </a:xfrm>
        </p:grpSpPr>
        <p:sp>
          <p:nvSpPr>
            <p:cNvPr id="45" name="Rectangle 44">
              <a:extLst>
                <a:ext uri="{FF2B5EF4-FFF2-40B4-BE49-F238E27FC236}">
                  <a16:creationId xmlns:a16="http://schemas.microsoft.com/office/drawing/2014/main" id="{069EE5E6-E690-13F1-5193-2D8774079E0E}"/>
                </a:ext>
              </a:extLst>
            </p:cNvPr>
            <p:cNvSpPr/>
            <p:nvPr/>
          </p:nvSpPr>
          <p:spPr>
            <a:xfrm>
              <a:off x="3275278" y="924744"/>
              <a:ext cx="1614066" cy="146030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a:extLst>
                <a:ext uri="{FF2B5EF4-FFF2-40B4-BE49-F238E27FC236}">
                  <a16:creationId xmlns:a16="http://schemas.microsoft.com/office/drawing/2014/main" id="{39B86CA9-C18C-D775-5595-F8E2A532FB7F}"/>
                </a:ext>
              </a:extLst>
            </p:cNvPr>
            <p:cNvSpPr txBox="1"/>
            <p:nvPr/>
          </p:nvSpPr>
          <p:spPr>
            <a:xfrm>
              <a:off x="2514428" y="675991"/>
              <a:ext cx="3201186" cy="307777"/>
            </a:xfrm>
            <a:prstGeom prst="rect">
              <a:avLst/>
            </a:prstGeom>
            <a:noFill/>
          </p:spPr>
          <p:txBody>
            <a:bodyPr wrap="square" rtlCol="0">
              <a:spAutoFit/>
            </a:bodyPr>
            <a:lstStyle/>
            <a:p>
              <a:pPr algn="ctr"/>
              <a:r>
                <a:rPr lang="fr-FR" sz="1400" cap="small" dirty="0"/>
                <a:t>Annuaire AD</a:t>
              </a:r>
            </a:p>
          </p:txBody>
        </p:sp>
        <p:pic>
          <p:nvPicPr>
            <p:cNvPr id="50" name="Image 49" descr="Une image contenant capture d’écran, ordinateur, Rectangle, multimédia&#10;&#10;Description générée automatiquement">
              <a:extLst>
                <a:ext uri="{FF2B5EF4-FFF2-40B4-BE49-F238E27FC236}">
                  <a16:creationId xmlns:a16="http://schemas.microsoft.com/office/drawing/2014/main" id="{EBB6918A-1C80-F0C4-56E9-0D89C26417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0191" y="877146"/>
              <a:ext cx="419421" cy="419421"/>
            </a:xfrm>
            <a:prstGeom prst="rect">
              <a:avLst/>
            </a:prstGeom>
          </p:spPr>
        </p:pic>
        <p:pic>
          <p:nvPicPr>
            <p:cNvPr id="59" name="Image 58" descr="Une image contenant capture d’écran, ordinateur, Rectangle, multimédia&#10;&#10;Description générée automatiquement">
              <a:extLst>
                <a:ext uri="{FF2B5EF4-FFF2-40B4-BE49-F238E27FC236}">
                  <a16:creationId xmlns:a16="http://schemas.microsoft.com/office/drawing/2014/main" id="{AE6BD2BA-232D-304E-C73B-27DCFCF90D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0191" y="1235444"/>
              <a:ext cx="419421" cy="419421"/>
            </a:xfrm>
            <a:prstGeom prst="rect">
              <a:avLst/>
            </a:prstGeom>
          </p:spPr>
        </p:pic>
        <p:pic>
          <p:nvPicPr>
            <p:cNvPr id="66" name="Image 65" descr="Une image contenant capture d’écran, ordinateur, Rectangle, multimédia&#10;&#10;Description générée automatiquement">
              <a:extLst>
                <a:ext uri="{FF2B5EF4-FFF2-40B4-BE49-F238E27FC236}">
                  <a16:creationId xmlns:a16="http://schemas.microsoft.com/office/drawing/2014/main" id="{CAB61B7F-9DF7-EE75-BE28-38FFC078DD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48995" y="1577893"/>
              <a:ext cx="419421" cy="419421"/>
            </a:xfrm>
            <a:prstGeom prst="rect">
              <a:avLst/>
            </a:prstGeom>
          </p:spPr>
        </p:pic>
        <p:sp>
          <p:nvSpPr>
            <p:cNvPr id="67" name="ZoneTexte 66">
              <a:extLst>
                <a:ext uri="{FF2B5EF4-FFF2-40B4-BE49-F238E27FC236}">
                  <a16:creationId xmlns:a16="http://schemas.microsoft.com/office/drawing/2014/main" id="{8629F8E8-4B96-2E81-1D5E-AB621578752D}"/>
                </a:ext>
              </a:extLst>
            </p:cNvPr>
            <p:cNvSpPr txBox="1"/>
            <p:nvPr/>
          </p:nvSpPr>
          <p:spPr>
            <a:xfrm>
              <a:off x="3590489" y="929018"/>
              <a:ext cx="2847373" cy="261610"/>
            </a:xfrm>
            <a:prstGeom prst="rect">
              <a:avLst/>
            </a:prstGeom>
            <a:noFill/>
          </p:spPr>
          <p:txBody>
            <a:bodyPr wrap="square" rtlCol="0">
              <a:spAutoFit/>
            </a:bodyPr>
            <a:lstStyle/>
            <a:p>
              <a:r>
                <a:rPr lang="fr-FR" sz="1100" cap="small" dirty="0"/>
                <a:t>Nom machine</a:t>
              </a:r>
            </a:p>
          </p:txBody>
        </p:sp>
        <p:sp>
          <p:nvSpPr>
            <p:cNvPr id="68" name="ZoneTexte 67">
              <a:extLst>
                <a:ext uri="{FF2B5EF4-FFF2-40B4-BE49-F238E27FC236}">
                  <a16:creationId xmlns:a16="http://schemas.microsoft.com/office/drawing/2014/main" id="{E9A8D2BB-7D56-D261-82A3-6BEEF0515EDD}"/>
                </a:ext>
              </a:extLst>
            </p:cNvPr>
            <p:cNvSpPr txBox="1"/>
            <p:nvPr/>
          </p:nvSpPr>
          <p:spPr>
            <a:xfrm>
              <a:off x="3597888" y="1286286"/>
              <a:ext cx="2847373" cy="261610"/>
            </a:xfrm>
            <a:prstGeom prst="rect">
              <a:avLst/>
            </a:prstGeom>
            <a:noFill/>
          </p:spPr>
          <p:txBody>
            <a:bodyPr wrap="square" rtlCol="0">
              <a:spAutoFit/>
            </a:bodyPr>
            <a:lstStyle/>
            <a:p>
              <a:r>
                <a:rPr lang="fr-FR" sz="1100" cap="small" dirty="0"/>
                <a:t>Nom machine</a:t>
              </a:r>
            </a:p>
          </p:txBody>
        </p:sp>
        <p:sp>
          <p:nvSpPr>
            <p:cNvPr id="69" name="ZoneTexte 68">
              <a:extLst>
                <a:ext uri="{FF2B5EF4-FFF2-40B4-BE49-F238E27FC236}">
                  <a16:creationId xmlns:a16="http://schemas.microsoft.com/office/drawing/2014/main" id="{60194F1D-BBEB-2E49-0F26-7D86DB3EAAD8}"/>
                </a:ext>
              </a:extLst>
            </p:cNvPr>
            <p:cNvSpPr txBox="1"/>
            <p:nvPr/>
          </p:nvSpPr>
          <p:spPr>
            <a:xfrm>
              <a:off x="3597888" y="1630253"/>
              <a:ext cx="2847373" cy="261610"/>
            </a:xfrm>
            <a:prstGeom prst="rect">
              <a:avLst/>
            </a:prstGeom>
            <a:noFill/>
          </p:spPr>
          <p:txBody>
            <a:bodyPr wrap="square" rtlCol="0">
              <a:spAutoFit/>
            </a:bodyPr>
            <a:lstStyle/>
            <a:p>
              <a:r>
                <a:rPr lang="fr-FR" sz="1100" cap="small" dirty="0"/>
                <a:t>Nom machine</a:t>
              </a:r>
            </a:p>
          </p:txBody>
        </p:sp>
        <p:cxnSp>
          <p:nvCxnSpPr>
            <p:cNvPr id="70" name="Connecteur droit 69">
              <a:extLst>
                <a:ext uri="{FF2B5EF4-FFF2-40B4-BE49-F238E27FC236}">
                  <a16:creationId xmlns:a16="http://schemas.microsoft.com/office/drawing/2014/main" id="{E779F94E-B593-2A24-73C7-E10DB814F75D}"/>
                </a:ext>
              </a:extLst>
            </p:cNvPr>
            <p:cNvCxnSpPr>
              <a:cxnSpLocks/>
            </p:cNvCxnSpPr>
            <p:nvPr/>
          </p:nvCxnSpPr>
          <p:spPr>
            <a:xfrm>
              <a:off x="4889344" y="1726194"/>
              <a:ext cx="58674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9477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1000"/>
                                        <p:tgtEl>
                                          <p:spTgt spid="72"/>
                                        </p:tgtEl>
                                      </p:cBhvr>
                                    </p:animEffect>
                                    <p:anim calcmode="lin" valueType="num">
                                      <p:cBhvr>
                                        <p:cTn id="13" dur="1000" fill="hold"/>
                                        <p:tgtEl>
                                          <p:spTgt spid="72"/>
                                        </p:tgtEl>
                                        <p:attrNameLst>
                                          <p:attrName>ppt_x</p:attrName>
                                        </p:attrNameLst>
                                      </p:cBhvr>
                                      <p:tavLst>
                                        <p:tav tm="0">
                                          <p:val>
                                            <p:strVal val="#ppt_x"/>
                                          </p:val>
                                        </p:tav>
                                        <p:tav tm="100000">
                                          <p:val>
                                            <p:strVal val="#ppt_x"/>
                                          </p:val>
                                        </p:tav>
                                      </p:tavLst>
                                    </p:anim>
                                    <p:anim calcmode="lin" valueType="num">
                                      <p:cBhvr>
                                        <p:cTn id="14"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1000"/>
                                        <p:tgtEl>
                                          <p:spTgt spid="47"/>
                                        </p:tgtEl>
                                      </p:cBhvr>
                                    </p:animEffect>
                                    <p:anim calcmode="lin" valueType="num">
                                      <p:cBhvr>
                                        <p:cTn id="20" dur="1000" fill="hold"/>
                                        <p:tgtEl>
                                          <p:spTgt spid="47"/>
                                        </p:tgtEl>
                                        <p:attrNameLst>
                                          <p:attrName>ppt_x</p:attrName>
                                        </p:attrNameLst>
                                      </p:cBhvr>
                                      <p:tavLst>
                                        <p:tav tm="0">
                                          <p:val>
                                            <p:strVal val="#ppt_x"/>
                                          </p:val>
                                        </p:tav>
                                        <p:tav tm="100000">
                                          <p:val>
                                            <p:strVal val="#ppt_x"/>
                                          </p:val>
                                        </p:tav>
                                      </p:tavLst>
                                    </p:anim>
                                    <p:anim calcmode="lin" valueType="num">
                                      <p:cBhvr>
                                        <p:cTn id="21"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fade">
                                      <p:cBhvr>
                                        <p:cTn id="26" dur="1000"/>
                                        <p:tgtEl>
                                          <p:spTgt spid="6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178C2-FCED-DC2B-209F-6FB7414BF049}"/>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85CA4D13-CB35-8FC9-3A9D-37AB24A4476F}"/>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12082157-6EFD-2853-C33F-2B5C233099DF}"/>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2A5D6E53-B869-7E40-8951-0565C74DAF8C}"/>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E968A998-7C8B-D3BA-98D3-CB2552C255D8}"/>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659A9B19-D9E1-EFDF-F125-D443E45F502E}"/>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7DCDE7C3-8164-ADE5-0E44-AB773C836816}"/>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17DC90FF-14E5-0474-036C-C67F1113CC00}"/>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32AC6B18-8477-B23A-543C-2FBA13FE1605}"/>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8BCAADE7-B01A-616C-7CED-F1D80181FD50}"/>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E6EDA6B6-2FD5-C1D3-DDEF-792CFAA79F29}"/>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301E0224-D8A3-290E-9BA6-A3C565B779F3}"/>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157750FA-66AA-606D-944D-C8C71FE74C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DCCC56A0-CAB7-4653-860B-84C0114EBA27}"/>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A0900DAD-F161-77B7-D782-1D57C82DAF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341CAEAE-5EA1-41C8-FB2C-33A9EFFE87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92A1F7EA-CEA0-8B58-D31C-6D2D68955792}"/>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764D749B-6887-03E9-FE8F-2AA9C085C738}"/>
              </a:ext>
            </a:extLst>
          </p:cNvPr>
          <p:cNvGrpSpPr/>
          <p:nvPr/>
        </p:nvGrpSpPr>
        <p:grpSpPr>
          <a:xfrm>
            <a:off x="3879535" y="1174092"/>
            <a:ext cx="986209" cy="1402001"/>
            <a:chOff x="1783941" y="3845085"/>
            <a:chExt cx="986209" cy="1402001"/>
          </a:xfrm>
        </p:grpSpPr>
        <p:grpSp>
          <p:nvGrpSpPr>
            <p:cNvPr id="2" name="Groupe 1">
              <a:extLst>
                <a:ext uri="{FF2B5EF4-FFF2-40B4-BE49-F238E27FC236}">
                  <a16:creationId xmlns:a16="http://schemas.microsoft.com/office/drawing/2014/main" id="{0EA0353B-E606-11B9-F461-76A6167FCC71}"/>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FFEB83C0-5E8D-E158-D0E8-3D1A75B44B17}"/>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381C0FAB-A45A-7059-27F5-E1A7CEE9DF00}"/>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3759F762-4ACB-413A-4401-C48162B8E1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BDEC6EFA-1FD8-33DE-F469-0E8092CEAE4F}"/>
              </a:ext>
            </a:extLst>
          </p:cNvPr>
          <p:cNvGrpSpPr/>
          <p:nvPr/>
        </p:nvGrpSpPr>
        <p:grpSpPr>
          <a:xfrm>
            <a:off x="4868052" y="1718131"/>
            <a:ext cx="2520950" cy="307777"/>
            <a:chOff x="4868052" y="1718131"/>
            <a:chExt cx="2520950" cy="307777"/>
          </a:xfrm>
        </p:grpSpPr>
        <p:sp>
          <p:nvSpPr>
            <p:cNvPr id="3" name="ZoneTexte 2">
              <a:extLst>
                <a:ext uri="{FF2B5EF4-FFF2-40B4-BE49-F238E27FC236}">
                  <a16:creationId xmlns:a16="http://schemas.microsoft.com/office/drawing/2014/main" id="{2BC540ED-F7E3-4589-A1FA-0AE9D692EE4E}"/>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5A9E238B-0100-03F8-3795-6700F95FF7C7}"/>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e 11">
            <a:extLst>
              <a:ext uri="{FF2B5EF4-FFF2-40B4-BE49-F238E27FC236}">
                <a16:creationId xmlns:a16="http://schemas.microsoft.com/office/drawing/2014/main" id="{276FD274-266B-E034-5941-CD2D75BCA2D9}"/>
              </a:ext>
            </a:extLst>
          </p:cNvPr>
          <p:cNvGrpSpPr/>
          <p:nvPr/>
        </p:nvGrpSpPr>
        <p:grpSpPr>
          <a:xfrm>
            <a:off x="4877596" y="2103391"/>
            <a:ext cx="1235020" cy="1185287"/>
            <a:chOff x="4877596" y="2103391"/>
            <a:chExt cx="1235020" cy="1185287"/>
          </a:xfrm>
        </p:grpSpPr>
        <p:cxnSp>
          <p:nvCxnSpPr>
            <p:cNvPr id="11" name="Connecteur droit 10">
              <a:extLst>
                <a:ext uri="{FF2B5EF4-FFF2-40B4-BE49-F238E27FC236}">
                  <a16:creationId xmlns:a16="http://schemas.microsoft.com/office/drawing/2014/main" id="{23F9A4CE-5BDA-01FE-C9B3-3DE95D86478D}"/>
                </a:ext>
              </a:extLst>
            </p:cNvPr>
            <p:cNvCxnSpPr>
              <a:cxnSpLocks/>
            </p:cNvCxnSpPr>
            <p:nvPr/>
          </p:nvCxnSpPr>
          <p:spPr>
            <a:xfrm flipV="1">
              <a:off x="5397676" y="2103391"/>
              <a:ext cx="714940" cy="66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6BF5562E-7616-2806-6D43-E5D7F5B3AE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7596" y="2797146"/>
              <a:ext cx="491532" cy="491532"/>
            </a:xfrm>
            <a:prstGeom prst="rect">
              <a:avLst/>
            </a:prstGeom>
          </p:spPr>
        </p:pic>
      </p:grpSp>
      <p:cxnSp>
        <p:nvCxnSpPr>
          <p:cNvPr id="15" name="Connecteur droit 14">
            <a:extLst>
              <a:ext uri="{FF2B5EF4-FFF2-40B4-BE49-F238E27FC236}">
                <a16:creationId xmlns:a16="http://schemas.microsoft.com/office/drawing/2014/main" id="{3E19F2D6-6E59-1F8A-4209-65887EEDE9E1}"/>
              </a:ext>
            </a:extLst>
          </p:cNvPr>
          <p:cNvCxnSpPr>
            <a:cxnSpLocks/>
          </p:cNvCxnSpPr>
          <p:nvPr/>
        </p:nvCxnSpPr>
        <p:spPr>
          <a:xfrm flipV="1">
            <a:off x="5890451" y="2095762"/>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17919DD7-B295-28D8-9EB2-32E21FC066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2419" y="2683468"/>
            <a:ext cx="776064" cy="776064"/>
          </a:xfrm>
          <a:prstGeom prst="rect">
            <a:avLst/>
          </a:prstGeom>
        </p:spPr>
      </p:pic>
      <p:cxnSp>
        <p:nvCxnSpPr>
          <p:cNvPr id="22" name="Connecteur droit 21">
            <a:extLst>
              <a:ext uri="{FF2B5EF4-FFF2-40B4-BE49-F238E27FC236}">
                <a16:creationId xmlns:a16="http://schemas.microsoft.com/office/drawing/2014/main" id="{0B1C34E8-AA06-5D09-0F87-A9859B90B5C6}"/>
              </a:ext>
            </a:extLst>
          </p:cNvPr>
          <p:cNvCxnSpPr>
            <a:cxnSpLocks/>
          </p:cNvCxnSpPr>
          <p:nvPr/>
        </p:nvCxnSpPr>
        <p:spPr>
          <a:xfrm flipH="1" flipV="1">
            <a:off x="6119755" y="2095762"/>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1DAE1179-C106-883D-38D3-217AF60D45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7359" y="2731534"/>
            <a:ext cx="938102" cy="532011"/>
          </a:xfrm>
          <a:prstGeom prst="rect">
            <a:avLst/>
          </a:prstGeom>
        </p:spPr>
      </p:pic>
      <p:cxnSp>
        <p:nvCxnSpPr>
          <p:cNvPr id="30" name="Connecteur droit 29">
            <a:extLst>
              <a:ext uri="{FF2B5EF4-FFF2-40B4-BE49-F238E27FC236}">
                <a16:creationId xmlns:a16="http://schemas.microsoft.com/office/drawing/2014/main" id="{051A14F3-6CE7-CF69-175B-7AAD128346DD}"/>
              </a:ext>
            </a:extLst>
          </p:cNvPr>
          <p:cNvCxnSpPr>
            <a:cxnSpLocks/>
          </p:cNvCxnSpPr>
          <p:nvPr/>
        </p:nvCxnSpPr>
        <p:spPr>
          <a:xfrm flipH="1" flipV="1">
            <a:off x="6112616" y="2095762"/>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D45797EC-81F9-CD8A-8120-0E4538FCDA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07393" y="2624742"/>
            <a:ext cx="700829" cy="659603"/>
          </a:xfrm>
          <a:prstGeom prst="rect">
            <a:avLst/>
          </a:prstGeom>
        </p:spPr>
      </p:pic>
      <p:cxnSp>
        <p:nvCxnSpPr>
          <p:cNvPr id="35" name="Connecteur droit 34">
            <a:extLst>
              <a:ext uri="{FF2B5EF4-FFF2-40B4-BE49-F238E27FC236}">
                <a16:creationId xmlns:a16="http://schemas.microsoft.com/office/drawing/2014/main" id="{731CD68C-8E03-28F9-81BF-BC54C6007ADE}"/>
              </a:ext>
            </a:extLst>
          </p:cNvPr>
          <p:cNvCxnSpPr>
            <a:cxnSpLocks/>
          </p:cNvCxnSpPr>
          <p:nvPr/>
        </p:nvCxnSpPr>
        <p:spPr>
          <a:xfrm>
            <a:off x="6875994" y="1911362"/>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9CCF8AB0-5E7B-E6B7-571A-D76371E583EC}"/>
              </a:ext>
            </a:extLst>
          </p:cNvPr>
          <p:cNvSpPr txBox="1"/>
          <p:nvPr/>
        </p:nvSpPr>
        <p:spPr>
          <a:xfrm>
            <a:off x="8158480" y="1712039"/>
            <a:ext cx="2042893" cy="307777"/>
          </a:xfrm>
          <a:prstGeom prst="rect">
            <a:avLst/>
          </a:prstGeom>
          <a:noFill/>
        </p:spPr>
        <p:txBody>
          <a:bodyPr wrap="square" rtlCol="0">
            <a:spAutoFit/>
          </a:bodyPr>
          <a:lstStyle/>
          <a:p>
            <a:r>
              <a:rPr lang="fr-FR" sz="1400" cap="small" dirty="0"/>
              <a:t>Service DNS</a:t>
            </a:r>
          </a:p>
        </p:txBody>
      </p:sp>
      <p:pic>
        <p:nvPicPr>
          <p:cNvPr id="18" name="Image 17">
            <a:extLst>
              <a:ext uri="{FF2B5EF4-FFF2-40B4-BE49-F238E27FC236}">
                <a16:creationId xmlns:a16="http://schemas.microsoft.com/office/drawing/2014/main" id="{74C18BE4-F712-99ED-12B1-4EBF37E9490C}"/>
              </a:ext>
            </a:extLst>
          </p:cNvPr>
          <p:cNvPicPr>
            <a:picLocks noChangeAspect="1"/>
          </p:cNvPicPr>
          <p:nvPr/>
        </p:nvPicPr>
        <p:blipFill>
          <a:blip r:embed="rId9"/>
          <a:stretch>
            <a:fillRect/>
          </a:stretch>
        </p:blipFill>
        <p:spPr>
          <a:xfrm>
            <a:off x="8092769" y="2069793"/>
            <a:ext cx="1726428" cy="841017"/>
          </a:xfrm>
          <a:prstGeom prst="rect">
            <a:avLst/>
          </a:prstGeom>
        </p:spPr>
      </p:pic>
      <p:pic>
        <p:nvPicPr>
          <p:cNvPr id="20" name="Image 19" descr="Une image contenant dessin humoristique, capture d’écran, mammifère, Graphique&#10;&#10;Description générée automatiquement">
            <a:extLst>
              <a:ext uri="{FF2B5EF4-FFF2-40B4-BE49-F238E27FC236}">
                <a16:creationId xmlns:a16="http://schemas.microsoft.com/office/drawing/2014/main" id="{9CE36D12-8528-4A91-02BF-B0C94AF1E732}"/>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3793877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19C7A-D912-A66A-D52F-E2112F098638}"/>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B8861810-BB5E-745F-3EE9-684C9A8E4671}"/>
              </a:ext>
            </a:extLst>
          </p:cNvPr>
          <p:cNvSpPr/>
          <p:nvPr/>
        </p:nvSpPr>
        <p:spPr>
          <a:xfrm rot="18802443">
            <a:off x="8273420" y="-7440702"/>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CD0295FA-6E11-49B9-A1D5-6E983CD14A48}"/>
              </a:ext>
            </a:extLst>
          </p:cNvPr>
          <p:cNvSpPr/>
          <p:nvPr/>
        </p:nvSpPr>
        <p:spPr>
          <a:xfrm>
            <a:off x="-446615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026B9FA5-1CC5-4418-A6B1-256518411B1F}"/>
              </a:ext>
            </a:extLst>
          </p:cNvPr>
          <p:cNvSpPr/>
          <p:nvPr/>
        </p:nvSpPr>
        <p:spPr>
          <a:xfrm>
            <a:off x="-3533837"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5C2B21BE-9DD2-4132-C73D-12ED8C8BE9D2}"/>
              </a:ext>
            </a:extLst>
          </p:cNvPr>
          <p:cNvSpPr/>
          <p:nvPr/>
        </p:nvSpPr>
        <p:spPr>
          <a:xfrm>
            <a:off x="-3533837"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AC46ED70-FF2A-1886-76EA-E5E301097902}"/>
              </a:ext>
            </a:extLst>
          </p:cNvPr>
          <p:cNvSpPr txBox="1"/>
          <p:nvPr/>
        </p:nvSpPr>
        <p:spPr>
          <a:xfrm>
            <a:off x="-719273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903FD9BD-901D-A266-BCF9-E077DE00EA2D}"/>
              </a:ext>
            </a:extLst>
          </p:cNvPr>
          <p:cNvSpPr/>
          <p:nvPr/>
        </p:nvSpPr>
        <p:spPr>
          <a:xfrm>
            <a:off x="-3533837"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3B607336-E71C-C739-6AB3-ED3B77A6B391}"/>
              </a:ext>
            </a:extLst>
          </p:cNvPr>
          <p:cNvSpPr txBox="1"/>
          <p:nvPr/>
        </p:nvSpPr>
        <p:spPr>
          <a:xfrm>
            <a:off x="-3140168"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0A7AC467-A91C-61F9-DC43-892AEAF91308}"/>
              </a:ext>
            </a:extLst>
          </p:cNvPr>
          <p:cNvSpPr txBox="1"/>
          <p:nvPr/>
        </p:nvSpPr>
        <p:spPr>
          <a:xfrm>
            <a:off x="-732113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E66B2662-AC0C-423F-98CF-235FE377F4E9}"/>
              </a:ext>
            </a:extLst>
          </p:cNvPr>
          <p:cNvSpPr/>
          <p:nvPr/>
        </p:nvSpPr>
        <p:spPr>
          <a:xfrm>
            <a:off x="-512387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ABEFDFCE-536B-1083-E616-C427655F4626}"/>
              </a:ext>
            </a:extLst>
          </p:cNvPr>
          <p:cNvSpPr/>
          <p:nvPr/>
        </p:nvSpPr>
        <p:spPr>
          <a:xfrm>
            <a:off x="-3972311"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F1362727-3A54-EE32-3397-EBB36AC6D885}"/>
              </a:ext>
            </a:extLst>
          </p:cNvPr>
          <p:cNvSpPr/>
          <p:nvPr/>
        </p:nvSpPr>
        <p:spPr>
          <a:xfrm>
            <a:off x="-3972311"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B50BB2AA-CA7B-B7C1-C4B2-66E0B421E1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74727" y="3288678"/>
            <a:ext cx="699700" cy="699700"/>
          </a:xfrm>
          <a:prstGeom prst="rect">
            <a:avLst/>
          </a:prstGeom>
        </p:spPr>
      </p:pic>
      <p:sp>
        <p:nvSpPr>
          <p:cNvPr id="56" name="Ellipse 55">
            <a:extLst>
              <a:ext uri="{FF2B5EF4-FFF2-40B4-BE49-F238E27FC236}">
                <a16:creationId xmlns:a16="http://schemas.microsoft.com/office/drawing/2014/main" id="{F6FDDE91-C500-DB88-AD94-2EA6CACD1D36}"/>
              </a:ext>
            </a:extLst>
          </p:cNvPr>
          <p:cNvSpPr/>
          <p:nvPr/>
        </p:nvSpPr>
        <p:spPr>
          <a:xfrm>
            <a:off x="-3972311"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E1AB0D82-C355-5921-5E55-0F29826F61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74727" y="4739653"/>
            <a:ext cx="699700" cy="699700"/>
          </a:xfrm>
          <a:prstGeom prst="rect">
            <a:avLst/>
          </a:prstGeom>
        </p:spPr>
      </p:pic>
      <p:pic>
        <p:nvPicPr>
          <p:cNvPr id="58" name="Graphique 57">
            <a:extLst>
              <a:ext uri="{FF2B5EF4-FFF2-40B4-BE49-F238E27FC236}">
                <a16:creationId xmlns:a16="http://schemas.microsoft.com/office/drawing/2014/main" id="{2B075A11-6846-1B9E-CF29-639864354F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74727" y="1837704"/>
            <a:ext cx="699700" cy="699700"/>
          </a:xfrm>
          <a:prstGeom prst="rect">
            <a:avLst/>
          </a:prstGeom>
        </p:spPr>
      </p:pic>
      <p:sp>
        <p:nvSpPr>
          <p:cNvPr id="10" name="ZoneTexte 9">
            <a:extLst>
              <a:ext uri="{FF2B5EF4-FFF2-40B4-BE49-F238E27FC236}">
                <a16:creationId xmlns:a16="http://schemas.microsoft.com/office/drawing/2014/main" id="{AEF04C7F-9233-4AAA-BC06-2A59F35C4966}"/>
              </a:ext>
            </a:extLst>
          </p:cNvPr>
          <p:cNvSpPr txBox="1"/>
          <p:nvPr/>
        </p:nvSpPr>
        <p:spPr>
          <a:xfrm>
            <a:off x="1184423" y="-3776130"/>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73358C96-97AC-0FC4-3074-B518DFCD2FC4}"/>
              </a:ext>
            </a:extLst>
          </p:cNvPr>
          <p:cNvGrpSpPr/>
          <p:nvPr/>
        </p:nvGrpSpPr>
        <p:grpSpPr>
          <a:xfrm>
            <a:off x="1952714" y="-2687042"/>
            <a:ext cx="986209" cy="1402001"/>
            <a:chOff x="1783941" y="3845085"/>
            <a:chExt cx="986209" cy="1402001"/>
          </a:xfrm>
        </p:grpSpPr>
        <p:grpSp>
          <p:nvGrpSpPr>
            <p:cNvPr id="2" name="Groupe 1">
              <a:extLst>
                <a:ext uri="{FF2B5EF4-FFF2-40B4-BE49-F238E27FC236}">
                  <a16:creationId xmlns:a16="http://schemas.microsoft.com/office/drawing/2014/main" id="{6F93E76F-3CC2-84A2-D130-CE9F42D87D50}"/>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A8DAF1A5-20E3-C73B-FE94-A6A4B80B9DA2}"/>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8350A282-2854-18BD-AB42-1F40D466C2C8}"/>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9AE48304-1153-18AE-236F-19A1AD517D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310F83D7-99DA-2235-F593-0025AB56B3E4}"/>
              </a:ext>
            </a:extLst>
          </p:cNvPr>
          <p:cNvGrpSpPr/>
          <p:nvPr/>
        </p:nvGrpSpPr>
        <p:grpSpPr>
          <a:xfrm>
            <a:off x="2941231" y="-2143003"/>
            <a:ext cx="2520950" cy="307777"/>
            <a:chOff x="4868052" y="1718131"/>
            <a:chExt cx="2520950" cy="307777"/>
          </a:xfrm>
        </p:grpSpPr>
        <p:sp>
          <p:nvSpPr>
            <p:cNvPr id="3" name="ZoneTexte 2">
              <a:extLst>
                <a:ext uri="{FF2B5EF4-FFF2-40B4-BE49-F238E27FC236}">
                  <a16:creationId xmlns:a16="http://schemas.microsoft.com/office/drawing/2014/main" id="{77363AA3-67F3-40BD-3468-72E97F5D4C7F}"/>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70E68149-9C9F-05DB-3764-686A733A4B61}"/>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e 11">
            <a:extLst>
              <a:ext uri="{FF2B5EF4-FFF2-40B4-BE49-F238E27FC236}">
                <a16:creationId xmlns:a16="http://schemas.microsoft.com/office/drawing/2014/main" id="{D1079DCC-8874-179B-F59C-DBF5A761D40B}"/>
              </a:ext>
            </a:extLst>
          </p:cNvPr>
          <p:cNvGrpSpPr/>
          <p:nvPr/>
        </p:nvGrpSpPr>
        <p:grpSpPr>
          <a:xfrm>
            <a:off x="2950775" y="-1757743"/>
            <a:ext cx="1235020" cy="1185287"/>
            <a:chOff x="4877596" y="2103391"/>
            <a:chExt cx="1235020" cy="1185287"/>
          </a:xfrm>
        </p:grpSpPr>
        <p:cxnSp>
          <p:nvCxnSpPr>
            <p:cNvPr id="11" name="Connecteur droit 10">
              <a:extLst>
                <a:ext uri="{FF2B5EF4-FFF2-40B4-BE49-F238E27FC236}">
                  <a16:creationId xmlns:a16="http://schemas.microsoft.com/office/drawing/2014/main" id="{97F21FAF-92C1-4D30-6F17-815A9067889A}"/>
                </a:ext>
              </a:extLst>
            </p:cNvPr>
            <p:cNvCxnSpPr>
              <a:cxnSpLocks/>
            </p:cNvCxnSpPr>
            <p:nvPr/>
          </p:nvCxnSpPr>
          <p:spPr>
            <a:xfrm flipV="1">
              <a:off x="5397676" y="2103391"/>
              <a:ext cx="714940" cy="66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62D54A54-FF8A-3FAD-6806-1743F0AD4A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7596" y="2797146"/>
              <a:ext cx="491532" cy="491532"/>
            </a:xfrm>
            <a:prstGeom prst="rect">
              <a:avLst/>
            </a:prstGeom>
          </p:spPr>
        </p:pic>
      </p:grpSp>
      <p:cxnSp>
        <p:nvCxnSpPr>
          <p:cNvPr id="15" name="Connecteur droit 14">
            <a:extLst>
              <a:ext uri="{FF2B5EF4-FFF2-40B4-BE49-F238E27FC236}">
                <a16:creationId xmlns:a16="http://schemas.microsoft.com/office/drawing/2014/main" id="{61346567-D7B3-E180-5312-0AFFCD326374}"/>
              </a:ext>
            </a:extLst>
          </p:cNvPr>
          <p:cNvCxnSpPr>
            <a:cxnSpLocks/>
          </p:cNvCxnSpPr>
          <p:nvPr/>
        </p:nvCxnSpPr>
        <p:spPr>
          <a:xfrm flipV="1">
            <a:off x="3963630" y="-1765372"/>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A7EFCB82-C4D7-6047-2342-CEB045477E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5598" y="-1177666"/>
            <a:ext cx="776064" cy="776064"/>
          </a:xfrm>
          <a:prstGeom prst="rect">
            <a:avLst/>
          </a:prstGeom>
        </p:spPr>
      </p:pic>
      <p:cxnSp>
        <p:nvCxnSpPr>
          <p:cNvPr id="22" name="Connecteur droit 21">
            <a:extLst>
              <a:ext uri="{FF2B5EF4-FFF2-40B4-BE49-F238E27FC236}">
                <a16:creationId xmlns:a16="http://schemas.microsoft.com/office/drawing/2014/main" id="{936FB73B-DB20-68A6-9A11-EF26EF2DDF69}"/>
              </a:ext>
            </a:extLst>
          </p:cNvPr>
          <p:cNvCxnSpPr>
            <a:cxnSpLocks/>
          </p:cNvCxnSpPr>
          <p:nvPr/>
        </p:nvCxnSpPr>
        <p:spPr>
          <a:xfrm flipH="1" flipV="1">
            <a:off x="4192934" y="-1765372"/>
            <a:ext cx="432481" cy="20891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9EFA190F-6891-0280-7E80-F0CA4A0892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1211" y="351116"/>
            <a:ext cx="938102" cy="532011"/>
          </a:xfrm>
          <a:prstGeom prst="rect">
            <a:avLst/>
          </a:prstGeom>
        </p:spPr>
      </p:pic>
      <p:cxnSp>
        <p:nvCxnSpPr>
          <p:cNvPr id="30" name="Connecteur droit 29">
            <a:extLst>
              <a:ext uri="{FF2B5EF4-FFF2-40B4-BE49-F238E27FC236}">
                <a16:creationId xmlns:a16="http://schemas.microsoft.com/office/drawing/2014/main" id="{0C4DE9D3-6968-9887-5ED3-4036657EE9BB}"/>
              </a:ext>
            </a:extLst>
          </p:cNvPr>
          <p:cNvCxnSpPr>
            <a:cxnSpLocks/>
          </p:cNvCxnSpPr>
          <p:nvPr/>
        </p:nvCxnSpPr>
        <p:spPr>
          <a:xfrm flipH="1" flipV="1">
            <a:off x="4185795" y="-1765372"/>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2993FFB3-E567-BCEA-0B29-B56263DFEC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0572" y="-1236392"/>
            <a:ext cx="700829" cy="659603"/>
          </a:xfrm>
          <a:prstGeom prst="rect">
            <a:avLst/>
          </a:prstGeom>
        </p:spPr>
      </p:pic>
      <p:cxnSp>
        <p:nvCxnSpPr>
          <p:cNvPr id="35" name="Connecteur droit 34">
            <a:extLst>
              <a:ext uri="{FF2B5EF4-FFF2-40B4-BE49-F238E27FC236}">
                <a16:creationId xmlns:a16="http://schemas.microsoft.com/office/drawing/2014/main" id="{C3E39C8D-69BC-E04B-F040-3AC4658A2A18}"/>
              </a:ext>
            </a:extLst>
          </p:cNvPr>
          <p:cNvCxnSpPr>
            <a:cxnSpLocks/>
          </p:cNvCxnSpPr>
          <p:nvPr/>
        </p:nvCxnSpPr>
        <p:spPr>
          <a:xfrm>
            <a:off x="4949173" y="-1949772"/>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8DD54EB8-49EA-A543-23D5-0F8707492363}"/>
              </a:ext>
            </a:extLst>
          </p:cNvPr>
          <p:cNvSpPr txBox="1"/>
          <p:nvPr/>
        </p:nvSpPr>
        <p:spPr>
          <a:xfrm>
            <a:off x="6231659" y="-2149095"/>
            <a:ext cx="2042893" cy="307777"/>
          </a:xfrm>
          <a:prstGeom prst="rect">
            <a:avLst/>
          </a:prstGeom>
          <a:noFill/>
        </p:spPr>
        <p:txBody>
          <a:bodyPr wrap="square" rtlCol="0">
            <a:spAutoFit/>
          </a:bodyPr>
          <a:lstStyle/>
          <a:p>
            <a:r>
              <a:rPr lang="fr-FR" sz="1400" cap="small" dirty="0"/>
              <a:t>Service DNS</a:t>
            </a:r>
          </a:p>
        </p:txBody>
      </p:sp>
      <p:pic>
        <p:nvPicPr>
          <p:cNvPr id="18" name="Image 17">
            <a:extLst>
              <a:ext uri="{FF2B5EF4-FFF2-40B4-BE49-F238E27FC236}">
                <a16:creationId xmlns:a16="http://schemas.microsoft.com/office/drawing/2014/main" id="{36709264-81BA-0CA7-E2C2-CED66E156AC3}"/>
              </a:ext>
            </a:extLst>
          </p:cNvPr>
          <p:cNvPicPr>
            <a:picLocks noChangeAspect="1"/>
          </p:cNvPicPr>
          <p:nvPr/>
        </p:nvPicPr>
        <p:blipFill>
          <a:blip r:embed="rId9"/>
          <a:stretch>
            <a:fillRect/>
          </a:stretch>
        </p:blipFill>
        <p:spPr>
          <a:xfrm>
            <a:off x="6165948" y="-1791341"/>
            <a:ext cx="1726428" cy="841017"/>
          </a:xfrm>
          <a:prstGeom prst="rect">
            <a:avLst/>
          </a:prstGeom>
        </p:spPr>
      </p:pic>
      <p:sp>
        <p:nvSpPr>
          <p:cNvPr id="20" name="ZoneTexte 19">
            <a:extLst>
              <a:ext uri="{FF2B5EF4-FFF2-40B4-BE49-F238E27FC236}">
                <a16:creationId xmlns:a16="http://schemas.microsoft.com/office/drawing/2014/main" id="{30B6048E-7935-8F70-9712-5B7A8D9995D5}"/>
              </a:ext>
            </a:extLst>
          </p:cNvPr>
          <p:cNvSpPr txBox="1"/>
          <p:nvPr/>
        </p:nvSpPr>
        <p:spPr>
          <a:xfrm>
            <a:off x="5153804" y="323808"/>
            <a:ext cx="3120748" cy="584775"/>
          </a:xfrm>
          <a:prstGeom prst="rect">
            <a:avLst/>
          </a:prstGeom>
          <a:noFill/>
        </p:spPr>
        <p:txBody>
          <a:bodyPr wrap="square" rtlCol="0">
            <a:spAutoFit/>
          </a:bodyPr>
          <a:lstStyle/>
          <a:p>
            <a:r>
              <a:rPr lang="fr-FR" sz="3200" cap="small" dirty="0"/>
              <a:t>Groupe</a:t>
            </a:r>
          </a:p>
        </p:txBody>
      </p:sp>
      <p:grpSp>
        <p:nvGrpSpPr>
          <p:cNvPr id="72" name="Groupe 71">
            <a:extLst>
              <a:ext uri="{FF2B5EF4-FFF2-40B4-BE49-F238E27FC236}">
                <a16:creationId xmlns:a16="http://schemas.microsoft.com/office/drawing/2014/main" id="{83C5EE48-38D5-511E-5357-570107378F7A}"/>
              </a:ext>
            </a:extLst>
          </p:cNvPr>
          <p:cNvGrpSpPr/>
          <p:nvPr/>
        </p:nvGrpSpPr>
        <p:grpSpPr>
          <a:xfrm>
            <a:off x="2377220" y="1114624"/>
            <a:ext cx="4222134" cy="1793123"/>
            <a:chOff x="2377220" y="1114624"/>
            <a:chExt cx="4222134" cy="1793123"/>
          </a:xfrm>
        </p:grpSpPr>
        <p:grpSp>
          <p:nvGrpSpPr>
            <p:cNvPr id="39" name="Groupe 38">
              <a:extLst>
                <a:ext uri="{FF2B5EF4-FFF2-40B4-BE49-F238E27FC236}">
                  <a16:creationId xmlns:a16="http://schemas.microsoft.com/office/drawing/2014/main" id="{09AB0B49-92E3-6382-E020-944E13B1BD60}"/>
                </a:ext>
              </a:extLst>
            </p:cNvPr>
            <p:cNvGrpSpPr/>
            <p:nvPr/>
          </p:nvGrpSpPr>
          <p:grpSpPr>
            <a:xfrm>
              <a:off x="5366582" y="1114624"/>
              <a:ext cx="1232772" cy="1665568"/>
              <a:chOff x="4388851" y="1332256"/>
              <a:chExt cx="1232772" cy="1665568"/>
            </a:xfrm>
          </p:grpSpPr>
          <p:grpSp>
            <p:nvGrpSpPr>
              <p:cNvPr id="40" name="Groupe 39">
                <a:extLst>
                  <a:ext uri="{FF2B5EF4-FFF2-40B4-BE49-F238E27FC236}">
                    <a16:creationId xmlns:a16="http://schemas.microsoft.com/office/drawing/2014/main" id="{89D381AA-1EC9-E6D1-8838-897C26779512}"/>
                  </a:ext>
                </a:extLst>
              </p:cNvPr>
              <p:cNvGrpSpPr/>
              <p:nvPr/>
            </p:nvGrpSpPr>
            <p:grpSpPr>
              <a:xfrm>
                <a:off x="4504389" y="1595823"/>
                <a:ext cx="986209" cy="1402001"/>
                <a:chOff x="1783941" y="3845085"/>
                <a:chExt cx="986209" cy="1402001"/>
              </a:xfrm>
            </p:grpSpPr>
            <p:grpSp>
              <p:nvGrpSpPr>
                <p:cNvPr id="42" name="Groupe 41">
                  <a:extLst>
                    <a:ext uri="{FF2B5EF4-FFF2-40B4-BE49-F238E27FC236}">
                      <a16:creationId xmlns:a16="http://schemas.microsoft.com/office/drawing/2014/main" id="{B30A6312-BD51-4D2B-3D30-B1BDCD525D4F}"/>
                    </a:ext>
                  </a:extLst>
                </p:cNvPr>
                <p:cNvGrpSpPr/>
                <p:nvPr/>
              </p:nvGrpSpPr>
              <p:grpSpPr>
                <a:xfrm>
                  <a:off x="1783941" y="3845085"/>
                  <a:ext cx="986209" cy="1402001"/>
                  <a:chOff x="5120726" y="1638094"/>
                  <a:chExt cx="2247704" cy="4146186"/>
                </a:xfrm>
                <a:noFill/>
              </p:grpSpPr>
              <p:sp>
                <p:nvSpPr>
                  <p:cNvPr id="44" name="Rectangle 43">
                    <a:extLst>
                      <a:ext uri="{FF2B5EF4-FFF2-40B4-BE49-F238E27FC236}">
                        <a16:creationId xmlns:a16="http://schemas.microsoft.com/office/drawing/2014/main" id="{6E8A8235-3610-1942-D99B-4E77241D9B72}"/>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5" name="ZoneTexte 44">
                    <a:extLst>
                      <a:ext uri="{FF2B5EF4-FFF2-40B4-BE49-F238E27FC236}">
                        <a16:creationId xmlns:a16="http://schemas.microsoft.com/office/drawing/2014/main" id="{6A18BEAA-CE5B-728A-A875-792EA4816172}"/>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43" name="Picture 4" descr="Active Directory : Integration plugin - Edunao">
                  <a:extLst>
                    <a:ext uri="{FF2B5EF4-FFF2-40B4-BE49-F238E27FC236}">
                      <a16:creationId xmlns:a16="http://schemas.microsoft.com/office/drawing/2014/main" id="{2427FF53-8823-58C5-5B58-FC15394C2C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ZoneTexte 40">
                <a:extLst>
                  <a:ext uri="{FF2B5EF4-FFF2-40B4-BE49-F238E27FC236}">
                    <a16:creationId xmlns:a16="http://schemas.microsoft.com/office/drawing/2014/main" id="{BF477035-3F26-8AD2-179E-C80CA3DE2EDC}"/>
                  </a:ext>
                </a:extLst>
              </p:cNvPr>
              <p:cNvSpPr txBox="1"/>
              <p:nvPr/>
            </p:nvSpPr>
            <p:spPr>
              <a:xfrm>
                <a:off x="4388851" y="1332256"/>
                <a:ext cx="1232772" cy="307777"/>
              </a:xfrm>
              <a:prstGeom prst="rect">
                <a:avLst/>
              </a:prstGeom>
              <a:noFill/>
            </p:spPr>
            <p:txBody>
              <a:bodyPr wrap="square" rtlCol="0">
                <a:spAutoFit/>
              </a:bodyPr>
              <a:lstStyle/>
              <a:p>
                <a:pPr algn="ctr"/>
                <a:r>
                  <a:rPr lang="fr-FR" sz="1400" cap="small" dirty="0"/>
                  <a:t>Domaine</a:t>
                </a:r>
              </a:p>
            </p:txBody>
          </p:sp>
        </p:grpSp>
        <p:grpSp>
          <p:nvGrpSpPr>
            <p:cNvPr id="46" name="Groupe 45">
              <a:extLst>
                <a:ext uri="{FF2B5EF4-FFF2-40B4-BE49-F238E27FC236}">
                  <a16:creationId xmlns:a16="http://schemas.microsoft.com/office/drawing/2014/main" id="{FFBEE1C2-DB79-70C7-5B89-1302C3FB0F00}"/>
                </a:ext>
              </a:extLst>
            </p:cNvPr>
            <p:cNvGrpSpPr/>
            <p:nvPr/>
          </p:nvGrpSpPr>
          <p:grpSpPr>
            <a:xfrm>
              <a:off x="2377220" y="1198689"/>
              <a:ext cx="3201186" cy="1709058"/>
              <a:chOff x="2377220" y="1198689"/>
              <a:chExt cx="3201186" cy="1709058"/>
            </a:xfrm>
          </p:grpSpPr>
          <p:grpSp>
            <p:nvGrpSpPr>
              <p:cNvPr id="47" name="Groupe 46">
                <a:extLst>
                  <a:ext uri="{FF2B5EF4-FFF2-40B4-BE49-F238E27FC236}">
                    <a16:creationId xmlns:a16="http://schemas.microsoft.com/office/drawing/2014/main" id="{1AB1509C-73AC-FECC-A3C7-860442278F6E}"/>
                  </a:ext>
                </a:extLst>
              </p:cNvPr>
              <p:cNvGrpSpPr/>
              <p:nvPr/>
            </p:nvGrpSpPr>
            <p:grpSpPr>
              <a:xfrm>
                <a:off x="2377220" y="1198689"/>
                <a:ext cx="3201186" cy="1709058"/>
                <a:chOff x="2377220" y="1198689"/>
                <a:chExt cx="3201186" cy="1709058"/>
              </a:xfrm>
            </p:grpSpPr>
            <p:grpSp>
              <p:nvGrpSpPr>
                <p:cNvPr id="62" name="Groupe 61">
                  <a:extLst>
                    <a:ext uri="{FF2B5EF4-FFF2-40B4-BE49-F238E27FC236}">
                      <a16:creationId xmlns:a16="http://schemas.microsoft.com/office/drawing/2014/main" id="{68A915E3-50E7-102D-B0F0-1D51F7AFBF08}"/>
                    </a:ext>
                  </a:extLst>
                </p:cNvPr>
                <p:cNvGrpSpPr/>
                <p:nvPr/>
              </p:nvGrpSpPr>
              <p:grpSpPr>
                <a:xfrm>
                  <a:off x="3138070" y="1447442"/>
                  <a:ext cx="2338017" cy="1460305"/>
                  <a:chOff x="3395442" y="1355393"/>
                  <a:chExt cx="2338017" cy="1460305"/>
                </a:xfrm>
              </p:grpSpPr>
              <p:cxnSp>
                <p:nvCxnSpPr>
                  <p:cNvPr id="64" name="Connecteur droit 63">
                    <a:extLst>
                      <a:ext uri="{FF2B5EF4-FFF2-40B4-BE49-F238E27FC236}">
                        <a16:creationId xmlns:a16="http://schemas.microsoft.com/office/drawing/2014/main" id="{F1BE2B6D-86AD-9913-FE7A-38C346495427}"/>
                      </a:ext>
                    </a:extLst>
                  </p:cNvPr>
                  <p:cNvCxnSpPr/>
                  <p:nvPr/>
                </p:nvCxnSpPr>
                <p:spPr>
                  <a:xfrm>
                    <a:off x="5019084" y="1634145"/>
                    <a:ext cx="714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B10881DC-9A34-D0D6-CC5A-27E2439D731E}"/>
                      </a:ext>
                    </a:extLst>
                  </p:cNvPr>
                  <p:cNvSpPr/>
                  <p:nvPr/>
                </p:nvSpPr>
                <p:spPr>
                  <a:xfrm>
                    <a:off x="3395442" y="1355393"/>
                    <a:ext cx="1614066" cy="146030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ZoneTexte 62">
                  <a:extLst>
                    <a:ext uri="{FF2B5EF4-FFF2-40B4-BE49-F238E27FC236}">
                      <a16:creationId xmlns:a16="http://schemas.microsoft.com/office/drawing/2014/main" id="{1B2E9A9B-F3B5-310A-003E-F6EF1CC7E8CB}"/>
                    </a:ext>
                  </a:extLst>
                </p:cNvPr>
                <p:cNvSpPr txBox="1"/>
                <p:nvPr/>
              </p:nvSpPr>
              <p:spPr>
                <a:xfrm>
                  <a:off x="2377220" y="1198689"/>
                  <a:ext cx="3201186" cy="307777"/>
                </a:xfrm>
                <a:prstGeom prst="rect">
                  <a:avLst/>
                </a:prstGeom>
                <a:noFill/>
              </p:spPr>
              <p:txBody>
                <a:bodyPr wrap="square" rtlCol="0">
                  <a:spAutoFit/>
                </a:bodyPr>
                <a:lstStyle/>
                <a:p>
                  <a:pPr algn="ctr"/>
                  <a:r>
                    <a:rPr lang="fr-FR" sz="1400" cap="small" dirty="0"/>
                    <a:t>Annuaire AD</a:t>
                  </a:r>
                </a:p>
              </p:txBody>
            </p:sp>
          </p:grpSp>
          <p:pic>
            <p:nvPicPr>
              <p:cNvPr id="50" name="Image 49" descr="Une image contenant cercle, Graphique, art&#10;&#10;Description générée automatiquement">
                <a:extLst>
                  <a:ext uri="{FF2B5EF4-FFF2-40B4-BE49-F238E27FC236}">
                    <a16:creationId xmlns:a16="http://schemas.microsoft.com/office/drawing/2014/main" id="{FF3E13F7-6281-C112-93CE-FB87B143F1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540924"/>
                <a:ext cx="288608" cy="288608"/>
              </a:xfrm>
              <a:prstGeom prst="rect">
                <a:avLst/>
              </a:prstGeom>
            </p:spPr>
          </p:pic>
          <p:pic>
            <p:nvPicPr>
              <p:cNvPr id="51" name="Image 50" descr="Une image contenant cercle, Graphique, art&#10;&#10;Description générée automatiquement">
                <a:extLst>
                  <a:ext uri="{FF2B5EF4-FFF2-40B4-BE49-F238E27FC236}">
                    <a16:creationId xmlns:a16="http://schemas.microsoft.com/office/drawing/2014/main" id="{2D242635-0971-FB7F-4D31-6E8BFB36E9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882515"/>
                <a:ext cx="288608" cy="288608"/>
              </a:xfrm>
              <a:prstGeom prst="rect">
                <a:avLst/>
              </a:prstGeom>
            </p:spPr>
          </p:pic>
          <p:pic>
            <p:nvPicPr>
              <p:cNvPr id="52" name="Image 51" descr="Une image contenant cercle, Graphique, art&#10;&#10;Description générée automatiquement">
                <a:extLst>
                  <a:ext uri="{FF2B5EF4-FFF2-40B4-BE49-F238E27FC236}">
                    <a16:creationId xmlns:a16="http://schemas.microsoft.com/office/drawing/2014/main" id="{11084B39-1BF8-B9C8-EEE9-A53D2CA6B2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8751" y="1534262"/>
                <a:ext cx="288608" cy="288608"/>
              </a:xfrm>
              <a:prstGeom prst="rect">
                <a:avLst/>
              </a:prstGeom>
            </p:spPr>
          </p:pic>
          <p:pic>
            <p:nvPicPr>
              <p:cNvPr id="59" name="Image 58" descr="Une image contenant cercle, Graphique, art&#10;&#10;Description générée automatiquement">
                <a:extLst>
                  <a:ext uri="{FF2B5EF4-FFF2-40B4-BE49-F238E27FC236}">
                    <a16:creationId xmlns:a16="http://schemas.microsoft.com/office/drawing/2014/main" id="{C5214767-9F28-9FE1-162F-ED157D5FE2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8086" y="1876510"/>
                <a:ext cx="288608" cy="288608"/>
              </a:xfrm>
              <a:prstGeom prst="rect">
                <a:avLst/>
              </a:prstGeom>
            </p:spPr>
          </p:pic>
          <p:pic>
            <p:nvPicPr>
              <p:cNvPr id="60" name="Image 59" descr="Une image contenant cercle, Graphique, art&#10;&#10;Description générée automatiquement">
                <a:extLst>
                  <a:ext uri="{FF2B5EF4-FFF2-40B4-BE49-F238E27FC236}">
                    <a16:creationId xmlns:a16="http://schemas.microsoft.com/office/drawing/2014/main" id="{80000B06-6C86-2FD1-9DC3-D9C343344A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5679" y="2212814"/>
                <a:ext cx="288608" cy="288608"/>
              </a:xfrm>
              <a:prstGeom prst="rect">
                <a:avLst/>
              </a:prstGeom>
            </p:spPr>
          </p:pic>
          <p:pic>
            <p:nvPicPr>
              <p:cNvPr id="61" name="Image 60" descr="Une image contenant cercle, Graphique, art&#10;&#10;Description générée automatiquement">
                <a:extLst>
                  <a:ext uri="{FF2B5EF4-FFF2-40B4-BE49-F238E27FC236}">
                    <a16:creationId xmlns:a16="http://schemas.microsoft.com/office/drawing/2014/main" id="{39700D53-27CB-ADDF-6873-8EAA3F8E1D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8751" y="2212814"/>
                <a:ext cx="288608" cy="288608"/>
              </a:xfrm>
              <a:prstGeom prst="rect">
                <a:avLst/>
              </a:prstGeom>
            </p:spPr>
          </p:pic>
        </p:grpSp>
        <p:pic>
          <p:nvPicPr>
            <p:cNvPr id="66" name="Image 65" descr="Une image contenant capture d’écran, ordinateur, Rectangle, multimédia&#10;&#10;Description générée automatiquement">
              <a:extLst>
                <a:ext uri="{FF2B5EF4-FFF2-40B4-BE49-F238E27FC236}">
                  <a16:creationId xmlns:a16="http://schemas.microsoft.com/office/drawing/2014/main" id="{361C8BCD-266B-CC56-6B63-96DA5F82D2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2241" y="1476847"/>
              <a:ext cx="419421" cy="419421"/>
            </a:xfrm>
            <a:prstGeom prst="rect">
              <a:avLst/>
            </a:prstGeom>
          </p:spPr>
        </p:pic>
        <p:pic>
          <p:nvPicPr>
            <p:cNvPr id="67" name="Image 66" descr="Une image contenant capture d’écran, ordinateur, Rectangle, multimédia&#10;&#10;Description générée automatiquement">
              <a:extLst>
                <a:ext uri="{FF2B5EF4-FFF2-40B4-BE49-F238E27FC236}">
                  <a16:creationId xmlns:a16="http://schemas.microsoft.com/office/drawing/2014/main" id="{88774833-B9D7-5C3E-9336-4F5816AAB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2241" y="1835145"/>
              <a:ext cx="419421" cy="419421"/>
            </a:xfrm>
            <a:prstGeom prst="rect">
              <a:avLst/>
            </a:prstGeom>
          </p:spPr>
        </p:pic>
        <p:pic>
          <p:nvPicPr>
            <p:cNvPr id="68" name="Image 67" descr="Une image contenant capture d’écran, ordinateur, Rectangle, multimédia&#10;&#10;Description générée automatiquement">
              <a:extLst>
                <a:ext uri="{FF2B5EF4-FFF2-40B4-BE49-F238E27FC236}">
                  <a16:creationId xmlns:a16="http://schemas.microsoft.com/office/drawing/2014/main" id="{AE3688FB-D889-16A9-B06F-AF1A2E8332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1045" y="2177594"/>
              <a:ext cx="419421" cy="419421"/>
            </a:xfrm>
            <a:prstGeom prst="rect">
              <a:avLst/>
            </a:prstGeom>
          </p:spPr>
        </p:pic>
        <p:pic>
          <p:nvPicPr>
            <p:cNvPr id="69" name="Image 68" descr="Une image contenant croquis, dessin, noir, Graphique&#10;&#10;Description générée automatiquement">
              <a:extLst>
                <a:ext uri="{FF2B5EF4-FFF2-40B4-BE49-F238E27FC236}">
                  <a16:creationId xmlns:a16="http://schemas.microsoft.com/office/drawing/2014/main" id="{E9D1218D-F10F-89BD-F8A2-57CA7D9AF6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26894" y="1503835"/>
              <a:ext cx="569729" cy="323101"/>
            </a:xfrm>
            <a:prstGeom prst="rect">
              <a:avLst/>
            </a:prstGeom>
          </p:spPr>
        </p:pic>
        <p:pic>
          <p:nvPicPr>
            <p:cNvPr id="70" name="Image 69" descr="Une image contenant croquis, dessin, noir, Graphique&#10;&#10;Description générée automatiquement">
              <a:extLst>
                <a:ext uri="{FF2B5EF4-FFF2-40B4-BE49-F238E27FC236}">
                  <a16:creationId xmlns:a16="http://schemas.microsoft.com/office/drawing/2014/main" id="{A9F7D612-9186-8EC5-43F6-BF2970E5EA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26894" y="1867772"/>
              <a:ext cx="569729" cy="323101"/>
            </a:xfrm>
            <a:prstGeom prst="rect">
              <a:avLst/>
            </a:prstGeom>
          </p:spPr>
        </p:pic>
        <p:pic>
          <p:nvPicPr>
            <p:cNvPr id="71" name="Image 70" descr="Une image contenant croquis, dessin, noir, Graphique&#10;&#10;Description générée automatiquement">
              <a:extLst>
                <a:ext uri="{FF2B5EF4-FFF2-40B4-BE49-F238E27FC236}">
                  <a16:creationId xmlns:a16="http://schemas.microsoft.com/office/drawing/2014/main" id="{1507ACC4-B834-3103-981F-13A86659FC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4639" y="2199396"/>
              <a:ext cx="569729" cy="323101"/>
            </a:xfrm>
            <a:prstGeom prst="rect">
              <a:avLst/>
            </a:prstGeom>
          </p:spPr>
        </p:pic>
      </p:grpSp>
      <p:grpSp>
        <p:nvGrpSpPr>
          <p:cNvPr id="80" name="Groupe 79">
            <a:extLst>
              <a:ext uri="{FF2B5EF4-FFF2-40B4-BE49-F238E27FC236}">
                <a16:creationId xmlns:a16="http://schemas.microsoft.com/office/drawing/2014/main" id="{03495862-18AE-1643-2FA0-0188A997C306}"/>
              </a:ext>
            </a:extLst>
          </p:cNvPr>
          <p:cNvGrpSpPr/>
          <p:nvPr/>
        </p:nvGrpSpPr>
        <p:grpSpPr>
          <a:xfrm>
            <a:off x="3037524" y="2633405"/>
            <a:ext cx="2847373" cy="782157"/>
            <a:chOff x="3037524" y="2633405"/>
            <a:chExt cx="2847373" cy="782157"/>
          </a:xfrm>
        </p:grpSpPr>
        <p:sp>
          <p:nvSpPr>
            <p:cNvPr id="75" name="ZoneTexte 74">
              <a:extLst>
                <a:ext uri="{FF2B5EF4-FFF2-40B4-BE49-F238E27FC236}">
                  <a16:creationId xmlns:a16="http://schemas.microsoft.com/office/drawing/2014/main" id="{43572D04-8CE6-5CBA-E0C7-C90B43862472}"/>
                </a:ext>
              </a:extLst>
            </p:cNvPr>
            <p:cNvSpPr txBox="1"/>
            <p:nvPr/>
          </p:nvSpPr>
          <p:spPr>
            <a:xfrm>
              <a:off x="3037524" y="3107785"/>
              <a:ext cx="2847373" cy="307777"/>
            </a:xfrm>
            <a:prstGeom prst="rect">
              <a:avLst/>
            </a:prstGeom>
            <a:noFill/>
          </p:spPr>
          <p:txBody>
            <a:bodyPr wrap="square" rtlCol="0">
              <a:spAutoFit/>
            </a:bodyPr>
            <a:lstStyle/>
            <a:p>
              <a:r>
                <a:rPr lang="fr-FR" sz="1400" cap="small" dirty="0"/>
                <a:t>Mieux gérer les droits NTFS</a:t>
              </a:r>
            </a:p>
          </p:txBody>
        </p:sp>
        <p:cxnSp>
          <p:nvCxnSpPr>
            <p:cNvPr id="79" name="Connecteur droit avec flèche 78">
              <a:extLst>
                <a:ext uri="{FF2B5EF4-FFF2-40B4-BE49-F238E27FC236}">
                  <a16:creationId xmlns:a16="http://schemas.microsoft.com/office/drawing/2014/main" id="{090996BC-741B-36CC-C5EF-094198A3A812}"/>
                </a:ext>
              </a:extLst>
            </p:cNvPr>
            <p:cNvCxnSpPr/>
            <p:nvPr/>
          </p:nvCxnSpPr>
          <p:spPr>
            <a:xfrm>
              <a:off x="4499503" y="2633405"/>
              <a:ext cx="0" cy="4312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82" name="Image 81" descr="Une image contenant Caractère coloré, Rectangle, carré, capture d’écran&#10;&#10;Description générée automatiquement">
            <a:extLst>
              <a:ext uri="{FF2B5EF4-FFF2-40B4-BE49-F238E27FC236}">
                <a16:creationId xmlns:a16="http://schemas.microsoft.com/office/drawing/2014/main" id="{6A0FE01A-5FCB-083D-8782-3F2B26660B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95114" y="3638528"/>
            <a:ext cx="910465" cy="910465"/>
          </a:xfrm>
          <a:prstGeom prst="rect">
            <a:avLst/>
          </a:prstGeom>
        </p:spPr>
      </p:pic>
      <p:sp>
        <p:nvSpPr>
          <p:cNvPr id="83" name="ZoneTexte 82">
            <a:extLst>
              <a:ext uri="{FF2B5EF4-FFF2-40B4-BE49-F238E27FC236}">
                <a16:creationId xmlns:a16="http://schemas.microsoft.com/office/drawing/2014/main" id="{5C614E1D-DDEE-50D4-6A54-49B595D958D0}"/>
              </a:ext>
            </a:extLst>
          </p:cNvPr>
          <p:cNvSpPr txBox="1"/>
          <p:nvPr/>
        </p:nvSpPr>
        <p:spPr>
          <a:xfrm>
            <a:off x="2705579" y="3952958"/>
            <a:ext cx="2847373" cy="400110"/>
          </a:xfrm>
          <a:prstGeom prst="rect">
            <a:avLst/>
          </a:prstGeom>
          <a:noFill/>
        </p:spPr>
        <p:txBody>
          <a:bodyPr wrap="square" rtlCol="0">
            <a:spAutoFit/>
          </a:bodyPr>
          <a:lstStyle/>
          <a:p>
            <a:r>
              <a:rPr lang="fr-FR" sz="2000" cap="small" dirty="0"/>
              <a:t>Recommandation AGDLP</a:t>
            </a:r>
          </a:p>
        </p:txBody>
      </p:sp>
      <p:sp>
        <p:nvSpPr>
          <p:cNvPr id="84" name="ZoneTexte 83">
            <a:extLst>
              <a:ext uri="{FF2B5EF4-FFF2-40B4-BE49-F238E27FC236}">
                <a16:creationId xmlns:a16="http://schemas.microsoft.com/office/drawing/2014/main" id="{6DDE54B7-02AD-836C-287C-76FE0AA8C483}"/>
              </a:ext>
            </a:extLst>
          </p:cNvPr>
          <p:cNvSpPr txBox="1"/>
          <p:nvPr/>
        </p:nvSpPr>
        <p:spPr>
          <a:xfrm>
            <a:off x="3578650" y="4540381"/>
            <a:ext cx="6196203"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Un compte </a:t>
            </a:r>
            <a:r>
              <a:rPr lang="fr-FR" sz="1400" b="1" dirty="0"/>
              <a:t>utilisateur</a:t>
            </a:r>
            <a:r>
              <a:rPr lang="fr-FR" sz="1400" dirty="0"/>
              <a:t> doit être </a:t>
            </a:r>
            <a:r>
              <a:rPr lang="fr-FR" sz="1400" b="1" dirty="0"/>
              <a:t>membre</a:t>
            </a:r>
            <a:r>
              <a:rPr lang="fr-FR" sz="1400" dirty="0"/>
              <a:t> d'un</a:t>
            </a:r>
            <a:r>
              <a:rPr lang="fr-FR" sz="1400" b="1" dirty="0"/>
              <a:t> groupe de sécurité global</a:t>
            </a:r>
            <a:r>
              <a:rPr lang="fr-FR" sz="1400" dirty="0"/>
              <a:t> (GG_)</a:t>
            </a:r>
            <a:endParaRPr lang="fr-FR" sz="1400" cap="small" dirty="0"/>
          </a:p>
        </p:txBody>
      </p:sp>
      <p:sp>
        <p:nvSpPr>
          <p:cNvPr id="85" name="ZoneTexte 84">
            <a:extLst>
              <a:ext uri="{FF2B5EF4-FFF2-40B4-BE49-F238E27FC236}">
                <a16:creationId xmlns:a16="http://schemas.microsoft.com/office/drawing/2014/main" id="{10B25B83-83FE-8BB6-1ACB-1D6D0B86883C}"/>
              </a:ext>
            </a:extLst>
          </p:cNvPr>
          <p:cNvSpPr txBox="1"/>
          <p:nvPr/>
        </p:nvSpPr>
        <p:spPr>
          <a:xfrm>
            <a:off x="3578650" y="5038715"/>
            <a:ext cx="7861510" cy="523220"/>
          </a:xfrm>
          <a:prstGeom prst="rect">
            <a:avLst/>
          </a:prstGeom>
          <a:noFill/>
        </p:spPr>
        <p:txBody>
          <a:bodyPr wrap="square" rtlCol="0">
            <a:spAutoFit/>
          </a:bodyPr>
          <a:lstStyle/>
          <a:p>
            <a:pPr marL="285750" indent="-285750">
              <a:buFont typeface="Arial" panose="020B0604020202020204" pitchFamily="34" charset="0"/>
              <a:buChar char="•"/>
            </a:pPr>
            <a:r>
              <a:rPr lang="fr-FR" sz="1400" dirty="0"/>
              <a:t>Ce </a:t>
            </a:r>
            <a:r>
              <a:rPr lang="fr-FR" sz="1400" b="1" dirty="0"/>
              <a:t>groupe de sécurité global </a:t>
            </a:r>
            <a:r>
              <a:rPr lang="fr-FR" sz="1400" dirty="0"/>
              <a:t>doit ensuite être ajouté en tant que </a:t>
            </a:r>
            <a:r>
              <a:rPr lang="fr-FR" sz="1400" b="1" dirty="0"/>
              <a:t>membre</a:t>
            </a:r>
            <a:r>
              <a:rPr lang="fr-FR" sz="1400" dirty="0"/>
              <a:t> d'un </a:t>
            </a:r>
            <a:r>
              <a:rPr lang="fr-FR" sz="1400" b="1" dirty="0"/>
              <a:t>groupe de sécurité domaine local</a:t>
            </a:r>
            <a:r>
              <a:rPr lang="fr-FR" sz="1400" dirty="0"/>
              <a:t> (GDL_)</a:t>
            </a:r>
            <a:endParaRPr lang="fr-FR" sz="1400" cap="small" dirty="0"/>
          </a:p>
        </p:txBody>
      </p:sp>
      <p:sp>
        <p:nvSpPr>
          <p:cNvPr id="86" name="ZoneTexte 85">
            <a:extLst>
              <a:ext uri="{FF2B5EF4-FFF2-40B4-BE49-F238E27FC236}">
                <a16:creationId xmlns:a16="http://schemas.microsoft.com/office/drawing/2014/main" id="{DEBDFE27-82A5-F8BF-C927-7F273358637D}"/>
              </a:ext>
            </a:extLst>
          </p:cNvPr>
          <p:cNvSpPr txBox="1"/>
          <p:nvPr/>
        </p:nvSpPr>
        <p:spPr>
          <a:xfrm>
            <a:off x="3575598" y="5578321"/>
            <a:ext cx="7861510" cy="523220"/>
          </a:xfrm>
          <a:prstGeom prst="rect">
            <a:avLst/>
          </a:prstGeom>
          <a:noFill/>
        </p:spPr>
        <p:txBody>
          <a:bodyPr wrap="square" rtlCol="0">
            <a:spAutoFit/>
          </a:bodyPr>
          <a:lstStyle/>
          <a:p>
            <a:pPr marL="285750" indent="-285750" fontAlgn="base">
              <a:buFont typeface="Arial" panose="020B0604020202020204" pitchFamily="34" charset="0"/>
              <a:buChar char="•"/>
            </a:pPr>
            <a:r>
              <a:rPr lang="fr-FR" sz="1400" dirty="0"/>
              <a:t>Ce</a:t>
            </a:r>
            <a:r>
              <a:rPr lang="fr-FR" sz="1400" b="1" dirty="0"/>
              <a:t> groupe de sécurité domaine local </a:t>
            </a:r>
            <a:r>
              <a:rPr lang="fr-FR" sz="1400" dirty="0"/>
              <a:t>est utilisé pour </a:t>
            </a:r>
            <a:r>
              <a:rPr lang="fr-FR" sz="1400" b="1" dirty="0"/>
              <a:t>ajuster les permissions NTFS sur le répertoire</a:t>
            </a:r>
            <a:r>
              <a:rPr lang="fr-FR" sz="1400" dirty="0"/>
              <a:t> partagé</a:t>
            </a:r>
          </a:p>
        </p:txBody>
      </p:sp>
      <p:pic>
        <p:nvPicPr>
          <p:cNvPr id="23" name="Image 22" descr="Une image contenant dessin humoristique, capture d’écran, mammifère, Graphique&#10;&#10;Description générée automatiquement">
            <a:extLst>
              <a:ext uri="{FF2B5EF4-FFF2-40B4-BE49-F238E27FC236}">
                <a16:creationId xmlns:a16="http://schemas.microsoft.com/office/drawing/2014/main" id="{073EB27A-3B27-844D-8FA8-F5F360C2182A}"/>
              </a:ext>
            </a:extLst>
          </p:cNvPr>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10020646" y="-3850521"/>
            <a:ext cx="1521440" cy="856667"/>
          </a:xfrm>
          <a:prstGeom prst="rect">
            <a:avLst/>
          </a:prstGeom>
        </p:spPr>
      </p:pic>
    </p:spTree>
    <p:extLst>
      <p:ext uri="{BB962C8B-B14F-4D97-AF65-F5344CB8AC3E}">
        <p14:creationId xmlns:p14="http://schemas.microsoft.com/office/powerpoint/2010/main" val="3978134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1000"/>
                                        <p:tgtEl>
                                          <p:spTgt spid="8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1000"/>
                                        <p:tgtEl>
                                          <p:spTgt spid="82"/>
                                        </p:tgtEl>
                                      </p:cBhvr>
                                    </p:animEffect>
                                    <p:anim calcmode="lin" valueType="num">
                                      <p:cBhvr>
                                        <p:cTn id="20" dur="1000" fill="hold"/>
                                        <p:tgtEl>
                                          <p:spTgt spid="82"/>
                                        </p:tgtEl>
                                        <p:attrNameLst>
                                          <p:attrName>ppt_x</p:attrName>
                                        </p:attrNameLst>
                                      </p:cBhvr>
                                      <p:tavLst>
                                        <p:tav tm="0">
                                          <p:val>
                                            <p:strVal val="#ppt_x"/>
                                          </p:val>
                                        </p:tav>
                                        <p:tav tm="100000">
                                          <p:val>
                                            <p:strVal val="#ppt_x"/>
                                          </p:val>
                                        </p:tav>
                                      </p:tavLst>
                                    </p:anim>
                                    <p:anim calcmode="lin" valueType="num">
                                      <p:cBhvr>
                                        <p:cTn id="21" dur="1000" fill="hold"/>
                                        <p:tgtEl>
                                          <p:spTgt spid="8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1000"/>
                                        <p:tgtEl>
                                          <p:spTgt spid="83"/>
                                        </p:tgtEl>
                                      </p:cBhvr>
                                    </p:animEffect>
                                    <p:anim calcmode="lin" valueType="num">
                                      <p:cBhvr>
                                        <p:cTn id="25" dur="1000" fill="hold"/>
                                        <p:tgtEl>
                                          <p:spTgt spid="83"/>
                                        </p:tgtEl>
                                        <p:attrNameLst>
                                          <p:attrName>ppt_x</p:attrName>
                                        </p:attrNameLst>
                                      </p:cBhvr>
                                      <p:tavLst>
                                        <p:tav tm="0">
                                          <p:val>
                                            <p:strVal val="#ppt_x"/>
                                          </p:val>
                                        </p:tav>
                                        <p:tav tm="100000">
                                          <p:val>
                                            <p:strVal val="#ppt_x"/>
                                          </p:val>
                                        </p:tav>
                                      </p:tavLst>
                                    </p:anim>
                                    <p:anim calcmode="lin" valueType="num">
                                      <p:cBhvr>
                                        <p:cTn id="26"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1000"/>
                                        <p:tgtEl>
                                          <p:spTgt spid="84"/>
                                        </p:tgtEl>
                                      </p:cBhvr>
                                    </p:animEffect>
                                    <p:anim calcmode="lin" valueType="num">
                                      <p:cBhvr>
                                        <p:cTn id="32" dur="1000" fill="hold"/>
                                        <p:tgtEl>
                                          <p:spTgt spid="84"/>
                                        </p:tgtEl>
                                        <p:attrNameLst>
                                          <p:attrName>ppt_x</p:attrName>
                                        </p:attrNameLst>
                                      </p:cBhvr>
                                      <p:tavLst>
                                        <p:tav tm="0">
                                          <p:val>
                                            <p:strVal val="#ppt_x"/>
                                          </p:val>
                                        </p:tav>
                                        <p:tav tm="100000">
                                          <p:val>
                                            <p:strVal val="#ppt_x"/>
                                          </p:val>
                                        </p:tav>
                                      </p:tavLst>
                                    </p:anim>
                                    <p:anim calcmode="lin" valueType="num">
                                      <p:cBhvr>
                                        <p:cTn id="33"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1000"/>
                                        <p:tgtEl>
                                          <p:spTgt spid="85"/>
                                        </p:tgtEl>
                                      </p:cBhvr>
                                    </p:animEffect>
                                    <p:anim calcmode="lin" valueType="num">
                                      <p:cBhvr>
                                        <p:cTn id="39" dur="1000" fill="hold"/>
                                        <p:tgtEl>
                                          <p:spTgt spid="85"/>
                                        </p:tgtEl>
                                        <p:attrNameLst>
                                          <p:attrName>ppt_x</p:attrName>
                                        </p:attrNameLst>
                                      </p:cBhvr>
                                      <p:tavLst>
                                        <p:tav tm="0">
                                          <p:val>
                                            <p:strVal val="#ppt_x"/>
                                          </p:val>
                                        </p:tav>
                                        <p:tav tm="100000">
                                          <p:val>
                                            <p:strVal val="#ppt_x"/>
                                          </p:val>
                                        </p:tav>
                                      </p:tavLst>
                                    </p:anim>
                                    <p:anim calcmode="lin" valueType="num">
                                      <p:cBhvr>
                                        <p:cTn id="40"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fade">
                                      <p:cBhvr>
                                        <p:cTn id="45" dur="1000"/>
                                        <p:tgtEl>
                                          <p:spTgt spid="86"/>
                                        </p:tgtEl>
                                      </p:cBhvr>
                                    </p:animEffect>
                                    <p:anim calcmode="lin" valueType="num">
                                      <p:cBhvr>
                                        <p:cTn id="46" dur="1000" fill="hold"/>
                                        <p:tgtEl>
                                          <p:spTgt spid="86"/>
                                        </p:tgtEl>
                                        <p:attrNameLst>
                                          <p:attrName>ppt_x</p:attrName>
                                        </p:attrNameLst>
                                      </p:cBhvr>
                                      <p:tavLst>
                                        <p:tav tm="0">
                                          <p:val>
                                            <p:strVal val="#ppt_x"/>
                                          </p:val>
                                        </p:tav>
                                        <p:tav tm="100000">
                                          <p:val>
                                            <p:strVal val="#ppt_x"/>
                                          </p:val>
                                        </p:tav>
                                      </p:tavLst>
                                    </p:anim>
                                    <p:anim calcmode="lin" valueType="num">
                                      <p:cBhvr>
                                        <p:cTn id="47"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85" grpId="0"/>
      <p:bldP spid="8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91650-92BE-3D11-30AF-8092CE0EF38C}"/>
            </a:ext>
          </a:extLst>
        </p:cNvPr>
        <p:cNvGrpSpPr/>
        <p:nvPr/>
      </p:nvGrpSpPr>
      <p:grpSpPr>
        <a:xfrm>
          <a:off x="0" y="0"/>
          <a:ext cx="0" cy="0"/>
          <a:chOff x="0" y="0"/>
          <a:chExt cx="0" cy="0"/>
        </a:xfrm>
      </p:grpSpPr>
      <p:grpSp>
        <p:nvGrpSpPr>
          <p:cNvPr id="152" name="Groupe 151">
            <a:extLst>
              <a:ext uri="{FF2B5EF4-FFF2-40B4-BE49-F238E27FC236}">
                <a16:creationId xmlns:a16="http://schemas.microsoft.com/office/drawing/2014/main" id="{9F754678-8C69-F0AE-06D1-BF908B457D00}"/>
              </a:ext>
            </a:extLst>
          </p:cNvPr>
          <p:cNvGrpSpPr/>
          <p:nvPr/>
        </p:nvGrpSpPr>
        <p:grpSpPr>
          <a:xfrm>
            <a:off x="5884897" y="2834640"/>
            <a:ext cx="3865535" cy="1568275"/>
            <a:chOff x="5884897" y="2834640"/>
            <a:chExt cx="3865535" cy="1568275"/>
          </a:xfrm>
        </p:grpSpPr>
        <p:grpSp>
          <p:nvGrpSpPr>
            <p:cNvPr id="116" name="Groupe 115">
              <a:extLst>
                <a:ext uri="{FF2B5EF4-FFF2-40B4-BE49-F238E27FC236}">
                  <a16:creationId xmlns:a16="http://schemas.microsoft.com/office/drawing/2014/main" id="{CDFAF2B4-5D3D-09DC-3660-1D436BAE56A7}"/>
                </a:ext>
              </a:extLst>
            </p:cNvPr>
            <p:cNvGrpSpPr/>
            <p:nvPr/>
          </p:nvGrpSpPr>
          <p:grpSpPr>
            <a:xfrm>
              <a:off x="6369868" y="2834640"/>
              <a:ext cx="3380564" cy="1214967"/>
              <a:chOff x="6369868" y="2834640"/>
              <a:chExt cx="3380564" cy="1214967"/>
            </a:xfrm>
          </p:grpSpPr>
          <p:sp>
            <p:nvSpPr>
              <p:cNvPr id="81" name="ZoneTexte 80">
                <a:extLst>
                  <a:ext uri="{FF2B5EF4-FFF2-40B4-BE49-F238E27FC236}">
                    <a16:creationId xmlns:a16="http://schemas.microsoft.com/office/drawing/2014/main" id="{3335B573-ABBD-3B3F-EA7A-7FCF55A1D563}"/>
                  </a:ext>
                </a:extLst>
              </p:cNvPr>
              <p:cNvSpPr txBox="1"/>
              <p:nvPr/>
            </p:nvSpPr>
            <p:spPr>
              <a:xfrm>
                <a:off x="6903059" y="3055952"/>
                <a:ext cx="2847373" cy="307777"/>
              </a:xfrm>
              <a:prstGeom prst="rect">
                <a:avLst/>
              </a:prstGeom>
              <a:noFill/>
            </p:spPr>
            <p:txBody>
              <a:bodyPr wrap="square" rtlCol="0">
                <a:spAutoFit/>
              </a:bodyPr>
              <a:lstStyle/>
              <a:p>
                <a:r>
                  <a:rPr lang="fr-FR" sz="1400" cap="small" dirty="0"/>
                  <a:t>droits NTFS</a:t>
                </a:r>
              </a:p>
            </p:txBody>
          </p:sp>
          <p:cxnSp>
            <p:nvCxnSpPr>
              <p:cNvPr id="87" name="Connecteur droit 86">
                <a:extLst>
                  <a:ext uri="{FF2B5EF4-FFF2-40B4-BE49-F238E27FC236}">
                    <a16:creationId xmlns:a16="http://schemas.microsoft.com/office/drawing/2014/main" id="{383D3B94-8D7A-7DDC-3268-3A38DF70B32B}"/>
                  </a:ext>
                </a:extLst>
              </p:cNvPr>
              <p:cNvCxnSpPr>
                <a:cxnSpLocks/>
              </p:cNvCxnSpPr>
              <p:nvPr/>
            </p:nvCxnSpPr>
            <p:spPr>
              <a:xfrm>
                <a:off x="7393147" y="2834640"/>
                <a:ext cx="0" cy="230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Connecteur droit 90">
                <a:extLst>
                  <a:ext uri="{FF2B5EF4-FFF2-40B4-BE49-F238E27FC236}">
                    <a16:creationId xmlns:a16="http://schemas.microsoft.com/office/drawing/2014/main" id="{E51DF093-7C79-D700-0FFF-0DB74F11D83F}"/>
                  </a:ext>
                </a:extLst>
              </p:cNvPr>
              <p:cNvCxnSpPr>
                <a:cxnSpLocks/>
              </p:cNvCxnSpPr>
              <p:nvPr/>
            </p:nvCxnSpPr>
            <p:spPr>
              <a:xfrm>
                <a:off x="7408330" y="3288678"/>
                <a:ext cx="1672594" cy="7383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Connecteur droit 93">
                <a:extLst>
                  <a:ext uri="{FF2B5EF4-FFF2-40B4-BE49-F238E27FC236}">
                    <a16:creationId xmlns:a16="http://schemas.microsoft.com/office/drawing/2014/main" id="{370FD1ED-4BD3-82C2-2C66-AF03B685B515}"/>
                  </a:ext>
                </a:extLst>
              </p:cNvPr>
              <p:cNvCxnSpPr>
                <a:cxnSpLocks/>
              </p:cNvCxnSpPr>
              <p:nvPr/>
            </p:nvCxnSpPr>
            <p:spPr>
              <a:xfrm>
                <a:off x="7408330" y="3310598"/>
                <a:ext cx="804200" cy="7390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F9250914-F98D-E8B0-74A6-2F056AA4E335}"/>
                  </a:ext>
                </a:extLst>
              </p:cNvPr>
              <p:cNvCxnSpPr>
                <a:cxnSpLocks/>
              </p:cNvCxnSpPr>
              <p:nvPr/>
            </p:nvCxnSpPr>
            <p:spPr>
              <a:xfrm flipH="1">
                <a:off x="7130370" y="3297398"/>
                <a:ext cx="277960" cy="729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Connecteur droit 101">
                <a:extLst>
                  <a:ext uri="{FF2B5EF4-FFF2-40B4-BE49-F238E27FC236}">
                    <a16:creationId xmlns:a16="http://schemas.microsoft.com/office/drawing/2014/main" id="{003148C5-F777-5E46-293B-A5E80383254F}"/>
                  </a:ext>
                </a:extLst>
              </p:cNvPr>
              <p:cNvCxnSpPr>
                <a:cxnSpLocks/>
              </p:cNvCxnSpPr>
              <p:nvPr/>
            </p:nvCxnSpPr>
            <p:spPr>
              <a:xfrm flipH="1">
                <a:off x="6369868" y="3306118"/>
                <a:ext cx="1023279" cy="6762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1" name="Groupe 130">
              <a:extLst>
                <a:ext uri="{FF2B5EF4-FFF2-40B4-BE49-F238E27FC236}">
                  <a16:creationId xmlns:a16="http://schemas.microsoft.com/office/drawing/2014/main" id="{BA1618EA-FDBE-D5DD-689A-9E2F010436C6}"/>
                </a:ext>
              </a:extLst>
            </p:cNvPr>
            <p:cNvGrpSpPr/>
            <p:nvPr/>
          </p:nvGrpSpPr>
          <p:grpSpPr>
            <a:xfrm>
              <a:off x="5884897" y="3903685"/>
              <a:ext cx="3447918" cy="499230"/>
              <a:chOff x="5982968" y="4335646"/>
              <a:chExt cx="3447918" cy="499230"/>
            </a:xfrm>
          </p:grpSpPr>
          <p:pic>
            <p:nvPicPr>
              <p:cNvPr id="122" name="Image 121" descr="Une image contenant croquis, dessin, noir, Graphique&#10;&#10;Description générée automatiquement">
                <a:extLst>
                  <a:ext uri="{FF2B5EF4-FFF2-40B4-BE49-F238E27FC236}">
                    <a16:creationId xmlns:a16="http://schemas.microsoft.com/office/drawing/2014/main" id="{D5E0178F-5BFF-9743-D9CD-84D82A73E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2968" y="4335646"/>
                <a:ext cx="880300" cy="499230"/>
              </a:xfrm>
              <a:prstGeom prst="rect">
                <a:avLst/>
              </a:prstGeom>
            </p:spPr>
          </p:pic>
          <p:pic>
            <p:nvPicPr>
              <p:cNvPr id="128" name="Image 127" descr="Une image contenant croquis, dessin, noir, Graphique&#10;&#10;Description générée automatiquement">
                <a:extLst>
                  <a:ext uri="{FF2B5EF4-FFF2-40B4-BE49-F238E27FC236}">
                    <a16:creationId xmlns:a16="http://schemas.microsoft.com/office/drawing/2014/main" id="{971C1F35-D0CD-81EE-A715-6C783CB14629}"/>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6843903" y="4335646"/>
                <a:ext cx="880300" cy="499230"/>
              </a:xfrm>
              <a:prstGeom prst="rect">
                <a:avLst/>
              </a:prstGeom>
            </p:spPr>
          </p:pic>
          <p:pic>
            <p:nvPicPr>
              <p:cNvPr id="129" name="Image 128" descr="Une image contenant croquis, dessin, noir, Graphique&#10;&#10;Description générée automatiquement">
                <a:extLst>
                  <a:ext uri="{FF2B5EF4-FFF2-40B4-BE49-F238E27FC236}">
                    <a16:creationId xmlns:a16="http://schemas.microsoft.com/office/drawing/2014/main" id="{BA25A77D-E5C4-E967-AF4E-CB310EED004C}"/>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706927" y="4335646"/>
                <a:ext cx="880300" cy="499230"/>
              </a:xfrm>
              <a:prstGeom prst="rect">
                <a:avLst/>
              </a:prstGeom>
            </p:spPr>
          </p:pic>
          <p:pic>
            <p:nvPicPr>
              <p:cNvPr id="130" name="Image 129" descr="Une image contenant croquis, dessin, noir, Graphique&#10;&#10;Description générée automatiquement">
                <a:extLst>
                  <a:ext uri="{FF2B5EF4-FFF2-40B4-BE49-F238E27FC236}">
                    <a16:creationId xmlns:a16="http://schemas.microsoft.com/office/drawing/2014/main" id="{A037EF3F-A0C4-C64A-2524-34C4B32700CC}"/>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550586" y="4335646"/>
                <a:ext cx="880300" cy="499230"/>
              </a:xfrm>
              <a:prstGeom prst="rect">
                <a:avLst/>
              </a:prstGeom>
            </p:spPr>
          </p:pic>
        </p:grpSp>
      </p:grpSp>
      <p:sp>
        <p:nvSpPr>
          <p:cNvPr id="17" name="Hexagone 16">
            <a:extLst>
              <a:ext uri="{FF2B5EF4-FFF2-40B4-BE49-F238E27FC236}">
                <a16:creationId xmlns:a16="http://schemas.microsoft.com/office/drawing/2014/main" id="{36CD15AD-5F50-BCAF-3979-14172C2E043F}"/>
              </a:ext>
            </a:extLst>
          </p:cNvPr>
          <p:cNvSpPr/>
          <p:nvPr/>
        </p:nvSpPr>
        <p:spPr>
          <a:xfrm rot="18802443">
            <a:off x="8273420" y="-7440702"/>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D868D073-E263-AFE8-358F-0A2038BF9129}"/>
              </a:ext>
            </a:extLst>
          </p:cNvPr>
          <p:cNvSpPr/>
          <p:nvPr/>
        </p:nvSpPr>
        <p:spPr>
          <a:xfrm>
            <a:off x="-446615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02C0E5D7-99A2-100F-49DD-733B9A0DD0D0}"/>
              </a:ext>
            </a:extLst>
          </p:cNvPr>
          <p:cNvSpPr/>
          <p:nvPr/>
        </p:nvSpPr>
        <p:spPr>
          <a:xfrm>
            <a:off x="-3533837"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BF75DCA5-028A-440A-6276-0555A1180854}"/>
              </a:ext>
            </a:extLst>
          </p:cNvPr>
          <p:cNvSpPr/>
          <p:nvPr/>
        </p:nvSpPr>
        <p:spPr>
          <a:xfrm>
            <a:off x="-3533837"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D24542A4-1877-B238-DC73-62BD46B46D2E}"/>
              </a:ext>
            </a:extLst>
          </p:cNvPr>
          <p:cNvSpPr txBox="1"/>
          <p:nvPr/>
        </p:nvSpPr>
        <p:spPr>
          <a:xfrm>
            <a:off x="-719273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E32DC705-5D2E-8988-F272-98F68990175D}"/>
              </a:ext>
            </a:extLst>
          </p:cNvPr>
          <p:cNvSpPr/>
          <p:nvPr/>
        </p:nvSpPr>
        <p:spPr>
          <a:xfrm>
            <a:off x="-3533837"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E0B922E5-5CF1-FD31-2094-80D7F65B71CF}"/>
              </a:ext>
            </a:extLst>
          </p:cNvPr>
          <p:cNvSpPr txBox="1"/>
          <p:nvPr/>
        </p:nvSpPr>
        <p:spPr>
          <a:xfrm>
            <a:off x="-3140168"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165339AB-0DA4-19DD-7F7D-18B2F51BEC6A}"/>
              </a:ext>
            </a:extLst>
          </p:cNvPr>
          <p:cNvSpPr txBox="1"/>
          <p:nvPr/>
        </p:nvSpPr>
        <p:spPr>
          <a:xfrm>
            <a:off x="-732113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F4E5D146-12EB-630A-1D2D-466E9E6F5937}"/>
              </a:ext>
            </a:extLst>
          </p:cNvPr>
          <p:cNvSpPr/>
          <p:nvPr/>
        </p:nvSpPr>
        <p:spPr>
          <a:xfrm>
            <a:off x="-512387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1281C754-15AD-D632-A77A-2DC82515D389}"/>
              </a:ext>
            </a:extLst>
          </p:cNvPr>
          <p:cNvSpPr/>
          <p:nvPr/>
        </p:nvSpPr>
        <p:spPr>
          <a:xfrm>
            <a:off x="-3972311"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2BA5E6E6-82F3-BD20-7D19-9B01ED77DFC7}"/>
              </a:ext>
            </a:extLst>
          </p:cNvPr>
          <p:cNvSpPr/>
          <p:nvPr/>
        </p:nvSpPr>
        <p:spPr>
          <a:xfrm>
            <a:off x="-3972311"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AEE34D50-0F61-71E8-C142-3B4A634951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874727" y="3288678"/>
            <a:ext cx="699700" cy="699700"/>
          </a:xfrm>
          <a:prstGeom prst="rect">
            <a:avLst/>
          </a:prstGeom>
        </p:spPr>
      </p:pic>
      <p:sp>
        <p:nvSpPr>
          <p:cNvPr id="56" name="Ellipse 55">
            <a:extLst>
              <a:ext uri="{FF2B5EF4-FFF2-40B4-BE49-F238E27FC236}">
                <a16:creationId xmlns:a16="http://schemas.microsoft.com/office/drawing/2014/main" id="{11E4F088-8586-0FE7-2E78-50C199AC4957}"/>
              </a:ext>
            </a:extLst>
          </p:cNvPr>
          <p:cNvSpPr/>
          <p:nvPr/>
        </p:nvSpPr>
        <p:spPr>
          <a:xfrm>
            <a:off x="-3972311"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02EA329A-2759-F0E2-FDC8-B0F5C4F02A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874727" y="4739653"/>
            <a:ext cx="699700" cy="699700"/>
          </a:xfrm>
          <a:prstGeom prst="rect">
            <a:avLst/>
          </a:prstGeom>
        </p:spPr>
      </p:pic>
      <p:pic>
        <p:nvPicPr>
          <p:cNvPr id="58" name="Graphique 57">
            <a:extLst>
              <a:ext uri="{FF2B5EF4-FFF2-40B4-BE49-F238E27FC236}">
                <a16:creationId xmlns:a16="http://schemas.microsoft.com/office/drawing/2014/main" id="{D2C74BEB-AF8A-7D7C-8F29-95841D93AD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874727" y="1837704"/>
            <a:ext cx="699700" cy="699700"/>
          </a:xfrm>
          <a:prstGeom prst="rect">
            <a:avLst/>
          </a:prstGeom>
        </p:spPr>
      </p:pic>
      <p:sp>
        <p:nvSpPr>
          <p:cNvPr id="10" name="ZoneTexte 9">
            <a:extLst>
              <a:ext uri="{FF2B5EF4-FFF2-40B4-BE49-F238E27FC236}">
                <a16:creationId xmlns:a16="http://schemas.microsoft.com/office/drawing/2014/main" id="{32634C22-A7A9-59A9-5478-FA3E59E92C86}"/>
              </a:ext>
            </a:extLst>
          </p:cNvPr>
          <p:cNvSpPr txBox="1"/>
          <p:nvPr/>
        </p:nvSpPr>
        <p:spPr>
          <a:xfrm>
            <a:off x="1184423" y="-3776130"/>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72F058DA-10A9-DA72-CAF1-EFD51BE42426}"/>
              </a:ext>
            </a:extLst>
          </p:cNvPr>
          <p:cNvGrpSpPr/>
          <p:nvPr/>
        </p:nvGrpSpPr>
        <p:grpSpPr>
          <a:xfrm>
            <a:off x="1952714" y="-2687042"/>
            <a:ext cx="986209" cy="1402001"/>
            <a:chOff x="1783941" y="3845085"/>
            <a:chExt cx="986209" cy="1402001"/>
          </a:xfrm>
        </p:grpSpPr>
        <p:grpSp>
          <p:nvGrpSpPr>
            <p:cNvPr id="2" name="Groupe 1">
              <a:extLst>
                <a:ext uri="{FF2B5EF4-FFF2-40B4-BE49-F238E27FC236}">
                  <a16:creationId xmlns:a16="http://schemas.microsoft.com/office/drawing/2014/main" id="{A86A3C0C-22CF-08AE-B3AD-9A3938FDCE40}"/>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ADF0AE51-45C2-DE70-DD62-FBECAE8EFD71}"/>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5F430571-54B3-5B51-AE48-02FEB85E5353}"/>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5489E868-5818-2776-547B-DF708D24D3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59F85E3D-D495-CB26-5C4A-2711BA2B1EAF}"/>
              </a:ext>
            </a:extLst>
          </p:cNvPr>
          <p:cNvGrpSpPr/>
          <p:nvPr/>
        </p:nvGrpSpPr>
        <p:grpSpPr>
          <a:xfrm>
            <a:off x="2941231" y="-2143003"/>
            <a:ext cx="2520950" cy="307777"/>
            <a:chOff x="4868052" y="1718131"/>
            <a:chExt cx="2520950" cy="307777"/>
          </a:xfrm>
        </p:grpSpPr>
        <p:sp>
          <p:nvSpPr>
            <p:cNvPr id="3" name="ZoneTexte 2">
              <a:extLst>
                <a:ext uri="{FF2B5EF4-FFF2-40B4-BE49-F238E27FC236}">
                  <a16:creationId xmlns:a16="http://schemas.microsoft.com/office/drawing/2014/main" id="{DBC575A4-C215-B07E-8898-1BDA9A570C2B}"/>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96F7A64B-4344-762E-A1CE-45A0EB66A1EF}"/>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e 11">
            <a:extLst>
              <a:ext uri="{FF2B5EF4-FFF2-40B4-BE49-F238E27FC236}">
                <a16:creationId xmlns:a16="http://schemas.microsoft.com/office/drawing/2014/main" id="{8DA0119C-F362-5018-6697-545CF1B0309D}"/>
              </a:ext>
            </a:extLst>
          </p:cNvPr>
          <p:cNvGrpSpPr/>
          <p:nvPr/>
        </p:nvGrpSpPr>
        <p:grpSpPr>
          <a:xfrm>
            <a:off x="2950775" y="-1757743"/>
            <a:ext cx="1235020" cy="1185287"/>
            <a:chOff x="4877596" y="2103391"/>
            <a:chExt cx="1235020" cy="1185287"/>
          </a:xfrm>
        </p:grpSpPr>
        <p:cxnSp>
          <p:nvCxnSpPr>
            <p:cNvPr id="11" name="Connecteur droit 10">
              <a:extLst>
                <a:ext uri="{FF2B5EF4-FFF2-40B4-BE49-F238E27FC236}">
                  <a16:creationId xmlns:a16="http://schemas.microsoft.com/office/drawing/2014/main" id="{0CF8951D-C3B0-B8A7-9384-97CC2E47DC1E}"/>
                </a:ext>
              </a:extLst>
            </p:cNvPr>
            <p:cNvCxnSpPr>
              <a:cxnSpLocks/>
            </p:cNvCxnSpPr>
            <p:nvPr/>
          </p:nvCxnSpPr>
          <p:spPr>
            <a:xfrm flipV="1">
              <a:off x="5397676" y="2103391"/>
              <a:ext cx="714940" cy="66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6987EC06-0109-3B6E-C611-0556B49BBA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7596" y="2797146"/>
              <a:ext cx="491532" cy="491532"/>
            </a:xfrm>
            <a:prstGeom prst="rect">
              <a:avLst/>
            </a:prstGeom>
          </p:spPr>
        </p:pic>
      </p:grpSp>
      <p:cxnSp>
        <p:nvCxnSpPr>
          <p:cNvPr id="15" name="Connecteur droit 14">
            <a:extLst>
              <a:ext uri="{FF2B5EF4-FFF2-40B4-BE49-F238E27FC236}">
                <a16:creationId xmlns:a16="http://schemas.microsoft.com/office/drawing/2014/main" id="{95385003-9C4D-EB60-3BF0-3A388B7D849E}"/>
              </a:ext>
            </a:extLst>
          </p:cNvPr>
          <p:cNvCxnSpPr>
            <a:cxnSpLocks/>
          </p:cNvCxnSpPr>
          <p:nvPr/>
        </p:nvCxnSpPr>
        <p:spPr>
          <a:xfrm flipV="1">
            <a:off x="3963630" y="-1765372"/>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F325F147-27BB-737A-1990-83C80D023E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5598" y="-1177666"/>
            <a:ext cx="776064" cy="776064"/>
          </a:xfrm>
          <a:prstGeom prst="rect">
            <a:avLst/>
          </a:prstGeom>
        </p:spPr>
      </p:pic>
      <p:cxnSp>
        <p:nvCxnSpPr>
          <p:cNvPr id="22" name="Connecteur droit 21">
            <a:extLst>
              <a:ext uri="{FF2B5EF4-FFF2-40B4-BE49-F238E27FC236}">
                <a16:creationId xmlns:a16="http://schemas.microsoft.com/office/drawing/2014/main" id="{6E5B1D53-AFB7-632A-E330-AF6BB60077AB}"/>
              </a:ext>
            </a:extLst>
          </p:cNvPr>
          <p:cNvCxnSpPr>
            <a:cxnSpLocks/>
          </p:cNvCxnSpPr>
          <p:nvPr/>
        </p:nvCxnSpPr>
        <p:spPr>
          <a:xfrm flipH="1" flipV="1">
            <a:off x="4192934" y="-1765372"/>
            <a:ext cx="432481" cy="20891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5BA12A71-2A72-62D1-B659-E094026DA5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1211" y="351116"/>
            <a:ext cx="938102" cy="532011"/>
          </a:xfrm>
          <a:prstGeom prst="rect">
            <a:avLst/>
          </a:prstGeom>
        </p:spPr>
      </p:pic>
      <p:cxnSp>
        <p:nvCxnSpPr>
          <p:cNvPr id="30" name="Connecteur droit 29">
            <a:extLst>
              <a:ext uri="{FF2B5EF4-FFF2-40B4-BE49-F238E27FC236}">
                <a16:creationId xmlns:a16="http://schemas.microsoft.com/office/drawing/2014/main" id="{ED0D6725-24C0-0CA3-EA37-3430390A4479}"/>
              </a:ext>
            </a:extLst>
          </p:cNvPr>
          <p:cNvCxnSpPr>
            <a:cxnSpLocks/>
          </p:cNvCxnSpPr>
          <p:nvPr/>
        </p:nvCxnSpPr>
        <p:spPr>
          <a:xfrm flipH="1" flipV="1">
            <a:off x="4185795" y="-1765372"/>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2DCC0943-25FE-21C6-D4A9-66DE11DEB1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0572" y="-1236392"/>
            <a:ext cx="700829" cy="659603"/>
          </a:xfrm>
          <a:prstGeom prst="rect">
            <a:avLst/>
          </a:prstGeom>
        </p:spPr>
      </p:pic>
      <p:cxnSp>
        <p:nvCxnSpPr>
          <p:cNvPr id="35" name="Connecteur droit 34">
            <a:extLst>
              <a:ext uri="{FF2B5EF4-FFF2-40B4-BE49-F238E27FC236}">
                <a16:creationId xmlns:a16="http://schemas.microsoft.com/office/drawing/2014/main" id="{BFD0365E-9D14-3222-0ACD-5A8EDA6FED09}"/>
              </a:ext>
            </a:extLst>
          </p:cNvPr>
          <p:cNvCxnSpPr>
            <a:cxnSpLocks/>
          </p:cNvCxnSpPr>
          <p:nvPr/>
        </p:nvCxnSpPr>
        <p:spPr>
          <a:xfrm>
            <a:off x="4949173" y="-1949772"/>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71AE5290-A8A3-F9EC-CC8D-1EA14A3C4BD8}"/>
              </a:ext>
            </a:extLst>
          </p:cNvPr>
          <p:cNvSpPr txBox="1"/>
          <p:nvPr/>
        </p:nvSpPr>
        <p:spPr>
          <a:xfrm>
            <a:off x="6231659" y="-2149095"/>
            <a:ext cx="2042893" cy="307777"/>
          </a:xfrm>
          <a:prstGeom prst="rect">
            <a:avLst/>
          </a:prstGeom>
          <a:noFill/>
        </p:spPr>
        <p:txBody>
          <a:bodyPr wrap="square" rtlCol="0">
            <a:spAutoFit/>
          </a:bodyPr>
          <a:lstStyle/>
          <a:p>
            <a:r>
              <a:rPr lang="fr-FR" sz="1400" cap="small" dirty="0"/>
              <a:t>Service DNS</a:t>
            </a:r>
          </a:p>
        </p:txBody>
      </p:sp>
      <p:pic>
        <p:nvPicPr>
          <p:cNvPr id="18" name="Image 17">
            <a:extLst>
              <a:ext uri="{FF2B5EF4-FFF2-40B4-BE49-F238E27FC236}">
                <a16:creationId xmlns:a16="http://schemas.microsoft.com/office/drawing/2014/main" id="{39439F32-0F7E-B1DB-688E-E597330D3585}"/>
              </a:ext>
            </a:extLst>
          </p:cNvPr>
          <p:cNvPicPr>
            <a:picLocks noChangeAspect="1"/>
          </p:cNvPicPr>
          <p:nvPr/>
        </p:nvPicPr>
        <p:blipFill>
          <a:blip r:embed="rId9"/>
          <a:stretch>
            <a:fillRect/>
          </a:stretch>
        </p:blipFill>
        <p:spPr>
          <a:xfrm>
            <a:off x="6165948" y="-1791341"/>
            <a:ext cx="1726428" cy="841017"/>
          </a:xfrm>
          <a:prstGeom prst="rect">
            <a:avLst/>
          </a:prstGeom>
        </p:spPr>
      </p:pic>
      <p:sp>
        <p:nvSpPr>
          <p:cNvPr id="20" name="ZoneTexte 19">
            <a:extLst>
              <a:ext uri="{FF2B5EF4-FFF2-40B4-BE49-F238E27FC236}">
                <a16:creationId xmlns:a16="http://schemas.microsoft.com/office/drawing/2014/main" id="{7D61071B-38D5-A0B0-E111-E0AB661BFAAA}"/>
              </a:ext>
            </a:extLst>
          </p:cNvPr>
          <p:cNvSpPr txBox="1"/>
          <p:nvPr/>
        </p:nvSpPr>
        <p:spPr>
          <a:xfrm>
            <a:off x="5153804" y="323808"/>
            <a:ext cx="3120748" cy="584775"/>
          </a:xfrm>
          <a:prstGeom prst="rect">
            <a:avLst/>
          </a:prstGeom>
          <a:noFill/>
        </p:spPr>
        <p:txBody>
          <a:bodyPr wrap="square" rtlCol="0">
            <a:spAutoFit/>
          </a:bodyPr>
          <a:lstStyle/>
          <a:p>
            <a:r>
              <a:rPr lang="fr-FR" sz="3200" cap="small" dirty="0"/>
              <a:t>Groupe</a:t>
            </a:r>
          </a:p>
        </p:txBody>
      </p:sp>
      <p:grpSp>
        <p:nvGrpSpPr>
          <p:cNvPr id="72" name="Groupe 71">
            <a:extLst>
              <a:ext uri="{FF2B5EF4-FFF2-40B4-BE49-F238E27FC236}">
                <a16:creationId xmlns:a16="http://schemas.microsoft.com/office/drawing/2014/main" id="{658DB322-9B5A-FFE6-03A4-3DEC44FFAF31}"/>
              </a:ext>
            </a:extLst>
          </p:cNvPr>
          <p:cNvGrpSpPr/>
          <p:nvPr/>
        </p:nvGrpSpPr>
        <p:grpSpPr>
          <a:xfrm>
            <a:off x="2377220" y="1114624"/>
            <a:ext cx="4222134" cy="1793123"/>
            <a:chOff x="2377220" y="1114624"/>
            <a:chExt cx="4222134" cy="1793123"/>
          </a:xfrm>
        </p:grpSpPr>
        <p:grpSp>
          <p:nvGrpSpPr>
            <p:cNvPr id="39" name="Groupe 38">
              <a:extLst>
                <a:ext uri="{FF2B5EF4-FFF2-40B4-BE49-F238E27FC236}">
                  <a16:creationId xmlns:a16="http://schemas.microsoft.com/office/drawing/2014/main" id="{32F3DDA2-6CEF-7D06-9184-42CE02F088CC}"/>
                </a:ext>
              </a:extLst>
            </p:cNvPr>
            <p:cNvGrpSpPr/>
            <p:nvPr/>
          </p:nvGrpSpPr>
          <p:grpSpPr>
            <a:xfrm>
              <a:off x="5366582" y="1114624"/>
              <a:ext cx="1232772" cy="1665568"/>
              <a:chOff x="4388851" y="1332256"/>
              <a:chExt cx="1232772" cy="1665568"/>
            </a:xfrm>
          </p:grpSpPr>
          <p:grpSp>
            <p:nvGrpSpPr>
              <p:cNvPr id="40" name="Groupe 39">
                <a:extLst>
                  <a:ext uri="{FF2B5EF4-FFF2-40B4-BE49-F238E27FC236}">
                    <a16:creationId xmlns:a16="http://schemas.microsoft.com/office/drawing/2014/main" id="{E0BF2B44-EA0C-F826-169F-4942FA0D12A3}"/>
                  </a:ext>
                </a:extLst>
              </p:cNvPr>
              <p:cNvGrpSpPr/>
              <p:nvPr/>
            </p:nvGrpSpPr>
            <p:grpSpPr>
              <a:xfrm>
                <a:off x="4504389" y="1595823"/>
                <a:ext cx="986209" cy="1402001"/>
                <a:chOff x="1783941" y="3845085"/>
                <a:chExt cx="986209" cy="1402001"/>
              </a:xfrm>
            </p:grpSpPr>
            <p:grpSp>
              <p:nvGrpSpPr>
                <p:cNvPr id="42" name="Groupe 41">
                  <a:extLst>
                    <a:ext uri="{FF2B5EF4-FFF2-40B4-BE49-F238E27FC236}">
                      <a16:creationId xmlns:a16="http://schemas.microsoft.com/office/drawing/2014/main" id="{C85EEC9E-FD80-B9D3-0F79-8BDCB9D3B594}"/>
                    </a:ext>
                  </a:extLst>
                </p:cNvPr>
                <p:cNvGrpSpPr/>
                <p:nvPr/>
              </p:nvGrpSpPr>
              <p:grpSpPr>
                <a:xfrm>
                  <a:off x="1783941" y="3845085"/>
                  <a:ext cx="986209" cy="1402001"/>
                  <a:chOff x="5120726" y="1638094"/>
                  <a:chExt cx="2247704" cy="4146186"/>
                </a:xfrm>
                <a:noFill/>
              </p:grpSpPr>
              <p:sp>
                <p:nvSpPr>
                  <p:cNvPr id="44" name="Rectangle 43">
                    <a:extLst>
                      <a:ext uri="{FF2B5EF4-FFF2-40B4-BE49-F238E27FC236}">
                        <a16:creationId xmlns:a16="http://schemas.microsoft.com/office/drawing/2014/main" id="{0A010144-C8C6-ECA0-9929-9C40BDC43968}"/>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5" name="ZoneTexte 44">
                    <a:extLst>
                      <a:ext uri="{FF2B5EF4-FFF2-40B4-BE49-F238E27FC236}">
                        <a16:creationId xmlns:a16="http://schemas.microsoft.com/office/drawing/2014/main" id="{4AAA8554-C3C0-BC8D-C1B8-1CCEFEF68C06}"/>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43" name="Picture 4" descr="Active Directory : Integration plugin - Edunao">
                  <a:extLst>
                    <a:ext uri="{FF2B5EF4-FFF2-40B4-BE49-F238E27FC236}">
                      <a16:creationId xmlns:a16="http://schemas.microsoft.com/office/drawing/2014/main" id="{48EA2DAE-8827-8D2D-DA44-685151BC22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ZoneTexte 40">
                <a:extLst>
                  <a:ext uri="{FF2B5EF4-FFF2-40B4-BE49-F238E27FC236}">
                    <a16:creationId xmlns:a16="http://schemas.microsoft.com/office/drawing/2014/main" id="{618380A3-97C7-6D83-8338-F92140636636}"/>
                  </a:ext>
                </a:extLst>
              </p:cNvPr>
              <p:cNvSpPr txBox="1"/>
              <p:nvPr/>
            </p:nvSpPr>
            <p:spPr>
              <a:xfrm>
                <a:off x="4388851" y="1332256"/>
                <a:ext cx="1232772" cy="307777"/>
              </a:xfrm>
              <a:prstGeom prst="rect">
                <a:avLst/>
              </a:prstGeom>
              <a:noFill/>
            </p:spPr>
            <p:txBody>
              <a:bodyPr wrap="square" rtlCol="0">
                <a:spAutoFit/>
              </a:bodyPr>
              <a:lstStyle/>
              <a:p>
                <a:pPr algn="ctr"/>
                <a:r>
                  <a:rPr lang="fr-FR" sz="1400" cap="small" dirty="0"/>
                  <a:t>Domaine</a:t>
                </a:r>
              </a:p>
            </p:txBody>
          </p:sp>
        </p:grpSp>
        <p:grpSp>
          <p:nvGrpSpPr>
            <p:cNvPr id="46" name="Groupe 45">
              <a:extLst>
                <a:ext uri="{FF2B5EF4-FFF2-40B4-BE49-F238E27FC236}">
                  <a16:creationId xmlns:a16="http://schemas.microsoft.com/office/drawing/2014/main" id="{492D1EE5-D1CD-6F69-9BDE-636E3ABDB09B}"/>
                </a:ext>
              </a:extLst>
            </p:cNvPr>
            <p:cNvGrpSpPr/>
            <p:nvPr/>
          </p:nvGrpSpPr>
          <p:grpSpPr>
            <a:xfrm>
              <a:off x="2377220" y="1198689"/>
              <a:ext cx="3201186" cy="1709058"/>
              <a:chOff x="2377220" y="1198689"/>
              <a:chExt cx="3201186" cy="1709058"/>
            </a:xfrm>
          </p:grpSpPr>
          <p:grpSp>
            <p:nvGrpSpPr>
              <p:cNvPr id="47" name="Groupe 46">
                <a:extLst>
                  <a:ext uri="{FF2B5EF4-FFF2-40B4-BE49-F238E27FC236}">
                    <a16:creationId xmlns:a16="http://schemas.microsoft.com/office/drawing/2014/main" id="{52904D45-7EC7-7548-5285-B470DE3B7B16}"/>
                  </a:ext>
                </a:extLst>
              </p:cNvPr>
              <p:cNvGrpSpPr/>
              <p:nvPr/>
            </p:nvGrpSpPr>
            <p:grpSpPr>
              <a:xfrm>
                <a:off x="2377220" y="1198689"/>
                <a:ext cx="3201186" cy="1709058"/>
                <a:chOff x="2377220" y="1198689"/>
                <a:chExt cx="3201186" cy="1709058"/>
              </a:xfrm>
            </p:grpSpPr>
            <p:grpSp>
              <p:nvGrpSpPr>
                <p:cNvPr id="62" name="Groupe 61">
                  <a:extLst>
                    <a:ext uri="{FF2B5EF4-FFF2-40B4-BE49-F238E27FC236}">
                      <a16:creationId xmlns:a16="http://schemas.microsoft.com/office/drawing/2014/main" id="{EEBFC132-9C9E-4A2D-21CC-FA2940AE893C}"/>
                    </a:ext>
                  </a:extLst>
                </p:cNvPr>
                <p:cNvGrpSpPr/>
                <p:nvPr/>
              </p:nvGrpSpPr>
              <p:grpSpPr>
                <a:xfrm>
                  <a:off x="3138070" y="1447442"/>
                  <a:ext cx="2338017" cy="1460305"/>
                  <a:chOff x="3395442" y="1355393"/>
                  <a:chExt cx="2338017" cy="1460305"/>
                </a:xfrm>
              </p:grpSpPr>
              <p:cxnSp>
                <p:nvCxnSpPr>
                  <p:cNvPr id="64" name="Connecteur droit 63">
                    <a:extLst>
                      <a:ext uri="{FF2B5EF4-FFF2-40B4-BE49-F238E27FC236}">
                        <a16:creationId xmlns:a16="http://schemas.microsoft.com/office/drawing/2014/main" id="{09FE729D-AE43-01DA-882F-F39EA2C1D84F}"/>
                      </a:ext>
                    </a:extLst>
                  </p:cNvPr>
                  <p:cNvCxnSpPr/>
                  <p:nvPr/>
                </p:nvCxnSpPr>
                <p:spPr>
                  <a:xfrm>
                    <a:off x="5019084" y="1634145"/>
                    <a:ext cx="714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93822D56-508C-62E0-BBBC-8A78C949710C}"/>
                      </a:ext>
                    </a:extLst>
                  </p:cNvPr>
                  <p:cNvSpPr/>
                  <p:nvPr/>
                </p:nvSpPr>
                <p:spPr>
                  <a:xfrm>
                    <a:off x="3395442" y="1355393"/>
                    <a:ext cx="1614066" cy="146030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ZoneTexte 62">
                  <a:extLst>
                    <a:ext uri="{FF2B5EF4-FFF2-40B4-BE49-F238E27FC236}">
                      <a16:creationId xmlns:a16="http://schemas.microsoft.com/office/drawing/2014/main" id="{79FC4E8F-FB52-BE5E-34D3-D2F83C17709A}"/>
                    </a:ext>
                  </a:extLst>
                </p:cNvPr>
                <p:cNvSpPr txBox="1"/>
                <p:nvPr/>
              </p:nvSpPr>
              <p:spPr>
                <a:xfrm>
                  <a:off x="2377220" y="1198689"/>
                  <a:ext cx="3201186" cy="307777"/>
                </a:xfrm>
                <a:prstGeom prst="rect">
                  <a:avLst/>
                </a:prstGeom>
                <a:noFill/>
              </p:spPr>
              <p:txBody>
                <a:bodyPr wrap="square" rtlCol="0">
                  <a:spAutoFit/>
                </a:bodyPr>
                <a:lstStyle/>
                <a:p>
                  <a:pPr algn="ctr"/>
                  <a:r>
                    <a:rPr lang="fr-FR" sz="1400" cap="small" dirty="0"/>
                    <a:t>Annuaire AD</a:t>
                  </a:r>
                </a:p>
              </p:txBody>
            </p:sp>
          </p:grpSp>
          <p:pic>
            <p:nvPicPr>
              <p:cNvPr id="50" name="Image 49" descr="Une image contenant cercle, Graphique, art&#10;&#10;Description générée automatiquement">
                <a:extLst>
                  <a:ext uri="{FF2B5EF4-FFF2-40B4-BE49-F238E27FC236}">
                    <a16:creationId xmlns:a16="http://schemas.microsoft.com/office/drawing/2014/main" id="{512AD12D-176C-4038-9CD3-F9BF31CD25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825" y="1540924"/>
                <a:ext cx="288608" cy="288608"/>
              </a:xfrm>
              <a:prstGeom prst="rect">
                <a:avLst/>
              </a:prstGeom>
            </p:spPr>
          </p:pic>
          <p:pic>
            <p:nvPicPr>
              <p:cNvPr id="51" name="Image 50" descr="Une image contenant cercle, Graphique, art&#10;&#10;Description générée automatiquement">
                <a:extLst>
                  <a:ext uri="{FF2B5EF4-FFF2-40B4-BE49-F238E27FC236}">
                    <a16:creationId xmlns:a16="http://schemas.microsoft.com/office/drawing/2014/main" id="{F4789A5A-6B16-B9A7-B26E-FE96B14622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825" y="1882515"/>
                <a:ext cx="288608" cy="288608"/>
              </a:xfrm>
              <a:prstGeom prst="rect">
                <a:avLst/>
              </a:prstGeom>
            </p:spPr>
          </p:pic>
          <p:pic>
            <p:nvPicPr>
              <p:cNvPr id="52" name="Image 51" descr="Une image contenant cercle, Graphique, art&#10;&#10;Description générée automatiquement">
                <a:extLst>
                  <a:ext uri="{FF2B5EF4-FFF2-40B4-BE49-F238E27FC236}">
                    <a16:creationId xmlns:a16="http://schemas.microsoft.com/office/drawing/2014/main" id="{375D7E16-7491-E388-7876-2CAF53EA62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8751" y="1534262"/>
                <a:ext cx="288608" cy="288608"/>
              </a:xfrm>
              <a:prstGeom prst="rect">
                <a:avLst/>
              </a:prstGeom>
            </p:spPr>
          </p:pic>
          <p:pic>
            <p:nvPicPr>
              <p:cNvPr id="59" name="Image 58" descr="Une image contenant cercle, Graphique, art&#10;&#10;Description générée automatiquement">
                <a:extLst>
                  <a:ext uri="{FF2B5EF4-FFF2-40B4-BE49-F238E27FC236}">
                    <a16:creationId xmlns:a16="http://schemas.microsoft.com/office/drawing/2014/main" id="{E988EA4B-D9E1-70D5-1049-65F113EA47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8086" y="1876510"/>
                <a:ext cx="288608" cy="288608"/>
              </a:xfrm>
              <a:prstGeom prst="rect">
                <a:avLst/>
              </a:prstGeom>
            </p:spPr>
          </p:pic>
          <p:pic>
            <p:nvPicPr>
              <p:cNvPr id="60" name="Image 59" descr="Une image contenant cercle, Graphique, art&#10;&#10;Description générée automatiquement">
                <a:extLst>
                  <a:ext uri="{FF2B5EF4-FFF2-40B4-BE49-F238E27FC236}">
                    <a16:creationId xmlns:a16="http://schemas.microsoft.com/office/drawing/2014/main" id="{E5007C52-0326-E370-39AE-67C6C8946E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5679" y="2212814"/>
                <a:ext cx="288608" cy="288608"/>
              </a:xfrm>
              <a:prstGeom prst="rect">
                <a:avLst/>
              </a:prstGeom>
            </p:spPr>
          </p:pic>
          <p:pic>
            <p:nvPicPr>
              <p:cNvPr id="61" name="Image 60" descr="Une image contenant cercle, Graphique, art&#10;&#10;Description générée automatiquement">
                <a:extLst>
                  <a:ext uri="{FF2B5EF4-FFF2-40B4-BE49-F238E27FC236}">
                    <a16:creationId xmlns:a16="http://schemas.microsoft.com/office/drawing/2014/main" id="{569A1E0D-D669-4190-D7CE-4FD5C71EE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8751" y="2212814"/>
                <a:ext cx="288608" cy="288608"/>
              </a:xfrm>
              <a:prstGeom prst="rect">
                <a:avLst/>
              </a:prstGeom>
            </p:spPr>
          </p:pic>
        </p:grpSp>
        <p:pic>
          <p:nvPicPr>
            <p:cNvPr id="66" name="Image 65" descr="Une image contenant capture d’écran, ordinateur, Rectangle, multimédia&#10;&#10;Description générée automatiquement">
              <a:extLst>
                <a:ext uri="{FF2B5EF4-FFF2-40B4-BE49-F238E27FC236}">
                  <a16:creationId xmlns:a16="http://schemas.microsoft.com/office/drawing/2014/main" id="{53785E4D-9B3E-3F07-5564-21CAC82B0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2241" y="1476847"/>
              <a:ext cx="419421" cy="419421"/>
            </a:xfrm>
            <a:prstGeom prst="rect">
              <a:avLst/>
            </a:prstGeom>
          </p:spPr>
        </p:pic>
        <p:pic>
          <p:nvPicPr>
            <p:cNvPr id="67" name="Image 66" descr="Une image contenant capture d’écran, ordinateur, Rectangle, multimédia&#10;&#10;Description générée automatiquement">
              <a:extLst>
                <a:ext uri="{FF2B5EF4-FFF2-40B4-BE49-F238E27FC236}">
                  <a16:creationId xmlns:a16="http://schemas.microsoft.com/office/drawing/2014/main" id="{8252EBC9-6C39-E18E-CE2D-7608A40D6F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2241" y="1835145"/>
              <a:ext cx="419421" cy="419421"/>
            </a:xfrm>
            <a:prstGeom prst="rect">
              <a:avLst/>
            </a:prstGeom>
          </p:spPr>
        </p:pic>
        <p:pic>
          <p:nvPicPr>
            <p:cNvPr id="68" name="Image 67" descr="Une image contenant capture d’écran, ordinateur, Rectangle, multimédia&#10;&#10;Description générée automatiquement">
              <a:extLst>
                <a:ext uri="{FF2B5EF4-FFF2-40B4-BE49-F238E27FC236}">
                  <a16:creationId xmlns:a16="http://schemas.microsoft.com/office/drawing/2014/main" id="{D6B3C399-1538-4135-1AD8-1E364C3978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1045" y="2177594"/>
              <a:ext cx="419421" cy="419421"/>
            </a:xfrm>
            <a:prstGeom prst="rect">
              <a:avLst/>
            </a:prstGeom>
          </p:spPr>
        </p:pic>
        <p:pic>
          <p:nvPicPr>
            <p:cNvPr id="69" name="Image 68" descr="Une image contenant croquis, dessin, noir, Graphique&#10;&#10;Description générée automatiquement">
              <a:extLst>
                <a:ext uri="{FF2B5EF4-FFF2-40B4-BE49-F238E27FC236}">
                  <a16:creationId xmlns:a16="http://schemas.microsoft.com/office/drawing/2014/main" id="{5AF7A231-28F7-D42C-70B4-52E2A0AE1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6894" y="1503835"/>
              <a:ext cx="569729" cy="323101"/>
            </a:xfrm>
            <a:prstGeom prst="rect">
              <a:avLst/>
            </a:prstGeom>
          </p:spPr>
        </p:pic>
        <p:pic>
          <p:nvPicPr>
            <p:cNvPr id="70" name="Image 69" descr="Une image contenant croquis, dessin, noir, Graphique&#10;&#10;Description générée automatiquement">
              <a:extLst>
                <a:ext uri="{FF2B5EF4-FFF2-40B4-BE49-F238E27FC236}">
                  <a16:creationId xmlns:a16="http://schemas.microsoft.com/office/drawing/2014/main" id="{BECBE34E-AE7C-3ACD-076B-A69E1E5B95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6894" y="1867772"/>
              <a:ext cx="569729" cy="323101"/>
            </a:xfrm>
            <a:prstGeom prst="rect">
              <a:avLst/>
            </a:prstGeom>
          </p:spPr>
        </p:pic>
        <p:pic>
          <p:nvPicPr>
            <p:cNvPr id="71" name="Image 70" descr="Une image contenant croquis, dessin, noir, Graphique&#10;&#10;Description générée automatiquement">
              <a:extLst>
                <a:ext uri="{FF2B5EF4-FFF2-40B4-BE49-F238E27FC236}">
                  <a16:creationId xmlns:a16="http://schemas.microsoft.com/office/drawing/2014/main" id="{B8F5F8C9-9287-8C64-2F30-C79785405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4639" y="2199396"/>
              <a:ext cx="569729" cy="323101"/>
            </a:xfrm>
            <a:prstGeom prst="rect">
              <a:avLst/>
            </a:prstGeom>
          </p:spPr>
        </p:pic>
      </p:grpSp>
      <p:grpSp>
        <p:nvGrpSpPr>
          <p:cNvPr id="80" name="Groupe 79">
            <a:extLst>
              <a:ext uri="{FF2B5EF4-FFF2-40B4-BE49-F238E27FC236}">
                <a16:creationId xmlns:a16="http://schemas.microsoft.com/office/drawing/2014/main" id="{3D306CE4-6E63-7D72-A8BF-DE57F4E64776}"/>
              </a:ext>
            </a:extLst>
          </p:cNvPr>
          <p:cNvGrpSpPr/>
          <p:nvPr/>
        </p:nvGrpSpPr>
        <p:grpSpPr>
          <a:xfrm>
            <a:off x="3037524" y="2633405"/>
            <a:ext cx="2847373" cy="782157"/>
            <a:chOff x="3037524" y="2633405"/>
            <a:chExt cx="2847373" cy="782157"/>
          </a:xfrm>
        </p:grpSpPr>
        <p:sp>
          <p:nvSpPr>
            <p:cNvPr id="75" name="ZoneTexte 74">
              <a:extLst>
                <a:ext uri="{FF2B5EF4-FFF2-40B4-BE49-F238E27FC236}">
                  <a16:creationId xmlns:a16="http://schemas.microsoft.com/office/drawing/2014/main" id="{C2573032-E506-C2E0-0BF9-886C33BE7089}"/>
                </a:ext>
              </a:extLst>
            </p:cNvPr>
            <p:cNvSpPr txBox="1"/>
            <p:nvPr/>
          </p:nvSpPr>
          <p:spPr>
            <a:xfrm>
              <a:off x="3037524" y="3107785"/>
              <a:ext cx="2847373" cy="307777"/>
            </a:xfrm>
            <a:prstGeom prst="rect">
              <a:avLst/>
            </a:prstGeom>
            <a:noFill/>
          </p:spPr>
          <p:txBody>
            <a:bodyPr wrap="square" rtlCol="0">
              <a:spAutoFit/>
            </a:bodyPr>
            <a:lstStyle/>
            <a:p>
              <a:r>
                <a:rPr lang="fr-FR" sz="1400" cap="small" dirty="0"/>
                <a:t>Mieux gérer les droits NTFS</a:t>
              </a:r>
            </a:p>
          </p:txBody>
        </p:sp>
        <p:cxnSp>
          <p:nvCxnSpPr>
            <p:cNvPr id="79" name="Connecteur droit avec flèche 78">
              <a:extLst>
                <a:ext uri="{FF2B5EF4-FFF2-40B4-BE49-F238E27FC236}">
                  <a16:creationId xmlns:a16="http://schemas.microsoft.com/office/drawing/2014/main" id="{B3E01667-E95F-5DA1-35FA-332EB8CDBAEF}"/>
                </a:ext>
              </a:extLst>
            </p:cNvPr>
            <p:cNvCxnSpPr/>
            <p:nvPr/>
          </p:nvCxnSpPr>
          <p:spPr>
            <a:xfrm>
              <a:off x="4499503" y="2633405"/>
              <a:ext cx="0" cy="4312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82" name="Image 81" descr="Une image contenant Caractère coloré, Rectangle, carré, capture d’écran&#10;&#10;Description générée automatiquement">
            <a:extLst>
              <a:ext uri="{FF2B5EF4-FFF2-40B4-BE49-F238E27FC236}">
                <a16:creationId xmlns:a16="http://schemas.microsoft.com/office/drawing/2014/main" id="{D624EEED-A1AC-DA03-5553-9DA82491F4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83550" y="3594375"/>
            <a:ext cx="910465" cy="910465"/>
          </a:xfrm>
          <a:prstGeom prst="rect">
            <a:avLst/>
          </a:prstGeom>
        </p:spPr>
      </p:pic>
      <p:sp>
        <p:nvSpPr>
          <p:cNvPr id="83" name="ZoneTexte 82">
            <a:extLst>
              <a:ext uri="{FF2B5EF4-FFF2-40B4-BE49-F238E27FC236}">
                <a16:creationId xmlns:a16="http://schemas.microsoft.com/office/drawing/2014/main" id="{91D8D8F2-6D41-904D-E457-73A60DB6478E}"/>
              </a:ext>
            </a:extLst>
          </p:cNvPr>
          <p:cNvSpPr txBox="1"/>
          <p:nvPr/>
        </p:nvSpPr>
        <p:spPr>
          <a:xfrm>
            <a:off x="-8773085" y="3908805"/>
            <a:ext cx="2847373" cy="400110"/>
          </a:xfrm>
          <a:prstGeom prst="rect">
            <a:avLst/>
          </a:prstGeom>
          <a:noFill/>
        </p:spPr>
        <p:txBody>
          <a:bodyPr wrap="square" rtlCol="0">
            <a:spAutoFit/>
          </a:bodyPr>
          <a:lstStyle/>
          <a:p>
            <a:r>
              <a:rPr lang="fr-FR" sz="2000" cap="small" dirty="0"/>
              <a:t>Recommandation AGDLP</a:t>
            </a:r>
          </a:p>
        </p:txBody>
      </p:sp>
      <p:sp>
        <p:nvSpPr>
          <p:cNvPr id="84" name="ZoneTexte 83">
            <a:extLst>
              <a:ext uri="{FF2B5EF4-FFF2-40B4-BE49-F238E27FC236}">
                <a16:creationId xmlns:a16="http://schemas.microsoft.com/office/drawing/2014/main" id="{CDA9D50A-F052-1E75-305A-E4D9F70021E8}"/>
              </a:ext>
            </a:extLst>
          </p:cNvPr>
          <p:cNvSpPr txBox="1"/>
          <p:nvPr/>
        </p:nvSpPr>
        <p:spPr>
          <a:xfrm>
            <a:off x="-7900014" y="4496228"/>
            <a:ext cx="6196203"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Un compte </a:t>
            </a:r>
            <a:r>
              <a:rPr lang="fr-FR" sz="1400" b="1" dirty="0"/>
              <a:t>utilisateur</a:t>
            </a:r>
            <a:r>
              <a:rPr lang="fr-FR" sz="1400" dirty="0"/>
              <a:t> doit être </a:t>
            </a:r>
            <a:r>
              <a:rPr lang="fr-FR" sz="1400" b="1" dirty="0"/>
              <a:t>membre</a:t>
            </a:r>
            <a:r>
              <a:rPr lang="fr-FR" sz="1400" dirty="0"/>
              <a:t> d'un</a:t>
            </a:r>
            <a:r>
              <a:rPr lang="fr-FR" sz="1400" b="1" dirty="0"/>
              <a:t> groupe de sécurité global</a:t>
            </a:r>
            <a:r>
              <a:rPr lang="fr-FR" sz="1400" dirty="0"/>
              <a:t> (GG_)</a:t>
            </a:r>
            <a:endParaRPr lang="fr-FR" sz="1400" cap="small" dirty="0"/>
          </a:p>
        </p:txBody>
      </p:sp>
      <p:sp>
        <p:nvSpPr>
          <p:cNvPr id="85" name="ZoneTexte 84">
            <a:extLst>
              <a:ext uri="{FF2B5EF4-FFF2-40B4-BE49-F238E27FC236}">
                <a16:creationId xmlns:a16="http://schemas.microsoft.com/office/drawing/2014/main" id="{541A372A-7D14-FBAB-D684-5576F7D4C1E7}"/>
              </a:ext>
            </a:extLst>
          </p:cNvPr>
          <p:cNvSpPr txBox="1"/>
          <p:nvPr/>
        </p:nvSpPr>
        <p:spPr>
          <a:xfrm>
            <a:off x="-7900014" y="4994562"/>
            <a:ext cx="7861510" cy="523220"/>
          </a:xfrm>
          <a:prstGeom prst="rect">
            <a:avLst/>
          </a:prstGeom>
          <a:noFill/>
        </p:spPr>
        <p:txBody>
          <a:bodyPr wrap="square" rtlCol="0">
            <a:spAutoFit/>
          </a:bodyPr>
          <a:lstStyle/>
          <a:p>
            <a:pPr marL="285750" indent="-285750">
              <a:buFont typeface="Arial" panose="020B0604020202020204" pitchFamily="34" charset="0"/>
              <a:buChar char="•"/>
            </a:pPr>
            <a:r>
              <a:rPr lang="fr-FR" sz="1400" dirty="0"/>
              <a:t>Ce </a:t>
            </a:r>
            <a:r>
              <a:rPr lang="fr-FR" sz="1400" b="1" dirty="0"/>
              <a:t>groupe de sécurité global </a:t>
            </a:r>
            <a:r>
              <a:rPr lang="fr-FR" sz="1400" dirty="0"/>
              <a:t>doit ensuite être ajouté en tant que </a:t>
            </a:r>
            <a:r>
              <a:rPr lang="fr-FR" sz="1400" b="1" dirty="0"/>
              <a:t>membre</a:t>
            </a:r>
            <a:r>
              <a:rPr lang="fr-FR" sz="1400" dirty="0"/>
              <a:t> d'un </a:t>
            </a:r>
            <a:r>
              <a:rPr lang="fr-FR" sz="1400" b="1" dirty="0"/>
              <a:t>groupe de sécurité domaine local</a:t>
            </a:r>
            <a:r>
              <a:rPr lang="fr-FR" sz="1400" dirty="0"/>
              <a:t> (GDL_)</a:t>
            </a:r>
            <a:endParaRPr lang="fr-FR" sz="1400" cap="small" dirty="0"/>
          </a:p>
        </p:txBody>
      </p:sp>
      <p:sp>
        <p:nvSpPr>
          <p:cNvPr id="86" name="ZoneTexte 85">
            <a:extLst>
              <a:ext uri="{FF2B5EF4-FFF2-40B4-BE49-F238E27FC236}">
                <a16:creationId xmlns:a16="http://schemas.microsoft.com/office/drawing/2014/main" id="{6F795EFC-220C-6940-D86F-18C2CC57DD5D}"/>
              </a:ext>
            </a:extLst>
          </p:cNvPr>
          <p:cNvSpPr txBox="1"/>
          <p:nvPr/>
        </p:nvSpPr>
        <p:spPr>
          <a:xfrm>
            <a:off x="-7903066" y="5534168"/>
            <a:ext cx="7861510" cy="523220"/>
          </a:xfrm>
          <a:prstGeom prst="rect">
            <a:avLst/>
          </a:prstGeom>
          <a:noFill/>
        </p:spPr>
        <p:txBody>
          <a:bodyPr wrap="square" rtlCol="0">
            <a:spAutoFit/>
          </a:bodyPr>
          <a:lstStyle/>
          <a:p>
            <a:pPr marL="285750" indent="-285750" fontAlgn="base">
              <a:buFont typeface="Arial" panose="020B0604020202020204" pitchFamily="34" charset="0"/>
              <a:buChar char="•"/>
            </a:pPr>
            <a:r>
              <a:rPr lang="fr-FR" sz="1400" dirty="0"/>
              <a:t>Ce</a:t>
            </a:r>
            <a:r>
              <a:rPr lang="fr-FR" sz="1400" b="1" dirty="0"/>
              <a:t> groupe de sécurité domaine local </a:t>
            </a:r>
            <a:r>
              <a:rPr lang="fr-FR" sz="1400" dirty="0"/>
              <a:t>est utilisé pour </a:t>
            </a:r>
            <a:r>
              <a:rPr lang="fr-FR" sz="1400" b="1" dirty="0"/>
              <a:t>ajuster les permissions NTFS sur le répertoire</a:t>
            </a:r>
            <a:r>
              <a:rPr lang="fr-FR" sz="1400" dirty="0"/>
              <a:t> partagé</a:t>
            </a:r>
          </a:p>
        </p:txBody>
      </p:sp>
      <p:grpSp>
        <p:nvGrpSpPr>
          <p:cNvPr id="78" name="Groupe 77">
            <a:extLst>
              <a:ext uri="{FF2B5EF4-FFF2-40B4-BE49-F238E27FC236}">
                <a16:creationId xmlns:a16="http://schemas.microsoft.com/office/drawing/2014/main" id="{9FF0E89C-8997-DEE6-8158-C87EDD342ADA}"/>
              </a:ext>
            </a:extLst>
          </p:cNvPr>
          <p:cNvGrpSpPr/>
          <p:nvPr/>
        </p:nvGrpSpPr>
        <p:grpSpPr>
          <a:xfrm>
            <a:off x="6468329" y="1364161"/>
            <a:ext cx="2739931" cy="1402001"/>
            <a:chOff x="6468329" y="1364161"/>
            <a:chExt cx="2739931" cy="1402001"/>
          </a:xfrm>
        </p:grpSpPr>
        <p:grpSp>
          <p:nvGrpSpPr>
            <p:cNvPr id="23" name="Groupe 22">
              <a:extLst>
                <a:ext uri="{FF2B5EF4-FFF2-40B4-BE49-F238E27FC236}">
                  <a16:creationId xmlns:a16="http://schemas.microsoft.com/office/drawing/2014/main" id="{00D916BD-3D6D-956A-734C-B5A965449645}"/>
                </a:ext>
              </a:extLst>
            </p:cNvPr>
            <p:cNvGrpSpPr/>
            <p:nvPr/>
          </p:nvGrpSpPr>
          <p:grpSpPr>
            <a:xfrm>
              <a:off x="6843903" y="1364161"/>
              <a:ext cx="1128854" cy="1402001"/>
              <a:chOff x="6081740" y="1301887"/>
              <a:chExt cx="1128854" cy="1402001"/>
            </a:xfrm>
          </p:grpSpPr>
          <p:grpSp>
            <p:nvGrpSpPr>
              <p:cNvPr id="24" name="Groupe 23">
                <a:extLst>
                  <a:ext uri="{FF2B5EF4-FFF2-40B4-BE49-F238E27FC236}">
                    <a16:creationId xmlns:a16="http://schemas.microsoft.com/office/drawing/2014/main" id="{EB60C097-47A1-36B8-C70D-6F8DF3543BB9}"/>
                  </a:ext>
                </a:extLst>
              </p:cNvPr>
              <p:cNvGrpSpPr/>
              <p:nvPr/>
            </p:nvGrpSpPr>
            <p:grpSpPr>
              <a:xfrm>
                <a:off x="6140896" y="1301887"/>
                <a:ext cx="986209" cy="1402001"/>
                <a:chOff x="5120726" y="1638094"/>
                <a:chExt cx="2247704" cy="4146186"/>
              </a:xfrm>
              <a:noFill/>
            </p:grpSpPr>
            <p:sp>
              <p:nvSpPr>
                <p:cNvPr id="31" name="Rectangle 30">
                  <a:extLst>
                    <a:ext uri="{FF2B5EF4-FFF2-40B4-BE49-F238E27FC236}">
                      <a16:creationId xmlns:a16="http://schemas.microsoft.com/office/drawing/2014/main" id="{A3993030-0931-8057-E479-9C7DCE47C5FB}"/>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ZoneTexte 31">
                  <a:extLst>
                    <a:ext uri="{FF2B5EF4-FFF2-40B4-BE49-F238E27FC236}">
                      <a16:creationId xmlns:a16="http://schemas.microsoft.com/office/drawing/2014/main" id="{204B9FDD-EE8D-96E5-C7EC-AC932BA82C45}"/>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26" name="Image 25" descr="Une image contenant clipart, symbole, Graphique, logo&#10;&#10;Description générée automatiquement">
                <a:extLst>
                  <a:ext uri="{FF2B5EF4-FFF2-40B4-BE49-F238E27FC236}">
                    <a16:creationId xmlns:a16="http://schemas.microsoft.com/office/drawing/2014/main" id="{CFD49021-2305-B648-4BC6-5E98DB5AAA7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81740" y="1616186"/>
                <a:ext cx="1128854" cy="862261"/>
              </a:xfrm>
              <a:prstGeom prst="rect">
                <a:avLst/>
              </a:prstGeom>
            </p:spPr>
          </p:pic>
        </p:grpSp>
        <p:grpSp>
          <p:nvGrpSpPr>
            <p:cNvPr id="33" name="Groupe 32">
              <a:extLst>
                <a:ext uri="{FF2B5EF4-FFF2-40B4-BE49-F238E27FC236}">
                  <a16:creationId xmlns:a16="http://schemas.microsoft.com/office/drawing/2014/main" id="{53E9B2B9-1E26-3375-5066-9D8EF11A43FF}"/>
                </a:ext>
              </a:extLst>
            </p:cNvPr>
            <p:cNvGrpSpPr/>
            <p:nvPr/>
          </p:nvGrpSpPr>
          <p:grpSpPr>
            <a:xfrm>
              <a:off x="7889268" y="1623003"/>
              <a:ext cx="1318992" cy="914401"/>
              <a:chOff x="7135677" y="1328597"/>
              <a:chExt cx="1318992" cy="914401"/>
            </a:xfrm>
          </p:grpSpPr>
          <p:cxnSp>
            <p:nvCxnSpPr>
              <p:cNvPr id="36" name="Connecteur droit 35">
                <a:extLst>
                  <a:ext uri="{FF2B5EF4-FFF2-40B4-BE49-F238E27FC236}">
                    <a16:creationId xmlns:a16="http://schemas.microsoft.com/office/drawing/2014/main" id="{26FF3917-EA9A-FDC2-257E-88B4F92FD432}"/>
                  </a:ext>
                </a:extLst>
              </p:cNvPr>
              <p:cNvCxnSpPr>
                <a:cxnSpLocks/>
              </p:cNvCxnSpPr>
              <p:nvPr/>
            </p:nvCxnSpPr>
            <p:spPr>
              <a:xfrm>
                <a:off x="7135677" y="1843828"/>
                <a:ext cx="5933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 name="Groupe 37">
                <a:extLst>
                  <a:ext uri="{FF2B5EF4-FFF2-40B4-BE49-F238E27FC236}">
                    <a16:creationId xmlns:a16="http://schemas.microsoft.com/office/drawing/2014/main" id="{9EB0B005-0CC4-B23D-5F58-8657138B611A}"/>
                  </a:ext>
                </a:extLst>
              </p:cNvPr>
              <p:cNvGrpSpPr/>
              <p:nvPr/>
            </p:nvGrpSpPr>
            <p:grpSpPr>
              <a:xfrm>
                <a:off x="7540268" y="1328597"/>
                <a:ext cx="914401" cy="914401"/>
                <a:chOff x="8237806" y="3249990"/>
                <a:chExt cx="914401" cy="914401"/>
              </a:xfrm>
            </p:grpSpPr>
            <p:pic>
              <p:nvPicPr>
                <p:cNvPr id="73" name="Image 72" descr="Une image contenant capture d’écran, jaune, Rectangle, conception&#10;&#10;Description générée automatiquement">
                  <a:extLst>
                    <a:ext uri="{FF2B5EF4-FFF2-40B4-BE49-F238E27FC236}">
                      <a16:creationId xmlns:a16="http://schemas.microsoft.com/office/drawing/2014/main" id="{0CD9F9EE-1C4B-70B4-B761-97764D50A8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37806" y="3249990"/>
                  <a:ext cx="914401" cy="914401"/>
                </a:xfrm>
                <a:prstGeom prst="rect">
                  <a:avLst/>
                </a:prstGeom>
              </p:spPr>
            </p:pic>
            <p:sp>
              <p:nvSpPr>
                <p:cNvPr id="74" name="ZoneTexte 73">
                  <a:extLst>
                    <a:ext uri="{FF2B5EF4-FFF2-40B4-BE49-F238E27FC236}">
                      <a16:creationId xmlns:a16="http://schemas.microsoft.com/office/drawing/2014/main" id="{EAE3AFA3-1CA6-6233-CDA5-0A6E66CF537B}"/>
                    </a:ext>
                  </a:extLst>
                </p:cNvPr>
                <p:cNvSpPr txBox="1"/>
                <p:nvPr/>
              </p:nvSpPr>
              <p:spPr>
                <a:xfrm>
                  <a:off x="8349651" y="3499699"/>
                  <a:ext cx="802556" cy="461665"/>
                </a:xfrm>
                <a:prstGeom prst="rect">
                  <a:avLst/>
                </a:prstGeom>
                <a:noFill/>
              </p:spPr>
              <p:txBody>
                <a:bodyPr wrap="square" rtlCol="0">
                  <a:spAutoFit/>
                </a:bodyPr>
                <a:lstStyle/>
                <a:p>
                  <a:r>
                    <a:rPr lang="fr-FR" sz="1200" b="1" cap="small" dirty="0"/>
                    <a:t>Dossier </a:t>
                  </a:r>
                </a:p>
                <a:p>
                  <a:r>
                    <a:rPr lang="fr-FR" sz="1200" b="1" cap="small" dirty="0"/>
                    <a:t>Commun</a:t>
                  </a:r>
                </a:p>
              </p:txBody>
            </p:sp>
          </p:grpSp>
        </p:grpSp>
        <p:cxnSp>
          <p:nvCxnSpPr>
            <p:cNvPr id="76" name="Connecteur droit 75">
              <a:extLst>
                <a:ext uri="{FF2B5EF4-FFF2-40B4-BE49-F238E27FC236}">
                  <a16:creationId xmlns:a16="http://schemas.microsoft.com/office/drawing/2014/main" id="{21F393BD-13E9-5B0B-466F-545708A629A4}"/>
                </a:ext>
              </a:extLst>
            </p:cNvPr>
            <p:cNvCxnSpPr>
              <a:cxnSpLocks/>
            </p:cNvCxnSpPr>
            <p:nvPr/>
          </p:nvCxnSpPr>
          <p:spPr>
            <a:xfrm>
              <a:off x="6468329" y="2190072"/>
              <a:ext cx="4409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3" name="Image 132" descr="Une image contenant cercle, Graphique, art&#10;&#10;Description générée automatiquement">
            <a:extLst>
              <a:ext uri="{FF2B5EF4-FFF2-40B4-BE49-F238E27FC236}">
                <a16:creationId xmlns:a16="http://schemas.microsoft.com/office/drawing/2014/main" id="{5905755A-FAA3-972E-03EE-B8D06A989864}"/>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406057" y="4507268"/>
            <a:ext cx="487294" cy="487294"/>
          </a:xfrm>
          <a:prstGeom prst="rect">
            <a:avLst/>
          </a:prstGeom>
        </p:spPr>
      </p:pic>
      <p:grpSp>
        <p:nvGrpSpPr>
          <p:cNvPr id="147" name="Groupe 146">
            <a:extLst>
              <a:ext uri="{FF2B5EF4-FFF2-40B4-BE49-F238E27FC236}">
                <a16:creationId xmlns:a16="http://schemas.microsoft.com/office/drawing/2014/main" id="{4159A1F5-1371-5706-D95B-237FDFA4250E}"/>
              </a:ext>
            </a:extLst>
          </p:cNvPr>
          <p:cNvGrpSpPr/>
          <p:nvPr/>
        </p:nvGrpSpPr>
        <p:grpSpPr>
          <a:xfrm>
            <a:off x="488683" y="3880671"/>
            <a:ext cx="2649388" cy="2048331"/>
            <a:chOff x="488683" y="3880671"/>
            <a:chExt cx="2649388" cy="2048331"/>
          </a:xfrm>
        </p:grpSpPr>
        <p:grpSp>
          <p:nvGrpSpPr>
            <p:cNvPr id="142" name="Groupe 141">
              <a:extLst>
                <a:ext uri="{FF2B5EF4-FFF2-40B4-BE49-F238E27FC236}">
                  <a16:creationId xmlns:a16="http://schemas.microsoft.com/office/drawing/2014/main" id="{71A90DE0-7253-5156-2767-349E70DE83BF}"/>
                </a:ext>
              </a:extLst>
            </p:cNvPr>
            <p:cNvGrpSpPr/>
            <p:nvPr/>
          </p:nvGrpSpPr>
          <p:grpSpPr>
            <a:xfrm>
              <a:off x="488683" y="3880671"/>
              <a:ext cx="899959" cy="2048331"/>
              <a:chOff x="1109149" y="4184598"/>
              <a:chExt cx="899959" cy="2048331"/>
            </a:xfrm>
          </p:grpSpPr>
          <p:pic>
            <p:nvPicPr>
              <p:cNvPr id="138" name="Image 137" descr="Une image contenant croquis, dessin, noir, Graphique&#10;&#10;Description générée automatiquement">
                <a:extLst>
                  <a:ext uri="{FF2B5EF4-FFF2-40B4-BE49-F238E27FC236}">
                    <a16:creationId xmlns:a16="http://schemas.microsoft.com/office/drawing/2014/main" id="{39ADB24B-CD56-ED56-61EA-955E4632CB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808" y="4184598"/>
                <a:ext cx="880300" cy="499230"/>
              </a:xfrm>
              <a:prstGeom prst="rect">
                <a:avLst/>
              </a:prstGeom>
            </p:spPr>
          </p:pic>
          <p:pic>
            <p:nvPicPr>
              <p:cNvPr id="139" name="Image 138" descr="Une image contenant croquis, dessin, noir, Graphique&#10;&#10;Description générée automatiquement">
                <a:extLst>
                  <a:ext uri="{FF2B5EF4-FFF2-40B4-BE49-F238E27FC236}">
                    <a16:creationId xmlns:a16="http://schemas.microsoft.com/office/drawing/2014/main" id="{03DA80B1-BF30-38EE-6CE0-666A33F31954}"/>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109149" y="4700965"/>
                <a:ext cx="880300" cy="499230"/>
              </a:xfrm>
              <a:prstGeom prst="rect">
                <a:avLst/>
              </a:prstGeom>
            </p:spPr>
          </p:pic>
          <p:pic>
            <p:nvPicPr>
              <p:cNvPr id="140" name="Image 139" descr="Une image contenant croquis, dessin, noir, Graphique&#10;&#10;Description générée automatiquement">
                <a:extLst>
                  <a:ext uri="{FF2B5EF4-FFF2-40B4-BE49-F238E27FC236}">
                    <a16:creationId xmlns:a16="http://schemas.microsoft.com/office/drawing/2014/main" id="{E92A0C65-D07A-C8BA-DB3B-F0DF7D5FD61F}"/>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09149" y="5217332"/>
                <a:ext cx="880300" cy="499230"/>
              </a:xfrm>
              <a:prstGeom prst="rect">
                <a:avLst/>
              </a:prstGeom>
            </p:spPr>
          </p:pic>
          <p:pic>
            <p:nvPicPr>
              <p:cNvPr id="141" name="Image 140" descr="Une image contenant croquis, dessin, noir, Graphique&#10;&#10;Description générée automatiquement">
                <a:extLst>
                  <a:ext uri="{FF2B5EF4-FFF2-40B4-BE49-F238E27FC236}">
                    <a16:creationId xmlns:a16="http://schemas.microsoft.com/office/drawing/2014/main" id="{D956CB71-FAEF-1DB6-1A69-E10995A2BEC9}"/>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09149" y="5733699"/>
                <a:ext cx="880300" cy="499230"/>
              </a:xfrm>
              <a:prstGeom prst="rect">
                <a:avLst/>
              </a:prstGeom>
            </p:spPr>
          </p:pic>
        </p:grpSp>
        <p:sp>
          <p:nvSpPr>
            <p:cNvPr id="143" name="ZoneTexte 142">
              <a:extLst>
                <a:ext uri="{FF2B5EF4-FFF2-40B4-BE49-F238E27FC236}">
                  <a16:creationId xmlns:a16="http://schemas.microsoft.com/office/drawing/2014/main" id="{C5F7F424-F7AB-BF7F-4171-65B9F0BC9960}"/>
                </a:ext>
              </a:extLst>
            </p:cNvPr>
            <p:cNvSpPr txBox="1"/>
            <p:nvPr/>
          </p:nvSpPr>
          <p:spPr>
            <a:xfrm>
              <a:off x="1297604" y="4016905"/>
              <a:ext cx="1561581" cy="307777"/>
            </a:xfrm>
            <a:prstGeom prst="rect">
              <a:avLst/>
            </a:prstGeom>
            <a:noFill/>
          </p:spPr>
          <p:txBody>
            <a:bodyPr wrap="square" rtlCol="0">
              <a:spAutoFit/>
            </a:bodyPr>
            <a:lstStyle/>
            <a:p>
              <a:r>
                <a:rPr lang="fr-FR" sz="1400" cap="small" dirty="0"/>
                <a:t>RO</a:t>
              </a:r>
            </a:p>
          </p:txBody>
        </p:sp>
        <p:sp>
          <p:nvSpPr>
            <p:cNvPr id="144" name="ZoneTexte 143">
              <a:extLst>
                <a:ext uri="{FF2B5EF4-FFF2-40B4-BE49-F238E27FC236}">
                  <a16:creationId xmlns:a16="http://schemas.microsoft.com/office/drawing/2014/main" id="{575DC77C-6E0A-37B7-1D5F-8F473EF696E9}"/>
                </a:ext>
              </a:extLst>
            </p:cNvPr>
            <p:cNvSpPr txBox="1"/>
            <p:nvPr/>
          </p:nvSpPr>
          <p:spPr>
            <a:xfrm>
              <a:off x="1278407" y="4487138"/>
              <a:ext cx="1859664" cy="307777"/>
            </a:xfrm>
            <a:prstGeom prst="rect">
              <a:avLst/>
            </a:prstGeom>
            <a:noFill/>
          </p:spPr>
          <p:txBody>
            <a:bodyPr wrap="square" rtlCol="0">
              <a:spAutoFit/>
            </a:bodyPr>
            <a:lstStyle/>
            <a:p>
              <a:r>
                <a:rPr lang="fr-FR" sz="1400" cap="small" dirty="0"/>
                <a:t>RW</a:t>
              </a:r>
            </a:p>
          </p:txBody>
        </p:sp>
        <p:sp>
          <p:nvSpPr>
            <p:cNvPr id="145" name="ZoneTexte 144">
              <a:extLst>
                <a:ext uri="{FF2B5EF4-FFF2-40B4-BE49-F238E27FC236}">
                  <a16:creationId xmlns:a16="http://schemas.microsoft.com/office/drawing/2014/main" id="{D0944FD6-D7ED-DDA9-F9ED-9940660AF548}"/>
                </a:ext>
              </a:extLst>
            </p:cNvPr>
            <p:cNvSpPr txBox="1"/>
            <p:nvPr/>
          </p:nvSpPr>
          <p:spPr>
            <a:xfrm>
              <a:off x="1278407" y="5015961"/>
              <a:ext cx="1759118" cy="307777"/>
            </a:xfrm>
            <a:prstGeom prst="rect">
              <a:avLst/>
            </a:prstGeom>
            <a:noFill/>
          </p:spPr>
          <p:txBody>
            <a:bodyPr wrap="square" rtlCol="0">
              <a:spAutoFit/>
            </a:bodyPr>
            <a:lstStyle/>
            <a:p>
              <a:r>
                <a:rPr lang="fr-FR" sz="1400" cap="small" dirty="0"/>
                <a:t>RWM</a:t>
              </a:r>
            </a:p>
          </p:txBody>
        </p:sp>
        <p:sp>
          <p:nvSpPr>
            <p:cNvPr id="146" name="ZoneTexte 145">
              <a:extLst>
                <a:ext uri="{FF2B5EF4-FFF2-40B4-BE49-F238E27FC236}">
                  <a16:creationId xmlns:a16="http://schemas.microsoft.com/office/drawing/2014/main" id="{764B85FD-E633-2656-FE90-251626D6881D}"/>
                </a:ext>
              </a:extLst>
            </p:cNvPr>
            <p:cNvSpPr txBox="1"/>
            <p:nvPr/>
          </p:nvSpPr>
          <p:spPr>
            <a:xfrm>
              <a:off x="1294577" y="5550512"/>
              <a:ext cx="1742947" cy="307777"/>
            </a:xfrm>
            <a:prstGeom prst="rect">
              <a:avLst/>
            </a:prstGeom>
            <a:noFill/>
          </p:spPr>
          <p:txBody>
            <a:bodyPr wrap="square" rtlCol="0">
              <a:spAutoFit/>
            </a:bodyPr>
            <a:lstStyle/>
            <a:p>
              <a:r>
                <a:rPr lang="fr-FR" sz="1400" cap="small" dirty="0"/>
                <a:t>FC</a:t>
              </a:r>
            </a:p>
          </p:txBody>
        </p:sp>
      </p:grpSp>
      <p:grpSp>
        <p:nvGrpSpPr>
          <p:cNvPr id="149" name="Groupe 148">
            <a:extLst>
              <a:ext uri="{FF2B5EF4-FFF2-40B4-BE49-F238E27FC236}">
                <a16:creationId xmlns:a16="http://schemas.microsoft.com/office/drawing/2014/main" id="{60BD31DB-EC7D-590E-9AFA-DD4149F91E74}"/>
              </a:ext>
            </a:extLst>
          </p:cNvPr>
          <p:cNvGrpSpPr/>
          <p:nvPr/>
        </p:nvGrpSpPr>
        <p:grpSpPr>
          <a:xfrm>
            <a:off x="2840141" y="4198334"/>
            <a:ext cx="3201186" cy="289850"/>
            <a:chOff x="7687332" y="2615275"/>
            <a:chExt cx="3201186" cy="289850"/>
          </a:xfrm>
        </p:grpSpPr>
        <p:cxnSp>
          <p:nvCxnSpPr>
            <p:cNvPr id="150" name="Connecteur droit 149">
              <a:extLst>
                <a:ext uri="{FF2B5EF4-FFF2-40B4-BE49-F238E27FC236}">
                  <a16:creationId xmlns:a16="http://schemas.microsoft.com/office/drawing/2014/main" id="{CF51182A-A3BF-F743-C234-D77A0D68AB3A}"/>
                </a:ext>
              </a:extLst>
            </p:cNvPr>
            <p:cNvCxnSpPr>
              <a:cxnSpLocks/>
            </p:cNvCxnSpPr>
            <p:nvPr/>
          </p:nvCxnSpPr>
          <p:spPr>
            <a:xfrm flipH="1">
              <a:off x="8647340" y="2829063"/>
              <a:ext cx="107223" cy="760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ZoneTexte 150">
              <a:extLst>
                <a:ext uri="{FF2B5EF4-FFF2-40B4-BE49-F238E27FC236}">
                  <a16:creationId xmlns:a16="http://schemas.microsoft.com/office/drawing/2014/main" id="{CB329B9B-EFA2-309E-3896-61645D7844D6}"/>
                </a:ext>
              </a:extLst>
            </p:cNvPr>
            <p:cNvSpPr txBox="1"/>
            <p:nvPr/>
          </p:nvSpPr>
          <p:spPr>
            <a:xfrm>
              <a:off x="7687332" y="2615275"/>
              <a:ext cx="3201186" cy="261610"/>
            </a:xfrm>
            <a:prstGeom prst="rect">
              <a:avLst/>
            </a:prstGeom>
            <a:noFill/>
          </p:spPr>
          <p:txBody>
            <a:bodyPr wrap="square" rtlCol="0">
              <a:spAutoFit/>
            </a:bodyPr>
            <a:lstStyle/>
            <a:p>
              <a:pPr algn="ctr"/>
              <a:r>
                <a:rPr lang="fr-FR" sz="1100" cap="small" dirty="0"/>
                <a:t>« J’ai besoin d’accéder au dossier commun»</a:t>
              </a:r>
            </a:p>
          </p:txBody>
        </p:sp>
      </p:grpSp>
    </p:spTree>
    <p:extLst>
      <p:ext uri="{BB962C8B-B14F-4D97-AF65-F5344CB8AC3E}">
        <p14:creationId xmlns:p14="http://schemas.microsoft.com/office/powerpoint/2010/main" val="3743823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1000"/>
                                        <p:tgtEl>
                                          <p:spTgt spid="78"/>
                                        </p:tgtEl>
                                      </p:cBhvr>
                                    </p:animEffect>
                                    <p:anim calcmode="lin" valueType="num">
                                      <p:cBhvr>
                                        <p:cTn id="8" dur="1000" fill="hold"/>
                                        <p:tgtEl>
                                          <p:spTgt spid="78"/>
                                        </p:tgtEl>
                                        <p:attrNameLst>
                                          <p:attrName>ppt_x</p:attrName>
                                        </p:attrNameLst>
                                      </p:cBhvr>
                                      <p:tavLst>
                                        <p:tav tm="0">
                                          <p:val>
                                            <p:strVal val="#ppt_x"/>
                                          </p:val>
                                        </p:tav>
                                        <p:tav tm="100000">
                                          <p:val>
                                            <p:strVal val="#ppt_x"/>
                                          </p:val>
                                        </p:tav>
                                      </p:tavLst>
                                    </p:anim>
                                    <p:anim calcmode="lin" valueType="num">
                                      <p:cBhvr>
                                        <p:cTn id="9"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2"/>
                                        </p:tgtEl>
                                        <p:attrNameLst>
                                          <p:attrName>style.visibility</p:attrName>
                                        </p:attrNameLst>
                                      </p:cBhvr>
                                      <p:to>
                                        <p:strVal val="visible"/>
                                      </p:to>
                                    </p:set>
                                    <p:animEffect transition="in" filter="fade">
                                      <p:cBhvr>
                                        <p:cTn id="14" dur="1000"/>
                                        <p:tgtEl>
                                          <p:spTgt spid="152"/>
                                        </p:tgtEl>
                                      </p:cBhvr>
                                    </p:animEffect>
                                    <p:anim calcmode="lin" valueType="num">
                                      <p:cBhvr>
                                        <p:cTn id="15" dur="1000" fill="hold"/>
                                        <p:tgtEl>
                                          <p:spTgt spid="152"/>
                                        </p:tgtEl>
                                        <p:attrNameLst>
                                          <p:attrName>ppt_x</p:attrName>
                                        </p:attrNameLst>
                                      </p:cBhvr>
                                      <p:tavLst>
                                        <p:tav tm="0">
                                          <p:val>
                                            <p:strVal val="#ppt_x"/>
                                          </p:val>
                                        </p:tav>
                                        <p:tav tm="100000">
                                          <p:val>
                                            <p:strVal val="#ppt_x"/>
                                          </p:val>
                                        </p:tav>
                                      </p:tavLst>
                                    </p:anim>
                                    <p:anim calcmode="lin" valueType="num">
                                      <p:cBhvr>
                                        <p:cTn id="16" dur="1000" fill="hold"/>
                                        <p:tgtEl>
                                          <p:spTgt spid="15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7"/>
                                        </p:tgtEl>
                                        <p:attrNameLst>
                                          <p:attrName>style.visibility</p:attrName>
                                        </p:attrNameLst>
                                      </p:cBhvr>
                                      <p:to>
                                        <p:strVal val="visible"/>
                                      </p:to>
                                    </p:set>
                                    <p:animEffect transition="in" filter="fade">
                                      <p:cBhvr>
                                        <p:cTn id="21" dur="1000"/>
                                        <p:tgtEl>
                                          <p:spTgt spid="147"/>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33"/>
                                        </p:tgtEl>
                                        <p:attrNameLst>
                                          <p:attrName>style.visibility</p:attrName>
                                        </p:attrNameLst>
                                      </p:cBhvr>
                                      <p:to>
                                        <p:strVal val="visible"/>
                                      </p:to>
                                    </p:set>
                                    <p:animEffect transition="in" filter="fade">
                                      <p:cBhvr>
                                        <p:cTn id="26" dur="1000"/>
                                        <p:tgtEl>
                                          <p:spTgt spid="133"/>
                                        </p:tgtEl>
                                      </p:cBhvr>
                                    </p:animEffect>
                                    <p:anim calcmode="lin" valueType="num">
                                      <p:cBhvr>
                                        <p:cTn id="27" dur="1000" fill="hold"/>
                                        <p:tgtEl>
                                          <p:spTgt spid="133"/>
                                        </p:tgtEl>
                                        <p:attrNameLst>
                                          <p:attrName>ppt_x</p:attrName>
                                        </p:attrNameLst>
                                      </p:cBhvr>
                                      <p:tavLst>
                                        <p:tav tm="0">
                                          <p:val>
                                            <p:strVal val="#ppt_x"/>
                                          </p:val>
                                        </p:tav>
                                        <p:tav tm="100000">
                                          <p:val>
                                            <p:strVal val="#ppt_x"/>
                                          </p:val>
                                        </p:tav>
                                      </p:tavLst>
                                    </p:anim>
                                    <p:anim calcmode="lin" valueType="num">
                                      <p:cBhvr>
                                        <p:cTn id="28" dur="1000" fill="hold"/>
                                        <p:tgtEl>
                                          <p:spTgt spid="133"/>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49"/>
                                        </p:tgtEl>
                                        <p:attrNameLst>
                                          <p:attrName>style.visibility</p:attrName>
                                        </p:attrNameLst>
                                      </p:cBhvr>
                                      <p:to>
                                        <p:strVal val="visible"/>
                                      </p:to>
                                    </p:set>
                                    <p:animEffect transition="in" filter="fade">
                                      <p:cBhvr>
                                        <p:cTn id="31" dur="1000"/>
                                        <p:tgtEl>
                                          <p:spTgt spid="149"/>
                                        </p:tgtEl>
                                      </p:cBhvr>
                                    </p:animEffect>
                                    <p:anim calcmode="lin" valueType="num">
                                      <p:cBhvr>
                                        <p:cTn id="32" dur="1000" fill="hold"/>
                                        <p:tgtEl>
                                          <p:spTgt spid="149"/>
                                        </p:tgtEl>
                                        <p:attrNameLst>
                                          <p:attrName>ppt_x</p:attrName>
                                        </p:attrNameLst>
                                      </p:cBhvr>
                                      <p:tavLst>
                                        <p:tav tm="0">
                                          <p:val>
                                            <p:strVal val="#ppt_x"/>
                                          </p:val>
                                        </p:tav>
                                        <p:tav tm="100000">
                                          <p:val>
                                            <p:strVal val="#ppt_x"/>
                                          </p:val>
                                        </p:tav>
                                      </p:tavLst>
                                    </p:anim>
                                    <p:anim calcmode="lin" valueType="num">
                                      <p:cBhvr>
                                        <p:cTn id="33" dur="1000" fill="hold"/>
                                        <p:tgtEl>
                                          <p:spTgt spid="1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85FDF-BA41-B4B9-2CF6-7FD406BDD23E}"/>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8504312A-D547-749A-2D5E-E81B396C1789}"/>
              </a:ext>
            </a:extLst>
          </p:cNvPr>
          <p:cNvSpPr/>
          <p:nvPr/>
        </p:nvSpPr>
        <p:spPr>
          <a:xfrm rot="18802443">
            <a:off x="8273420" y="-7440702"/>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92D0D23B-B046-2D26-D306-47BDD6D0E215}"/>
              </a:ext>
            </a:extLst>
          </p:cNvPr>
          <p:cNvSpPr/>
          <p:nvPr/>
        </p:nvSpPr>
        <p:spPr>
          <a:xfrm>
            <a:off x="-446615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D1BE7303-553A-32EE-0F7B-3633032791B0}"/>
              </a:ext>
            </a:extLst>
          </p:cNvPr>
          <p:cNvSpPr/>
          <p:nvPr/>
        </p:nvSpPr>
        <p:spPr>
          <a:xfrm>
            <a:off x="-3533837"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B9E11659-D5E1-E488-15F0-E400778BB0F1}"/>
              </a:ext>
            </a:extLst>
          </p:cNvPr>
          <p:cNvSpPr/>
          <p:nvPr/>
        </p:nvSpPr>
        <p:spPr>
          <a:xfrm>
            <a:off x="-3533837"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6787B478-2B5C-BD55-0844-1134A76D8B6E}"/>
              </a:ext>
            </a:extLst>
          </p:cNvPr>
          <p:cNvSpPr txBox="1"/>
          <p:nvPr/>
        </p:nvSpPr>
        <p:spPr>
          <a:xfrm>
            <a:off x="-719273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969E21CB-9902-CCA3-E032-D8E5900DFFBC}"/>
              </a:ext>
            </a:extLst>
          </p:cNvPr>
          <p:cNvSpPr/>
          <p:nvPr/>
        </p:nvSpPr>
        <p:spPr>
          <a:xfrm>
            <a:off x="-3533837"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099F12A2-56CB-E279-DEDA-C71A05D6A23E}"/>
              </a:ext>
            </a:extLst>
          </p:cNvPr>
          <p:cNvSpPr txBox="1"/>
          <p:nvPr/>
        </p:nvSpPr>
        <p:spPr>
          <a:xfrm>
            <a:off x="-3140168"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97B429B5-E784-616E-B093-8B1AFA72349C}"/>
              </a:ext>
            </a:extLst>
          </p:cNvPr>
          <p:cNvSpPr txBox="1"/>
          <p:nvPr/>
        </p:nvSpPr>
        <p:spPr>
          <a:xfrm>
            <a:off x="-732113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7E532B0C-B7FF-03F2-5CBB-8212AFC4B70B}"/>
              </a:ext>
            </a:extLst>
          </p:cNvPr>
          <p:cNvSpPr/>
          <p:nvPr/>
        </p:nvSpPr>
        <p:spPr>
          <a:xfrm>
            <a:off x="-512387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37895B52-8C03-FB51-F26B-58541822C423}"/>
              </a:ext>
            </a:extLst>
          </p:cNvPr>
          <p:cNvSpPr/>
          <p:nvPr/>
        </p:nvSpPr>
        <p:spPr>
          <a:xfrm>
            <a:off x="-3972311"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EFE196FD-D216-69A1-823D-AF9C5C05D16C}"/>
              </a:ext>
            </a:extLst>
          </p:cNvPr>
          <p:cNvSpPr/>
          <p:nvPr/>
        </p:nvSpPr>
        <p:spPr>
          <a:xfrm>
            <a:off x="-3972311"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CADFE7E3-1EAB-041F-0771-D0001A14C4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74727" y="3288678"/>
            <a:ext cx="699700" cy="699700"/>
          </a:xfrm>
          <a:prstGeom prst="rect">
            <a:avLst/>
          </a:prstGeom>
        </p:spPr>
      </p:pic>
      <p:sp>
        <p:nvSpPr>
          <p:cNvPr id="56" name="Ellipse 55">
            <a:extLst>
              <a:ext uri="{FF2B5EF4-FFF2-40B4-BE49-F238E27FC236}">
                <a16:creationId xmlns:a16="http://schemas.microsoft.com/office/drawing/2014/main" id="{A5C5F9F5-9B7D-37E1-9F21-66BA132B8A2D}"/>
              </a:ext>
            </a:extLst>
          </p:cNvPr>
          <p:cNvSpPr/>
          <p:nvPr/>
        </p:nvSpPr>
        <p:spPr>
          <a:xfrm>
            <a:off x="-3972311"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CE0FB0A3-7F7A-2A82-7A14-1EBDF9D088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74727" y="4739653"/>
            <a:ext cx="699700" cy="699700"/>
          </a:xfrm>
          <a:prstGeom prst="rect">
            <a:avLst/>
          </a:prstGeom>
        </p:spPr>
      </p:pic>
      <p:pic>
        <p:nvPicPr>
          <p:cNvPr id="58" name="Graphique 57">
            <a:extLst>
              <a:ext uri="{FF2B5EF4-FFF2-40B4-BE49-F238E27FC236}">
                <a16:creationId xmlns:a16="http://schemas.microsoft.com/office/drawing/2014/main" id="{5DF9A3EB-A008-A720-DA94-CB9B669C08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74727" y="1837704"/>
            <a:ext cx="699700" cy="699700"/>
          </a:xfrm>
          <a:prstGeom prst="rect">
            <a:avLst/>
          </a:prstGeom>
        </p:spPr>
      </p:pic>
      <p:sp>
        <p:nvSpPr>
          <p:cNvPr id="10" name="ZoneTexte 9">
            <a:extLst>
              <a:ext uri="{FF2B5EF4-FFF2-40B4-BE49-F238E27FC236}">
                <a16:creationId xmlns:a16="http://schemas.microsoft.com/office/drawing/2014/main" id="{E65BFB60-BBB1-B3A6-0ADA-5CB953C0EBF8}"/>
              </a:ext>
            </a:extLst>
          </p:cNvPr>
          <p:cNvSpPr txBox="1"/>
          <p:nvPr/>
        </p:nvSpPr>
        <p:spPr>
          <a:xfrm>
            <a:off x="1184423" y="-3776130"/>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F0B6CDFB-E114-09CE-96A6-D30DE30B0AF1}"/>
              </a:ext>
            </a:extLst>
          </p:cNvPr>
          <p:cNvGrpSpPr/>
          <p:nvPr/>
        </p:nvGrpSpPr>
        <p:grpSpPr>
          <a:xfrm>
            <a:off x="1952714" y="-2687042"/>
            <a:ext cx="986209" cy="1402001"/>
            <a:chOff x="1783941" y="3845085"/>
            <a:chExt cx="986209" cy="1402001"/>
          </a:xfrm>
        </p:grpSpPr>
        <p:grpSp>
          <p:nvGrpSpPr>
            <p:cNvPr id="2" name="Groupe 1">
              <a:extLst>
                <a:ext uri="{FF2B5EF4-FFF2-40B4-BE49-F238E27FC236}">
                  <a16:creationId xmlns:a16="http://schemas.microsoft.com/office/drawing/2014/main" id="{D5C017D5-CC7E-E326-851A-8B74C0AA4681}"/>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8CF74D7B-A334-660C-442A-4A79998DFBA7}"/>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FFBCEC75-F1C5-7EBF-C589-E1CE2546793E}"/>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C6C422DC-CBC4-068A-5118-9723AD66B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C95B3E7A-93FD-815E-FAE1-505B1C51989F}"/>
              </a:ext>
            </a:extLst>
          </p:cNvPr>
          <p:cNvGrpSpPr/>
          <p:nvPr/>
        </p:nvGrpSpPr>
        <p:grpSpPr>
          <a:xfrm>
            <a:off x="2941231" y="-2143003"/>
            <a:ext cx="2520950" cy="307777"/>
            <a:chOff x="4868052" y="1718131"/>
            <a:chExt cx="2520950" cy="307777"/>
          </a:xfrm>
        </p:grpSpPr>
        <p:sp>
          <p:nvSpPr>
            <p:cNvPr id="3" name="ZoneTexte 2">
              <a:extLst>
                <a:ext uri="{FF2B5EF4-FFF2-40B4-BE49-F238E27FC236}">
                  <a16:creationId xmlns:a16="http://schemas.microsoft.com/office/drawing/2014/main" id="{1CBC057E-B43C-5D20-67FF-4C8165E90FA3}"/>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462E093A-8FF3-22B6-4B0E-B5F7A1A3756A}"/>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e 11">
            <a:extLst>
              <a:ext uri="{FF2B5EF4-FFF2-40B4-BE49-F238E27FC236}">
                <a16:creationId xmlns:a16="http://schemas.microsoft.com/office/drawing/2014/main" id="{A3D7D20A-06CE-B31D-FF5B-73B5DB1FD2EA}"/>
              </a:ext>
            </a:extLst>
          </p:cNvPr>
          <p:cNvGrpSpPr/>
          <p:nvPr/>
        </p:nvGrpSpPr>
        <p:grpSpPr>
          <a:xfrm>
            <a:off x="2950775" y="-1757743"/>
            <a:ext cx="1235020" cy="1185287"/>
            <a:chOff x="4877596" y="2103391"/>
            <a:chExt cx="1235020" cy="1185287"/>
          </a:xfrm>
        </p:grpSpPr>
        <p:cxnSp>
          <p:nvCxnSpPr>
            <p:cNvPr id="11" name="Connecteur droit 10">
              <a:extLst>
                <a:ext uri="{FF2B5EF4-FFF2-40B4-BE49-F238E27FC236}">
                  <a16:creationId xmlns:a16="http://schemas.microsoft.com/office/drawing/2014/main" id="{0933F599-7FA8-905B-5CF3-28555140D246}"/>
                </a:ext>
              </a:extLst>
            </p:cNvPr>
            <p:cNvCxnSpPr>
              <a:cxnSpLocks/>
            </p:cNvCxnSpPr>
            <p:nvPr/>
          </p:nvCxnSpPr>
          <p:spPr>
            <a:xfrm flipV="1">
              <a:off x="5397676" y="2103391"/>
              <a:ext cx="714940" cy="66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ACF95C58-30D7-66DF-E9A9-A564862162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7596" y="2797146"/>
              <a:ext cx="491532" cy="491532"/>
            </a:xfrm>
            <a:prstGeom prst="rect">
              <a:avLst/>
            </a:prstGeom>
          </p:spPr>
        </p:pic>
      </p:grpSp>
      <p:cxnSp>
        <p:nvCxnSpPr>
          <p:cNvPr id="15" name="Connecteur droit 14">
            <a:extLst>
              <a:ext uri="{FF2B5EF4-FFF2-40B4-BE49-F238E27FC236}">
                <a16:creationId xmlns:a16="http://schemas.microsoft.com/office/drawing/2014/main" id="{1E2CF138-F389-BA56-69CF-DCB3261EA546}"/>
              </a:ext>
            </a:extLst>
          </p:cNvPr>
          <p:cNvCxnSpPr>
            <a:cxnSpLocks/>
          </p:cNvCxnSpPr>
          <p:nvPr/>
        </p:nvCxnSpPr>
        <p:spPr>
          <a:xfrm flipV="1">
            <a:off x="3963630" y="-1765372"/>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AE0B4DC3-4D53-0652-DE03-E02CABFC8E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5598" y="-1177666"/>
            <a:ext cx="776064" cy="776064"/>
          </a:xfrm>
          <a:prstGeom prst="rect">
            <a:avLst/>
          </a:prstGeom>
        </p:spPr>
      </p:pic>
      <p:cxnSp>
        <p:nvCxnSpPr>
          <p:cNvPr id="22" name="Connecteur droit 21">
            <a:extLst>
              <a:ext uri="{FF2B5EF4-FFF2-40B4-BE49-F238E27FC236}">
                <a16:creationId xmlns:a16="http://schemas.microsoft.com/office/drawing/2014/main" id="{7A77B453-DE13-8CDC-56F3-301C87DCD239}"/>
              </a:ext>
            </a:extLst>
          </p:cNvPr>
          <p:cNvCxnSpPr>
            <a:cxnSpLocks/>
          </p:cNvCxnSpPr>
          <p:nvPr/>
        </p:nvCxnSpPr>
        <p:spPr>
          <a:xfrm flipH="1" flipV="1">
            <a:off x="4192934" y="-1765372"/>
            <a:ext cx="432481" cy="20891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5764B65E-1057-6714-64C4-0BC54C6F7B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1211" y="351116"/>
            <a:ext cx="938102" cy="532011"/>
          </a:xfrm>
          <a:prstGeom prst="rect">
            <a:avLst/>
          </a:prstGeom>
        </p:spPr>
      </p:pic>
      <p:cxnSp>
        <p:nvCxnSpPr>
          <p:cNvPr id="30" name="Connecteur droit 29">
            <a:extLst>
              <a:ext uri="{FF2B5EF4-FFF2-40B4-BE49-F238E27FC236}">
                <a16:creationId xmlns:a16="http://schemas.microsoft.com/office/drawing/2014/main" id="{192F89FB-0F01-6A63-EF61-2D22E03A3728}"/>
              </a:ext>
            </a:extLst>
          </p:cNvPr>
          <p:cNvCxnSpPr>
            <a:cxnSpLocks/>
          </p:cNvCxnSpPr>
          <p:nvPr/>
        </p:nvCxnSpPr>
        <p:spPr>
          <a:xfrm flipH="1" flipV="1">
            <a:off x="4185795" y="-1765372"/>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2A358342-5D73-4C4E-CC18-E79FBCB9CC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0572" y="-1236392"/>
            <a:ext cx="700829" cy="659603"/>
          </a:xfrm>
          <a:prstGeom prst="rect">
            <a:avLst/>
          </a:prstGeom>
        </p:spPr>
      </p:pic>
      <p:cxnSp>
        <p:nvCxnSpPr>
          <p:cNvPr id="35" name="Connecteur droit 34">
            <a:extLst>
              <a:ext uri="{FF2B5EF4-FFF2-40B4-BE49-F238E27FC236}">
                <a16:creationId xmlns:a16="http://schemas.microsoft.com/office/drawing/2014/main" id="{3C54C32A-0118-9405-E597-F49B7C1425AD}"/>
              </a:ext>
            </a:extLst>
          </p:cNvPr>
          <p:cNvCxnSpPr>
            <a:cxnSpLocks/>
          </p:cNvCxnSpPr>
          <p:nvPr/>
        </p:nvCxnSpPr>
        <p:spPr>
          <a:xfrm>
            <a:off x="4949173" y="-1949772"/>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12D613B4-96CD-6D0E-1C64-11A36250C949}"/>
              </a:ext>
            </a:extLst>
          </p:cNvPr>
          <p:cNvSpPr txBox="1"/>
          <p:nvPr/>
        </p:nvSpPr>
        <p:spPr>
          <a:xfrm>
            <a:off x="6231659" y="-2149095"/>
            <a:ext cx="2042893" cy="307777"/>
          </a:xfrm>
          <a:prstGeom prst="rect">
            <a:avLst/>
          </a:prstGeom>
          <a:noFill/>
        </p:spPr>
        <p:txBody>
          <a:bodyPr wrap="square" rtlCol="0">
            <a:spAutoFit/>
          </a:bodyPr>
          <a:lstStyle/>
          <a:p>
            <a:r>
              <a:rPr lang="fr-FR" sz="1400" cap="small" dirty="0"/>
              <a:t>Service DNS</a:t>
            </a:r>
          </a:p>
        </p:txBody>
      </p:sp>
      <p:pic>
        <p:nvPicPr>
          <p:cNvPr id="18" name="Image 17">
            <a:extLst>
              <a:ext uri="{FF2B5EF4-FFF2-40B4-BE49-F238E27FC236}">
                <a16:creationId xmlns:a16="http://schemas.microsoft.com/office/drawing/2014/main" id="{BB743835-BC94-7F75-757D-1C13A006C70F}"/>
              </a:ext>
            </a:extLst>
          </p:cNvPr>
          <p:cNvPicPr>
            <a:picLocks noChangeAspect="1"/>
          </p:cNvPicPr>
          <p:nvPr/>
        </p:nvPicPr>
        <p:blipFill>
          <a:blip r:embed="rId9"/>
          <a:stretch>
            <a:fillRect/>
          </a:stretch>
        </p:blipFill>
        <p:spPr>
          <a:xfrm>
            <a:off x="6165948" y="-1791341"/>
            <a:ext cx="1726428" cy="841017"/>
          </a:xfrm>
          <a:prstGeom prst="rect">
            <a:avLst/>
          </a:prstGeom>
        </p:spPr>
      </p:pic>
      <p:sp>
        <p:nvSpPr>
          <p:cNvPr id="20" name="ZoneTexte 19">
            <a:extLst>
              <a:ext uri="{FF2B5EF4-FFF2-40B4-BE49-F238E27FC236}">
                <a16:creationId xmlns:a16="http://schemas.microsoft.com/office/drawing/2014/main" id="{6E3AE817-3544-198F-D9BA-E6AE29AF481D}"/>
              </a:ext>
            </a:extLst>
          </p:cNvPr>
          <p:cNvSpPr txBox="1"/>
          <p:nvPr/>
        </p:nvSpPr>
        <p:spPr>
          <a:xfrm>
            <a:off x="5153804" y="323808"/>
            <a:ext cx="3120748" cy="584775"/>
          </a:xfrm>
          <a:prstGeom prst="rect">
            <a:avLst/>
          </a:prstGeom>
          <a:noFill/>
        </p:spPr>
        <p:txBody>
          <a:bodyPr wrap="square" rtlCol="0">
            <a:spAutoFit/>
          </a:bodyPr>
          <a:lstStyle/>
          <a:p>
            <a:r>
              <a:rPr lang="fr-FR" sz="3200" cap="small" dirty="0"/>
              <a:t>Groupe</a:t>
            </a:r>
          </a:p>
        </p:txBody>
      </p:sp>
      <p:grpSp>
        <p:nvGrpSpPr>
          <p:cNvPr id="72" name="Groupe 71">
            <a:extLst>
              <a:ext uri="{FF2B5EF4-FFF2-40B4-BE49-F238E27FC236}">
                <a16:creationId xmlns:a16="http://schemas.microsoft.com/office/drawing/2014/main" id="{2478C422-547C-28A5-F507-C7CE7AA72F24}"/>
              </a:ext>
            </a:extLst>
          </p:cNvPr>
          <p:cNvGrpSpPr/>
          <p:nvPr/>
        </p:nvGrpSpPr>
        <p:grpSpPr>
          <a:xfrm>
            <a:off x="2377220" y="1114624"/>
            <a:ext cx="4222134" cy="1793123"/>
            <a:chOff x="2377220" y="1114624"/>
            <a:chExt cx="4222134" cy="1793123"/>
          </a:xfrm>
        </p:grpSpPr>
        <p:grpSp>
          <p:nvGrpSpPr>
            <p:cNvPr id="39" name="Groupe 38">
              <a:extLst>
                <a:ext uri="{FF2B5EF4-FFF2-40B4-BE49-F238E27FC236}">
                  <a16:creationId xmlns:a16="http://schemas.microsoft.com/office/drawing/2014/main" id="{E93F5820-B7DE-CC3A-577D-F5520515F9EA}"/>
                </a:ext>
              </a:extLst>
            </p:cNvPr>
            <p:cNvGrpSpPr/>
            <p:nvPr/>
          </p:nvGrpSpPr>
          <p:grpSpPr>
            <a:xfrm>
              <a:off x="5366582" y="1114624"/>
              <a:ext cx="1232772" cy="1665568"/>
              <a:chOff x="4388851" y="1332256"/>
              <a:chExt cx="1232772" cy="1665568"/>
            </a:xfrm>
          </p:grpSpPr>
          <p:grpSp>
            <p:nvGrpSpPr>
              <p:cNvPr id="40" name="Groupe 39">
                <a:extLst>
                  <a:ext uri="{FF2B5EF4-FFF2-40B4-BE49-F238E27FC236}">
                    <a16:creationId xmlns:a16="http://schemas.microsoft.com/office/drawing/2014/main" id="{A0EDC487-88E0-0B3F-D3C8-7E6811657267}"/>
                  </a:ext>
                </a:extLst>
              </p:cNvPr>
              <p:cNvGrpSpPr/>
              <p:nvPr/>
            </p:nvGrpSpPr>
            <p:grpSpPr>
              <a:xfrm>
                <a:off x="4504389" y="1595823"/>
                <a:ext cx="986209" cy="1402001"/>
                <a:chOff x="1783941" y="3845085"/>
                <a:chExt cx="986209" cy="1402001"/>
              </a:xfrm>
            </p:grpSpPr>
            <p:grpSp>
              <p:nvGrpSpPr>
                <p:cNvPr id="42" name="Groupe 41">
                  <a:extLst>
                    <a:ext uri="{FF2B5EF4-FFF2-40B4-BE49-F238E27FC236}">
                      <a16:creationId xmlns:a16="http://schemas.microsoft.com/office/drawing/2014/main" id="{75D29D0F-7F63-8F30-5D0E-C2D79043506E}"/>
                    </a:ext>
                  </a:extLst>
                </p:cNvPr>
                <p:cNvGrpSpPr/>
                <p:nvPr/>
              </p:nvGrpSpPr>
              <p:grpSpPr>
                <a:xfrm>
                  <a:off x="1783941" y="3845085"/>
                  <a:ext cx="986209" cy="1402001"/>
                  <a:chOff x="5120726" y="1638094"/>
                  <a:chExt cx="2247704" cy="4146186"/>
                </a:xfrm>
                <a:noFill/>
              </p:grpSpPr>
              <p:sp>
                <p:nvSpPr>
                  <p:cNvPr id="44" name="Rectangle 43">
                    <a:extLst>
                      <a:ext uri="{FF2B5EF4-FFF2-40B4-BE49-F238E27FC236}">
                        <a16:creationId xmlns:a16="http://schemas.microsoft.com/office/drawing/2014/main" id="{C6A3660E-5A9C-AB34-2E5E-2823C960F9C7}"/>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5" name="ZoneTexte 44">
                    <a:extLst>
                      <a:ext uri="{FF2B5EF4-FFF2-40B4-BE49-F238E27FC236}">
                        <a16:creationId xmlns:a16="http://schemas.microsoft.com/office/drawing/2014/main" id="{9753B3E5-D3EB-6FE8-A324-4DF690BC655F}"/>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43" name="Picture 4" descr="Active Directory : Integration plugin - Edunao">
                  <a:extLst>
                    <a:ext uri="{FF2B5EF4-FFF2-40B4-BE49-F238E27FC236}">
                      <a16:creationId xmlns:a16="http://schemas.microsoft.com/office/drawing/2014/main" id="{18020E54-DF1D-756F-2ECA-035C25FE99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ZoneTexte 40">
                <a:extLst>
                  <a:ext uri="{FF2B5EF4-FFF2-40B4-BE49-F238E27FC236}">
                    <a16:creationId xmlns:a16="http://schemas.microsoft.com/office/drawing/2014/main" id="{76B25E5C-B38B-5B6B-0427-2DA08F85A66F}"/>
                  </a:ext>
                </a:extLst>
              </p:cNvPr>
              <p:cNvSpPr txBox="1"/>
              <p:nvPr/>
            </p:nvSpPr>
            <p:spPr>
              <a:xfrm>
                <a:off x="4388851" y="1332256"/>
                <a:ext cx="1232772" cy="307777"/>
              </a:xfrm>
              <a:prstGeom prst="rect">
                <a:avLst/>
              </a:prstGeom>
              <a:noFill/>
            </p:spPr>
            <p:txBody>
              <a:bodyPr wrap="square" rtlCol="0">
                <a:spAutoFit/>
              </a:bodyPr>
              <a:lstStyle/>
              <a:p>
                <a:pPr algn="ctr"/>
                <a:r>
                  <a:rPr lang="fr-FR" sz="1400" cap="small" dirty="0"/>
                  <a:t>Domaine</a:t>
                </a:r>
              </a:p>
            </p:txBody>
          </p:sp>
        </p:grpSp>
        <p:grpSp>
          <p:nvGrpSpPr>
            <p:cNvPr id="46" name="Groupe 45">
              <a:extLst>
                <a:ext uri="{FF2B5EF4-FFF2-40B4-BE49-F238E27FC236}">
                  <a16:creationId xmlns:a16="http://schemas.microsoft.com/office/drawing/2014/main" id="{F90D4C53-79BA-C407-7B29-F8BBD8BFAE1B}"/>
                </a:ext>
              </a:extLst>
            </p:cNvPr>
            <p:cNvGrpSpPr/>
            <p:nvPr/>
          </p:nvGrpSpPr>
          <p:grpSpPr>
            <a:xfrm>
              <a:off x="2377220" y="1198689"/>
              <a:ext cx="3201186" cy="1709058"/>
              <a:chOff x="2377220" y="1198689"/>
              <a:chExt cx="3201186" cy="1709058"/>
            </a:xfrm>
          </p:grpSpPr>
          <p:grpSp>
            <p:nvGrpSpPr>
              <p:cNvPr id="47" name="Groupe 46">
                <a:extLst>
                  <a:ext uri="{FF2B5EF4-FFF2-40B4-BE49-F238E27FC236}">
                    <a16:creationId xmlns:a16="http://schemas.microsoft.com/office/drawing/2014/main" id="{BEBA5439-E815-5980-0864-A1B645D00988}"/>
                  </a:ext>
                </a:extLst>
              </p:cNvPr>
              <p:cNvGrpSpPr/>
              <p:nvPr/>
            </p:nvGrpSpPr>
            <p:grpSpPr>
              <a:xfrm>
                <a:off x="2377220" y="1198689"/>
                <a:ext cx="3201186" cy="1709058"/>
                <a:chOff x="2377220" y="1198689"/>
                <a:chExt cx="3201186" cy="1709058"/>
              </a:xfrm>
            </p:grpSpPr>
            <p:grpSp>
              <p:nvGrpSpPr>
                <p:cNvPr id="62" name="Groupe 61">
                  <a:extLst>
                    <a:ext uri="{FF2B5EF4-FFF2-40B4-BE49-F238E27FC236}">
                      <a16:creationId xmlns:a16="http://schemas.microsoft.com/office/drawing/2014/main" id="{DE6F337E-B32F-F6FD-6025-B850A253D993}"/>
                    </a:ext>
                  </a:extLst>
                </p:cNvPr>
                <p:cNvGrpSpPr/>
                <p:nvPr/>
              </p:nvGrpSpPr>
              <p:grpSpPr>
                <a:xfrm>
                  <a:off x="3138070" y="1447442"/>
                  <a:ext cx="2338017" cy="1460305"/>
                  <a:chOff x="3395442" y="1355393"/>
                  <a:chExt cx="2338017" cy="1460305"/>
                </a:xfrm>
              </p:grpSpPr>
              <p:cxnSp>
                <p:nvCxnSpPr>
                  <p:cNvPr id="64" name="Connecteur droit 63">
                    <a:extLst>
                      <a:ext uri="{FF2B5EF4-FFF2-40B4-BE49-F238E27FC236}">
                        <a16:creationId xmlns:a16="http://schemas.microsoft.com/office/drawing/2014/main" id="{B2A59E63-91F6-D086-283D-BF8FC11A9A6B}"/>
                      </a:ext>
                    </a:extLst>
                  </p:cNvPr>
                  <p:cNvCxnSpPr/>
                  <p:nvPr/>
                </p:nvCxnSpPr>
                <p:spPr>
                  <a:xfrm>
                    <a:off x="5019084" y="1634145"/>
                    <a:ext cx="714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ED128928-659D-23A1-53AB-3080B764821B}"/>
                      </a:ext>
                    </a:extLst>
                  </p:cNvPr>
                  <p:cNvSpPr/>
                  <p:nvPr/>
                </p:nvSpPr>
                <p:spPr>
                  <a:xfrm>
                    <a:off x="3395442" y="1355393"/>
                    <a:ext cx="1614066" cy="146030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ZoneTexte 62">
                  <a:extLst>
                    <a:ext uri="{FF2B5EF4-FFF2-40B4-BE49-F238E27FC236}">
                      <a16:creationId xmlns:a16="http://schemas.microsoft.com/office/drawing/2014/main" id="{03FB8211-6DAF-3966-0E33-2F5E38D61DDD}"/>
                    </a:ext>
                  </a:extLst>
                </p:cNvPr>
                <p:cNvSpPr txBox="1"/>
                <p:nvPr/>
              </p:nvSpPr>
              <p:spPr>
                <a:xfrm>
                  <a:off x="2377220" y="1198689"/>
                  <a:ext cx="3201186" cy="307777"/>
                </a:xfrm>
                <a:prstGeom prst="rect">
                  <a:avLst/>
                </a:prstGeom>
                <a:noFill/>
              </p:spPr>
              <p:txBody>
                <a:bodyPr wrap="square" rtlCol="0">
                  <a:spAutoFit/>
                </a:bodyPr>
                <a:lstStyle/>
                <a:p>
                  <a:pPr algn="ctr"/>
                  <a:r>
                    <a:rPr lang="fr-FR" sz="1400" cap="small" dirty="0"/>
                    <a:t>Annuaire AD</a:t>
                  </a:r>
                </a:p>
              </p:txBody>
            </p:sp>
          </p:grpSp>
          <p:pic>
            <p:nvPicPr>
              <p:cNvPr id="50" name="Image 49" descr="Une image contenant cercle, Graphique, art&#10;&#10;Description générée automatiquement">
                <a:extLst>
                  <a:ext uri="{FF2B5EF4-FFF2-40B4-BE49-F238E27FC236}">
                    <a16:creationId xmlns:a16="http://schemas.microsoft.com/office/drawing/2014/main" id="{7DC9E981-D052-A7AA-40A4-F4878B2D59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540924"/>
                <a:ext cx="288608" cy="288608"/>
              </a:xfrm>
              <a:prstGeom prst="rect">
                <a:avLst/>
              </a:prstGeom>
            </p:spPr>
          </p:pic>
          <p:pic>
            <p:nvPicPr>
              <p:cNvPr id="51" name="Image 50" descr="Une image contenant cercle, Graphique, art&#10;&#10;Description générée automatiquement">
                <a:extLst>
                  <a:ext uri="{FF2B5EF4-FFF2-40B4-BE49-F238E27FC236}">
                    <a16:creationId xmlns:a16="http://schemas.microsoft.com/office/drawing/2014/main" id="{AC51D5E5-3B70-F2D2-49EE-CDF9358182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882515"/>
                <a:ext cx="288608" cy="288608"/>
              </a:xfrm>
              <a:prstGeom prst="rect">
                <a:avLst/>
              </a:prstGeom>
            </p:spPr>
          </p:pic>
          <p:pic>
            <p:nvPicPr>
              <p:cNvPr id="52" name="Image 51" descr="Une image contenant cercle, Graphique, art&#10;&#10;Description générée automatiquement">
                <a:extLst>
                  <a:ext uri="{FF2B5EF4-FFF2-40B4-BE49-F238E27FC236}">
                    <a16:creationId xmlns:a16="http://schemas.microsoft.com/office/drawing/2014/main" id="{D0E7DE91-6A1B-6F7D-48E1-F0E99EA6B0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8751" y="1534262"/>
                <a:ext cx="288608" cy="288608"/>
              </a:xfrm>
              <a:prstGeom prst="rect">
                <a:avLst/>
              </a:prstGeom>
            </p:spPr>
          </p:pic>
          <p:pic>
            <p:nvPicPr>
              <p:cNvPr id="59" name="Image 58" descr="Une image contenant cercle, Graphique, art&#10;&#10;Description générée automatiquement">
                <a:extLst>
                  <a:ext uri="{FF2B5EF4-FFF2-40B4-BE49-F238E27FC236}">
                    <a16:creationId xmlns:a16="http://schemas.microsoft.com/office/drawing/2014/main" id="{723DFE58-1F57-1FE0-0021-0C25AF0F6E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8086" y="1876510"/>
                <a:ext cx="288608" cy="288608"/>
              </a:xfrm>
              <a:prstGeom prst="rect">
                <a:avLst/>
              </a:prstGeom>
            </p:spPr>
          </p:pic>
          <p:pic>
            <p:nvPicPr>
              <p:cNvPr id="60" name="Image 59" descr="Une image contenant cercle, Graphique, art&#10;&#10;Description générée automatiquement">
                <a:extLst>
                  <a:ext uri="{FF2B5EF4-FFF2-40B4-BE49-F238E27FC236}">
                    <a16:creationId xmlns:a16="http://schemas.microsoft.com/office/drawing/2014/main" id="{2C217B98-D271-17E7-BD3B-0E435FF846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5679" y="2212814"/>
                <a:ext cx="288608" cy="288608"/>
              </a:xfrm>
              <a:prstGeom prst="rect">
                <a:avLst/>
              </a:prstGeom>
            </p:spPr>
          </p:pic>
          <p:pic>
            <p:nvPicPr>
              <p:cNvPr id="61" name="Image 60" descr="Une image contenant cercle, Graphique, art&#10;&#10;Description générée automatiquement">
                <a:extLst>
                  <a:ext uri="{FF2B5EF4-FFF2-40B4-BE49-F238E27FC236}">
                    <a16:creationId xmlns:a16="http://schemas.microsoft.com/office/drawing/2014/main" id="{B47F6A92-8F72-DDDC-B1F7-ADC2C06296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8751" y="2212814"/>
                <a:ext cx="288608" cy="288608"/>
              </a:xfrm>
              <a:prstGeom prst="rect">
                <a:avLst/>
              </a:prstGeom>
            </p:spPr>
          </p:pic>
        </p:grpSp>
        <p:pic>
          <p:nvPicPr>
            <p:cNvPr id="66" name="Image 65" descr="Une image contenant capture d’écran, ordinateur, Rectangle, multimédia&#10;&#10;Description générée automatiquement">
              <a:extLst>
                <a:ext uri="{FF2B5EF4-FFF2-40B4-BE49-F238E27FC236}">
                  <a16:creationId xmlns:a16="http://schemas.microsoft.com/office/drawing/2014/main" id="{A9DB6D1B-D408-6DDE-7D56-7515A395F1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2241" y="1476847"/>
              <a:ext cx="419421" cy="419421"/>
            </a:xfrm>
            <a:prstGeom prst="rect">
              <a:avLst/>
            </a:prstGeom>
          </p:spPr>
        </p:pic>
        <p:pic>
          <p:nvPicPr>
            <p:cNvPr id="67" name="Image 66" descr="Une image contenant capture d’écran, ordinateur, Rectangle, multimédia&#10;&#10;Description générée automatiquement">
              <a:extLst>
                <a:ext uri="{FF2B5EF4-FFF2-40B4-BE49-F238E27FC236}">
                  <a16:creationId xmlns:a16="http://schemas.microsoft.com/office/drawing/2014/main" id="{B2318603-154E-D7AB-87C9-71D7163E5B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2241" y="1835145"/>
              <a:ext cx="419421" cy="419421"/>
            </a:xfrm>
            <a:prstGeom prst="rect">
              <a:avLst/>
            </a:prstGeom>
          </p:spPr>
        </p:pic>
        <p:pic>
          <p:nvPicPr>
            <p:cNvPr id="68" name="Image 67" descr="Une image contenant capture d’écran, ordinateur, Rectangle, multimédia&#10;&#10;Description générée automatiquement">
              <a:extLst>
                <a:ext uri="{FF2B5EF4-FFF2-40B4-BE49-F238E27FC236}">
                  <a16:creationId xmlns:a16="http://schemas.microsoft.com/office/drawing/2014/main" id="{D401D7C2-F113-1178-4FA3-5E5AD90FDA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1045" y="2177594"/>
              <a:ext cx="419421" cy="419421"/>
            </a:xfrm>
            <a:prstGeom prst="rect">
              <a:avLst/>
            </a:prstGeom>
          </p:spPr>
        </p:pic>
        <p:pic>
          <p:nvPicPr>
            <p:cNvPr id="69" name="Image 68" descr="Une image contenant croquis, dessin, noir, Graphique&#10;&#10;Description générée automatiquement">
              <a:extLst>
                <a:ext uri="{FF2B5EF4-FFF2-40B4-BE49-F238E27FC236}">
                  <a16:creationId xmlns:a16="http://schemas.microsoft.com/office/drawing/2014/main" id="{17754076-78C9-0ED5-56EE-C5ED678371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26894" y="1503835"/>
              <a:ext cx="569729" cy="323101"/>
            </a:xfrm>
            <a:prstGeom prst="rect">
              <a:avLst/>
            </a:prstGeom>
          </p:spPr>
        </p:pic>
        <p:pic>
          <p:nvPicPr>
            <p:cNvPr id="70" name="Image 69" descr="Une image contenant croquis, dessin, noir, Graphique&#10;&#10;Description générée automatiquement">
              <a:extLst>
                <a:ext uri="{FF2B5EF4-FFF2-40B4-BE49-F238E27FC236}">
                  <a16:creationId xmlns:a16="http://schemas.microsoft.com/office/drawing/2014/main" id="{52541635-FB2F-FEE0-8C3B-18181D0AC8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26894" y="1867772"/>
              <a:ext cx="569729" cy="323101"/>
            </a:xfrm>
            <a:prstGeom prst="rect">
              <a:avLst/>
            </a:prstGeom>
          </p:spPr>
        </p:pic>
        <p:pic>
          <p:nvPicPr>
            <p:cNvPr id="71" name="Image 70" descr="Une image contenant croquis, dessin, noir, Graphique&#10;&#10;Description générée automatiquement">
              <a:extLst>
                <a:ext uri="{FF2B5EF4-FFF2-40B4-BE49-F238E27FC236}">
                  <a16:creationId xmlns:a16="http://schemas.microsoft.com/office/drawing/2014/main" id="{F560E3E0-EF38-6EC4-BB68-F6D0B2A2E8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4639" y="2199396"/>
              <a:ext cx="569729" cy="323101"/>
            </a:xfrm>
            <a:prstGeom prst="rect">
              <a:avLst/>
            </a:prstGeom>
          </p:spPr>
        </p:pic>
      </p:grpSp>
      <p:grpSp>
        <p:nvGrpSpPr>
          <p:cNvPr id="80" name="Groupe 79">
            <a:extLst>
              <a:ext uri="{FF2B5EF4-FFF2-40B4-BE49-F238E27FC236}">
                <a16:creationId xmlns:a16="http://schemas.microsoft.com/office/drawing/2014/main" id="{231473CA-61F3-DF01-D7B1-A2F8F43A0159}"/>
              </a:ext>
            </a:extLst>
          </p:cNvPr>
          <p:cNvGrpSpPr/>
          <p:nvPr/>
        </p:nvGrpSpPr>
        <p:grpSpPr>
          <a:xfrm>
            <a:off x="3037524" y="2633405"/>
            <a:ext cx="2847373" cy="782157"/>
            <a:chOff x="3037524" y="2633405"/>
            <a:chExt cx="2847373" cy="782157"/>
          </a:xfrm>
        </p:grpSpPr>
        <p:sp>
          <p:nvSpPr>
            <p:cNvPr id="75" name="ZoneTexte 74">
              <a:extLst>
                <a:ext uri="{FF2B5EF4-FFF2-40B4-BE49-F238E27FC236}">
                  <a16:creationId xmlns:a16="http://schemas.microsoft.com/office/drawing/2014/main" id="{85B054AE-7F42-E230-B473-6CCA3A495F73}"/>
                </a:ext>
              </a:extLst>
            </p:cNvPr>
            <p:cNvSpPr txBox="1"/>
            <p:nvPr/>
          </p:nvSpPr>
          <p:spPr>
            <a:xfrm>
              <a:off x="3037524" y="3107785"/>
              <a:ext cx="2847373" cy="307777"/>
            </a:xfrm>
            <a:prstGeom prst="rect">
              <a:avLst/>
            </a:prstGeom>
            <a:noFill/>
          </p:spPr>
          <p:txBody>
            <a:bodyPr wrap="square" rtlCol="0">
              <a:spAutoFit/>
            </a:bodyPr>
            <a:lstStyle/>
            <a:p>
              <a:r>
                <a:rPr lang="fr-FR" sz="1400" cap="small" dirty="0"/>
                <a:t>Mieux gérer les droits NTFS</a:t>
              </a:r>
            </a:p>
          </p:txBody>
        </p:sp>
        <p:cxnSp>
          <p:nvCxnSpPr>
            <p:cNvPr id="79" name="Connecteur droit avec flèche 78">
              <a:extLst>
                <a:ext uri="{FF2B5EF4-FFF2-40B4-BE49-F238E27FC236}">
                  <a16:creationId xmlns:a16="http://schemas.microsoft.com/office/drawing/2014/main" id="{AC6684F2-BA45-9742-E2EE-D3D8164737BA}"/>
                </a:ext>
              </a:extLst>
            </p:cNvPr>
            <p:cNvCxnSpPr/>
            <p:nvPr/>
          </p:nvCxnSpPr>
          <p:spPr>
            <a:xfrm>
              <a:off x="4499503" y="2633405"/>
              <a:ext cx="0" cy="4312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82" name="Image 81" descr="Une image contenant Caractère coloré, Rectangle, carré, capture d’écran&#10;&#10;Description générée automatiquement">
            <a:extLst>
              <a:ext uri="{FF2B5EF4-FFF2-40B4-BE49-F238E27FC236}">
                <a16:creationId xmlns:a16="http://schemas.microsoft.com/office/drawing/2014/main" id="{7381C36D-6174-21B4-663F-3B91E5C987F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83550" y="3594375"/>
            <a:ext cx="910465" cy="910465"/>
          </a:xfrm>
          <a:prstGeom prst="rect">
            <a:avLst/>
          </a:prstGeom>
        </p:spPr>
      </p:pic>
      <p:sp>
        <p:nvSpPr>
          <p:cNvPr id="83" name="ZoneTexte 82">
            <a:extLst>
              <a:ext uri="{FF2B5EF4-FFF2-40B4-BE49-F238E27FC236}">
                <a16:creationId xmlns:a16="http://schemas.microsoft.com/office/drawing/2014/main" id="{60A87938-D5E9-7094-3980-8F3D2B81C8B0}"/>
              </a:ext>
            </a:extLst>
          </p:cNvPr>
          <p:cNvSpPr txBox="1"/>
          <p:nvPr/>
        </p:nvSpPr>
        <p:spPr>
          <a:xfrm>
            <a:off x="-8773085" y="3908805"/>
            <a:ext cx="2847373" cy="400110"/>
          </a:xfrm>
          <a:prstGeom prst="rect">
            <a:avLst/>
          </a:prstGeom>
          <a:noFill/>
        </p:spPr>
        <p:txBody>
          <a:bodyPr wrap="square" rtlCol="0">
            <a:spAutoFit/>
          </a:bodyPr>
          <a:lstStyle/>
          <a:p>
            <a:r>
              <a:rPr lang="fr-FR" sz="2000" cap="small" dirty="0"/>
              <a:t>Recommandation AGDLP</a:t>
            </a:r>
          </a:p>
        </p:txBody>
      </p:sp>
      <p:sp>
        <p:nvSpPr>
          <p:cNvPr id="84" name="ZoneTexte 83">
            <a:extLst>
              <a:ext uri="{FF2B5EF4-FFF2-40B4-BE49-F238E27FC236}">
                <a16:creationId xmlns:a16="http://schemas.microsoft.com/office/drawing/2014/main" id="{DFE42991-9616-FECC-AD62-E628AAA73440}"/>
              </a:ext>
            </a:extLst>
          </p:cNvPr>
          <p:cNvSpPr txBox="1"/>
          <p:nvPr/>
        </p:nvSpPr>
        <p:spPr>
          <a:xfrm>
            <a:off x="-7900014" y="4496228"/>
            <a:ext cx="6196203"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Un compte </a:t>
            </a:r>
            <a:r>
              <a:rPr lang="fr-FR" sz="1400" b="1" dirty="0"/>
              <a:t>utilisateur</a:t>
            </a:r>
            <a:r>
              <a:rPr lang="fr-FR" sz="1400" dirty="0"/>
              <a:t> doit être </a:t>
            </a:r>
            <a:r>
              <a:rPr lang="fr-FR" sz="1400" b="1" dirty="0"/>
              <a:t>membre</a:t>
            </a:r>
            <a:r>
              <a:rPr lang="fr-FR" sz="1400" dirty="0"/>
              <a:t> d'un</a:t>
            </a:r>
            <a:r>
              <a:rPr lang="fr-FR" sz="1400" b="1" dirty="0"/>
              <a:t> groupe de sécurité global</a:t>
            </a:r>
            <a:r>
              <a:rPr lang="fr-FR" sz="1400" dirty="0"/>
              <a:t> (GG_)</a:t>
            </a:r>
            <a:endParaRPr lang="fr-FR" sz="1400" cap="small" dirty="0"/>
          </a:p>
        </p:txBody>
      </p:sp>
      <p:sp>
        <p:nvSpPr>
          <p:cNvPr id="85" name="ZoneTexte 84">
            <a:extLst>
              <a:ext uri="{FF2B5EF4-FFF2-40B4-BE49-F238E27FC236}">
                <a16:creationId xmlns:a16="http://schemas.microsoft.com/office/drawing/2014/main" id="{5236F19D-5E2F-C51C-6C23-3EBDA96ED33F}"/>
              </a:ext>
            </a:extLst>
          </p:cNvPr>
          <p:cNvSpPr txBox="1"/>
          <p:nvPr/>
        </p:nvSpPr>
        <p:spPr>
          <a:xfrm>
            <a:off x="-7900014" y="4994562"/>
            <a:ext cx="7861510" cy="523220"/>
          </a:xfrm>
          <a:prstGeom prst="rect">
            <a:avLst/>
          </a:prstGeom>
          <a:noFill/>
        </p:spPr>
        <p:txBody>
          <a:bodyPr wrap="square" rtlCol="0">
            <a:spAutoFit/>
          </a:bodyPr>
          <a:lstStyle/>
          <a:p>
            <a:pPr marL="285750" indent="-285750">
              <a:buFont typeface="Arial" panose="020B0604020202020204" pitchFamily="34" charset="0"/>
              <a:buChar char="•"/>
            </a:pPr>
            <a:r>
              <a:rPr lang="fr-FR" sz="1400" dirty="0"/>
              <a:t>Ce </a:t>
            </a:r>
            <a:r>
              <a:rPr lang="fr-FR" sz="1400" b="1" dirty="0"/>
              <a:t>groupe de sécurité global </a:t>
            </a:r>
            <a:r>
              <a:rPr lang="fr-FR" sz="1400" dirty="0"/>
              <a:t>doit ensuite être ajouté en tant que </a:t>
            </a:r>
            <a:r>
              <a:rPr lang="fr-FR" sz="1400" b="1" dirty="0"/>
              <a:t>membre</a:t>
            </a:r>
            <a:r>
              <a:rPr lang="fr-FR" sz="1400" dirty="0"/>
              <a:t> d'un </a:t>
            </a:r>
            <a:r>
              <a:rPr lang="fr-FR" sz="1400" b="1" dirty="0"/>
              <a:t>groupe de sécurité domaine local</a:t>
            </a:r>
            <a:r>
              <a:rPr lang="fr-FR" sz="1400" dirty="0"/>
              <a:t> (GDL_)</a:t>
            </a:r>
            <a:endParaRPr lang="fr-FR" sz="1400" cap="small" dirty="0"/>
          </a:p>
        </p:txBody>
      </p:sp>
      <p:sp>
        <p:nvSpPr>
          <p:cNvPr id="86" name="ZoneTexte 85">
            <a:extLst>
              <a:ext uri="{FF2B5EF4-FFF2-40B4-BE49-F238E27FC236}">
                <a16:creationId xmlns:a16="http://schemas.microsoft.com/office/drawing/2014/main" id="{24607E25-3E47-D28B-63DF-1295477DEEB1}"/>
              </a:ext>
            </a:extLst>
          </p:cNvPr>
          <p:cNvSpPr txBox="1"/>
          <p:nvPr/>
        </p:nvSpPr>
        <p:spPr>
          <a:xfrm>
            <a:off x="-7903066" y="5534168"/>
            <a:ext cx="7861510" cy="523220"/>
          </a:xfrm>
          <a:prstGeom prst="rect">
            <a:avLst/>
          </a:prstGeom>
          <a:noFill/>
        </p:spPr>
        <p:txBody>
          <a:bodyPr wrap="square" rtlCol="0">
            <a:spAutoFit/>
          </a:bodyPr>
          <a:lstStyle/>
          <a:p>
            <a:pPr marL="285750" indent="-285750" fontAlgn="base">
              <a:buFont typeface="Arial" panose="020B0604020202020204" pitchFamily="34" charset="0"/>
              <a:buChar char="•"/>
            </a:pPr>
            <a:r>
              <a:rPr lang="fr-FR" sz="1400" dirty="0"/>
              <a:t>Ce</a:t>
            </a:r>
            <a:r>
              <a:rPr lang="fr-FR" sz="1400" b="1" dirty="0"/>
              <a:t> groupe de sécurité domaine local </a:t>
            </a:r>
            <a:r>
              <a:rPr lang="fr-FR" sz="1400" dirty="0"/>
              <a:t>est utilisé pour </a:t>
            </a:r>
            <a:r>
              <a:rPr lang="fr-FR" sz="1400" b="1" dirty="0"/>
              <a:t>ajuster les permissions NTFS sur le répertoire</a:t>
            </a:r>
            <a:r>
              <a:rPr lang="fr-FR" sz="1400" dirty="0"/>
              <a:t> partagé</a:t>
            </a:r>
          </a:p>
        </p:txBody>
      </p:sp>
      <p:grpSp>
        <p:nvGrpSpPr>
          <p:cNvPr id="78" name="Groupe 77">
            <a:extLst>
              <a:ext uri="{FF2B5EF4-FFF2-40B4-BE49-F238E27FC236}">
                <a16:creationId xmlns:a16="http://schemas.microsoft.com/office/drawing/2014/main" id="{FC7AD431-30B2-A0E3-B1D2-A9783E16E94F}"/>
              </a:ext>
            </a:extLst>
          </p:cNvPr>
          <p:cNvGrpSpPr/>
          <p:nvPr/>
        </p:nvGrpSpPr>
        <p:grpSpPr>
          <a:xfrm>
            <a:off x="6468329" y="1364161"/>
            <a:ext cx="2739931" cy="1402001"/>
            <a:chOff x="6468329" y="1364161"/>
            <a:chExt cx="2739931" cy="1402001"/>
          </a:xfrm>
        </p:grpSpPr>
        <p:grpSp>
          <p:nvGrpSpPr>
            <p:cNvPr id="23" name="Groupe 22">
              <a:extLst>
                <a:ext uri="{FF2B5EF4-FFF2-40B4-BE49-F238E27FC236}">
                  <a16:creationId xmlns:a16="http://schemas.microsoft.com/office/drawing/2014/main" id="{E56CE627-9F98-F136-C77A-A184FF25925B}"/>
                </a:ext>
              </a:extLst>
            </p:cNvPr>
            <p:cNvGrpSpPr/>
            <p:nvPr/>
          </p:nvGrpSpPr>
          <p:grpSpPr>
            <a:xfrm>
              <a:off x="6843903" y="1364161"/>
              <a:ext cx="1128854" cy="1402001"/>
              <a:chOff x="6081740" y="1301887"/>
              <a:chExt cx="1128854" cy="1402001"/>
            </a:xfrm>
          </p:grpSpPr>
          <p:grpSp>
            <p:nvGrpSpPr>
              <p:cNvPr id="24" name="Groupe 23">
                <a:extLst>
                  <a:ext uri="{FF2B5EF4-FFF2-40B4-BE49-F238E27FC236}">
                    <a16:creationId xmlns:a16="http://schemas.microsoft.com/office/drawing/2014/main" id="{5354563E-5EE5-AD7C-CBE1-AA04913A93DB}"/>
                  </a:ext>
                </a:extLst>
              </p:cNvPr>
              <p:cNvGrpSpPr/>
              <p:nvPr/>
            </p:nvGrpSpPr>
            <p:grpSpPr>
              <a:xfrm>
                <a:off x="6140896" y="1301887"/>
                <a:ext cx="986209" cy="1402001"/>
                <a:chOff x="5120726" y="1638094"/>
                <a:chExt cx="2247704" cy="4146186"/>
              </a:xfrm>
              <a:noFill/>
            </p:grpSpPr>
            <p:sp>
              <p:nvSpPr>
                <p:cNvPr id="31" name="Rectangle 30">
                  <a:extLst>
                    <a:ext uri="{FF2B5EF4-FFF2-40B4-BE49-F238E27FC236}">
                      <a16:creationId xmlns:a16="http://schemas.microsoft.com/office/drawing/2014/main" id="{6FA89560-F605-5A5B-A399-4F3CA955D810}"/>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ZoneTexte 31">
                  <a:extLst>
                    <a:ext uri="{FF2B5EF4-FFF2-40B4-BE49-F238E27FC236}">
                      <a16:creationId xmlns:a16="http://schemas.microsoft.com/office/drawing/2014/main" id="{84D615EF-98AB-D8DC-EF0A-3FFC5EB9B32C}"/>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26" name="Image 25" descr="Une image contenant clipart, symbole, Graphique, logo&#10;&#10;Description générée automatiquement">
                <a:extLst>
                  <a:ext uri="{FF2B5EF4-FFF2-40B4-BE49-F238E27FC236}">
                    <a16:creationId xmlns:a16="http://schemas.microsoft.com/office/drawing/2014/main" id="{C4E70555-BF55-8DE4-EC8F-CC0E2073EF3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81740" y="1616186"/>
                <a:ext cx="1128854" cy="862261"/>
              </a:xfrm>
              <a:prstGeom prst="rect">
                <a:avLst/>
              </a:prstGeom>
            </p:spPr>
          </p:pic>
        </p:grpSp>
        <p:grpSp>
          <p:nvGrpSpPr>
            <p:cNvPr id="33" name="Groupe 32">
              <a:extLst>
                <a:ext uri="{FF2B5EF4-FFF2-40B4-BE49-F238E27FC236}">
                  <a16:creationId xmlns:a16="http://schemas.microsoft.com/office/drawing/2014/main" id="{4CD15BC1-4604-BCFB-0720-BBEB5C684443}"/>
                </a:ext>
              </a:extLst>
            </p:cNvPr>
            <p:cNvGrpSpPr/>
            <p:nvPr/>
          </p:nvGrpSpPr>
          <p:grpSpPr>
            <a:xfrm>
              <a:off x="7889268" y="1623003"/>
              <a:ext cx="1318992" cy="914401"/>
              <a:chOff x="7135677" y="1328597"/>
              <a:chExt cx="1318992" cy="914401"/>
            </a:xfrm>
          </p:grpSpPr>
          <p:cxnSp>
            <p:nvCxnSpPr>
              <p:cNvPr id="36" name="Connecteur droit 35">
                <a:extLst>
                  <a:ext uri="{FF2B5EF4-FFF2-40B4-BE49-F238E27FC236}">
                    <a16:creationId xmlns:a16="http://schemas.microsoft.com/office/drawing/2014/main" id="{F69D6AEF-7D73-61E7-7344-1C0634004BA4}"/>
                  </a:ext>
                </a:extLst>
              </p:cNvPr>
              <p:cNvCxnSpPr>
                <a:cxnSpLocks/>
              </p:cNvCxnSpPr>
              <p:nvPr/>
            </p:nvCxnSpPr>
            <p:spPr>
              <a:xfrm>
                <a:off x="7135677" y="1843828"/>
                <a:ext cx="5933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 name="Groupe 37">
                <a:extLst>
                  <a:ext uri="{FF2B5EF4-FFF2-40B4-BE49-F238E27FC236}">
                    <a16:creationId xmlns:a16="http://schemas.microsoft.com/office/drawing/2014/main" id="{DDF33950-07AA-D11E-A865-7B5BC54635B5}"/>
                  </a:ext>
                </a:extLst>
              </p:cNvPr>
              <p:cNvGrpSpPr/>
              <p:nvPr/>
            </p:nvGrpSpPr>
            <p:grpSpPr>
              <a:xfrm>
                <a:off x="7540268" y="1328597"/>
                <a:ext cx="914401" cy="914401"/>
                <a:chOff x="8237806" y="3249990"/>
                <a:chExt cx="914401" cy="914401"/>
              </a:xfrm>
            </p:grpSpPr>
            <p:pic>
              <p:nvPicPr>
                <p:cNvPr id="73" name="Image 72" descr="Une image contenant capture d’écran, jaune, Rectangle, conception&#10;&#10;Description générée automatiquement">
                  <a:extLst>
                    <a:ext uri="{FF2B5EF4-FFF2-40B4-BE49-F238E27FC236}">
                      <a16:creationId xmlns:a16="http://schemas.microsoft.com/office/drawing/2014/main" id="{3CFF7558-FD12-3947-D510-80D6867BF93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37806" y="3249990"/>
                  <a:ext cx="914401" cy="914401"/>
                </a:xfrm>
                <a:prstGeom prst="rect">
                  <a:avLst/>
                </a:prstGeom>
              </p:spPr>
            </p:pic>
            <p:sp>
              <p:nvSpPr>
                <p:cNvPr id="74" name="ZoneTexte 73">
                  <a:extLst>
                    <a:ext uri="{FF2B5EF4-FFF2-40B4-BE49-F238E27FC236}">
                      <a16:creationId xmlns:a16="http://schemas.microsoft.com/office/drawing/2014/main" id="{28C54B46-D7D5-DA20-C480-3E2BE2DBA56B}"/>
                    </a:ext>
                  </a:extLst>
                </p:cNvPr>
                <p:cNvSpPr txBox="1"/>
                <p:nvPr/>
              </p:nvSpPr>
              <p:spPr>
                <a:xfrm>
                  <a:off x="8349651" y="3499699"/>
                  <a:ext cx="802556" cy="461665"/>
                </a:xfrm>
                <a:prstGeom prst="rect">
                  <a:avLst/>
                </a:prstGeom>
                <a:noFill/>
              </p:spPr>
              <p:txBody>
                <a:bodyPr wrap="square" rtlCol="0">
                  <a:spAutoFit/>
                </a:bodyPr>
                <a:lstStyle/>
                <a:p>
                  <a:r>
                    <a:rPr lang="fr-FR" sz="1200" b="1" cap="small" dirty="0"/>
                    <a:t>Dossier </a:t>
                  </a:r>
                </a:p>
                <a:p>
                  <a:r>
                    <a:rPr lang="fr-FR" sz="1200" b="1" cap="small" dirty="0"/>
                    <a:t>Commun</a:t>
                  </a:r>
                </a:p>
              </p:txBody>
            </p:sp>
          </p:grpSp>
        </p:grpSp>
        <p:cxnSp>
          <p:nvCxnSpPr>
            <p:cNvPr id="76" name="Connecteur droit 75">
              <a:extLst>
                <a:ext uri="{FF2B5EF4-FFF2-40B4-BE49-F238E27FC236}">
                  <a16:creationId xmlns:a16="http://schemas.microsoft.com/office/drawing/2014/main" id="{6952C6B3-A838-C2A8-7209-29D3955170CB}"/>
                </a:ext>
              </a:extLst>
            </p:cNvPr>
            <p:cNvCxnSpPr>
              <a:cxnSpLocks/>
            </p:cNvCxnSpPr>
            <p:nvPr/>
          </p:nvCxnSpPr>
          <p:spPr>
            <a:xfrm>
              <a:off x="6468329" y="2190072"/>
              <a:ext cx="4409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3" name="Image 132" descr="Une image contenant cercle, Graphique, art&#10;&#10;Description générée automatiquement">
            <a:extLst>
              <a:ext uri="{FF2B5EF4-FFF2-40B4-BE49-F238E27FC236}">
                <a16:creationId xmlns:a16="http://schemas.microsoft.com/office/drawing/2014/main" id="{3B029040-F137-F848-F0BA-83B0B6075B2D}"/>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125346" y="4501725"/>
            <a:ext cx="342983" cy="342983"/>
          </a:xfrm>
          <a:prstGeom prst="rect">
            <a:avLst/>
          </a:prstGeom>
        </p:spPr>
      </p:pic>
      <p:grpSp>
        <p:nvGrpSpPr>
          <p:cNvPr id="147" name="Groupe 146">
            <a:extLst>
              <a:ext uri="{FF2B5EF4-FFF2-40B4-BE49-F238E27FC236}">
                <a16:creationId xmlns:a16="http://schemas.microsoft.com/office/drawing/2014/main" id="{45E74422-51FF-2A86-9EE1-7079EC658CDE}"/>
              </a:ext>
            </a:extLst>
          </p:cNvPr>
          <p:cNvGrpSpPr/>
          <p:nvPr/>
        </p:nvGrpSpPr>
        <p:grpSpPr>
          <a:xfrm>
            <a:off x="488683" y="3880671"/>
            <a:ext cx="2649388" cy="2048331"/>
            <a:chOff x="488683" y="3880671"/>
            <a:chExt cx="2649388" cy="2048331"/>
          </a:xfrm>
        </p:grpSpPr>
        <p:grpSp>
          <p:nvGrpSpPr>
            <p:cNvPr id="142" name="Groupe 141">
              <a:extLst>
                <a:ext uri="{FF2B5EF4-FFF2-40B4-BE49-F238E27FC236}">
                  <a16:creationId xmlns:a16="http://schemas.microsoft.com/office/drawing/2014/main" id="{7A7982FE-CEDA-B25F-804C-E2470110859E}"/>
                </a:ext>
              </a:extLst>
            </p:cNvPr>
            <p:cNvGrpSpPr/>
            <p:nvPr/>
          </p:nvGrpSpPr>
          <p:grpSpPr>
            <a:xfrm>
              <a:off x="488683" y="3880671"/>
              <a:ext cx="899959" cy="2048331"/>
              <a:chOff x="1109149" y="4184598"/>
              <a:chExt cx="899959" cy="2048331"/>
            </a:xfrm>
          </p:grpSpPr>
          <p:pic>
            <p:nvPicPr>
              <p:cNvPr id="138" name="Image 137" descr="Une image contenant croquis, dessin, noir, Graphique&#10;&#10;Description générée automatiquement">
                <a:extLst>
                  <a:ext uri="{FF2B5EF4-FFF2-40B4-BE49-F238E27FC236}">
                    <a16:creationId xmlns:a16="http://schemas.microsoft.com/office/drawing/2014/main" id="{D3BF0F2F-69E0-D7E0-0E03-0477ABDC4F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8808" y="4184598"/>
                <a:ext cx="880300" cy="499230"/>
              </a:xfrm>
              <a:prstGeom prst="rect">
                <a:avLst/>
              </a:prstGeom>
            </p:spPr>
          </p:pic>
          <p:pic>
            <p:nvPicPr>
              <p:cNvPr id="139" name="Image 138" descr="Une image contenant croquis, dessin, noir, Graphique&#10;&#10;Description générée automatiquement">
                <a:extLst>
                  <a:ext uri="{FF2B5EF4-FFF2-40B4-BE49-F238E27FC236}">
                    <a16:creationId xmlns:a16="http://schemas.microsoft.com/office/drawing/2014/main" id="{B2E08E07-B1C7-C2EF-4CA6-36343753DC85}"/>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09149" y="4700965"/>
                <a:ext cx="880300" cy="499230"/>
              </a:xfrm>
              <a:prstGeom prst="rect">
                <a:avLst/>
              </a:prstGeom>
            </p:spPr>
          </p:pic>
          <p:pic>
            <p:nvPicPr>
              <p:cNvPr id="140" name="Image 139" descr="Une image contenant croquis, dessin, noir, Graphique&#10;&#10;Description générée automatiquement">
                <a:extLst>
                  <a:ext uri="{FF2B5EF4-FFF2-40B4-BE49-F238E27FC236}">
                    <a16:creationId xmlns:a16="http://schemas.microsoft.com/office/drawing/2014/main" id="{867F11BB-5178-AEF6-E548-CADAD41B1BED}"/>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09149" y="5217332"/>
                <a:ext cx="880300" cy="499230"/>
              </a:xfrm>
              <a:prstGeom prst="rect">
                <a:avLst/>
              </a:prstGeom>
            </p:spPr>
          </p:pic>
          <p:pic>
            <p:nvPicPr>
              <p:cNvPr id="141" name="Image 140" descr="Une image contenant croquis, dessin, noir, Graphique&#10;&#10;Description générée automatiquement">
                <a:extLst>
                  <a:ext uri="{FF2B5EF4-FFF2-40B4-BE49-F238E27FC236}">
                    <a16:creationId xmlns:a16="http://schemas.microsoft.com/office/drawing/2014/main" id="{CCCAC0F3-2569-329E-E0E9-DC3C902C699E}"/>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09149" y="5733699"/>
                <a:ext cx="880300" cy="499230"/>
              </a:xfrm>
              <a:prstGeom prst="rect">
                <a:avLst/>
              </a:prstGeom>
            </p:spPr>
          </p:pic>
        </p:grpSp>
        <p:sp>
          <p:nvSpPr>
            <p:cNvPr id="143" name="ZoneTexte 142">
              <a:extLst>
                <a:ext uri="{FF2B5EF4-FFF2-40B4-BE49-F238E27FC236}">
                  <a16:creationId xmlns:a16="http://schemas.microsoft.com/office/drawing/2014/main" id="{7F3E1197-E703-589D-E08A-5C1A472C7D97}"/>
                </a:ext>
              </a:extLst>
            </p:cNvPr>
            <p:cNvSpPr txBox="1"/>
            <p:nvPr/>
          </p:nvSpPr>
          <p:spPr>
            <a:xfrm>
              <a:off x="1297604" y="4016905"/>
              <a:ext cx="1561581" cy="307777"/>
            </a:xfrm>
            <a:prstGeom prst="rect">
              <a:avLst/>
            </a:prstGeom>
            <a:noFill/>
          </p:spPr>
          <p:txBody>
            <a:bodyPr wrap="square" rtlCol="0">
              <a:spAutoFit/>
            </a:bodyPr>
            <a:lstStyle/>
            <a:p>
              <a:r>
                <a:rPr lang="fr-FR" sz="1400" cap="small" dirty="0"/>
                <a:t>RO</a:t>
              </a:r>
            </a:p>
          </p:txBody>
        </p:sp>
        <p:sp>
          <p:nvSpPr>
            <p:cNvPr id="144" name="ZoneTexte 143">
              <a:extLst>
                <a:ext uri="{FF2B5EF4-FFF2-40B4-BE49-F238E27FC236}">
                  <a16:creationId xmlns:a16="http://schemas.microsoft.com/office/drawing/2014/main" id="{C9DD37E8-76DC-382C-65AE-CD3E26E04AA3}"/>
                </a:ext>
              </a:extLst>
            </p:cNvPr>
            <p:cNvSpPr txBox="1"/>
            <p:nvPr/>
          </p:nvSpPr>
          <p:spPr>
            <a:xfrm>
              <a:off x="1278407" y="4487138"/>
              <a:ext cx="1859664" cy="307777"/>
            </a:xfrm>
            <a:prstGeom prst="rect">
              <a:avLst/>
            </a:prstGeom>
            <a:noFill/>
          </p:spPr>
          <p:txBody>
            <a:bodyPr wrap="square" rtlCol="0">
              <a:spAutoFit/>
            </a:bodyPr>
            <a:lstStyle/>
            <a:p>
              <a:r>
                <a:rPr lang="fr-FR" sz="1400" cap="small" dirty="0"/>
                <a:t>RW</a:t>
              </a:r>
            </a:p>
          </p:txBody>
        </p:sp>
        <p:sp>
          <p:nvSpPr>
            <p:cNvPr id="145" name="ZoneTexte 144">
              <a:extLst>
                <a:ext uri="{FF2B5EF4-FFF2-40B4-BE49-F238E27FC236}">
                  <a16:creationId xmlns:a16="http://schemas.microsoft.com/office/drawing/2014/main" id="{6315004A-11AB-516F-058E-6256C6D8489A}"/>
                </a:ext>
              </a:extLst>
            </p:cNvPr>
            <p:cNvSpPr txBox="1"/>
            <p:nvPr/>
          </p:nvSpPr>
          <p:spPr>
            <a:xfrm>
              <a:off x="1278407" y="5015961"/>
              <a:ext cx="1759118" cy="307777"/>
            </a:xfrm>
            <a:prstGeom prst="rect">
              <a:avLst/>
            </a:prstGeom>
            <a:noFill/>
          </p:spPr>
          <p:txBody>
            <a:bodyPr wrap="square" rtlCol="0">
              <a:spAutoFit/>
            </a:bodyPr>
            <a:lstStyle/>
            <a:p>
              <a:r>
                <a:rPr lang="fr-FR" sz="1400" cap="small" dirty="0"/>
                <a:t>RWM</a:t>
              </a:r>
            </a:p>
          </p:txBody>
        </p:sp>
        <p:sp>
          <p:nvSpPr>
            <p:cNvPr id="146" name="ZoneTexte 145">
              <a:extLst>
                <a:ext uri="{FF2B5EF4-FFF2-40B4-BE49-F238E27FC236}">
                  <a16:creationId xmlns:a16="http://schemas.microsoft.com/office/drawing/2014/main" id="{477BCC8A-E207-D59E-172F-1F04B34D2954}"/>
                </a:ext>
              </a:extLst>
            </p:cNvPr>
            <p:cNvSpPr txBox="1"/>
            <p:nvPr/>
          </p:nvSpPr>
          <p:spPr>
            <a:xfrm>
              <a:off x="1294577" y="5550512"/>
              <a:ext cx="1742947" cy="307777"/>
            </a:xfrm>
            <a:prstGeom prst="rect">
              <a:avLst/>
            </a:prstGeom>
            <a:noFill/>
          </p:spPr>
          <p:txBody>
            <a:bodyPr wrap="square" rtlCol="0">
              <a:spAutoFit/>
            </a:bodyPr>
            <a:lstStyle/>
            <a:p>
              <a:r>
                <a:rPr lang="fr-FR" sz="1400" cap="small" dirty="0"/>
                <a:t>FC</a:t>
              </a:r>
            </a:p>
          </p:txBody>
        </p:sp>
      </p:grpSp>
      <p:grpSp>
        <p:nvGrpSpPr>
          <p:cNvPr id="104" name="Groupe 103">
            <a:extLst>
              <a:ext uri="{FF2B5EF4-FFF2-40B4-BE49-F238E27FC236}">
                <a16:creationId xmlns:a16="http://schemas.microsoft.com/office/drawing/2014/main" id="{B11CB97F-59F2-4906-3966-FF45E7165EDD}"/>
              </a:ext>
            </a:extLst>
          </p:cNvPr>
          <p:cNvGrpSpPr/>
          <p:nvPr/>
        </p:nvGrpSpPr>
        <p:grpSpPr>
          <a:xfrm>
            <a:off x="5884897" y="2834640"/>
            <a:ext cx="3865535" cy="1568275"/>
            <a:chOff x="5884897" y="2834640"/>
            <a:chExt cx="3865535" cy="1568275"/>
          </a:xfrm>
        </p:grpSpPr>
        <p:grpSp>
          <p:nvGrpSpPr>
            <p:cNvPr id="105" name="Groupe 104">
              <a:extLst>
                <a:ext uri="{FF2B5EF4-FFF2-40B4-BE49-F238E27FC236}">
                  <a16:creationId xmlns:a16="http://schemas.microsoft.com/office/drawing/2014/main" id="{5024FF50-BC8D-291A-CEF9-F30870FF984B}"/>
                </a:ext>
              </a:extLst>
            </p:cNvPr>
            <p:cNvGrpSpPr/>
            <p:nvPr/>
          </p:nvGrpSpPr>
          <p:grpSpPr>
            <a:xfrm>
              <a:off x="6369868" y="2834640"/>
              <a:ext cx="3380564" cy="1214967"/>
              <a:chOff x="6369868" y="2834640"/>
              <a:chExt cx="3380564" cy="1214967"/>
            </a:xfrm>
          </p:grpSpPr>
          <p:sp>
            <p:nvSpPr>
              <p:cNvPr id="111" name="ZoneTexte 110">
                <a:extLst>
                  <a:ext uri="{FF2B5EF4-FFF2-40B4-BE49-F238E27FC236}">
                    <a16:creationId xmlns:a16="http://schemas.microsoft.com/office/drawing/2014/main" id="{F10A95B7-6145-2BE1-5343-EB8BCED3AFC9}"/>
                  </a:ext>
                </a:extLst>
              </p:cNvPr>
              <p:cNvSpPr txBox="1"/>
              <p:nvPr/>
            </p:nvSpPr>
            <p:spPr>
              <a:xfrm>
                <a:off x="6903059" y="3055952"/>
                <a:ext cx="2847373" cy="307777"/>
              </a:xfrm>
              <a:prstGeom prst="rect">
                <a:avLst/>
              </a:prstGeom>
              <a:noFill/>
            </p:spPr>
            <p:txBody>
              <a:bodyPr wrap="square" rtlCol="0">
                <a:spAutoFit/>
              </a:bodyPr>
              <a:lstStyle/>
              <a:p>
                <a:r>
                  <a:rPr lang="fr-FR" sz="1400" cap="small" dirty="0"/>
                  <a:t>droits NTFS</a:t>
                </a:r>
              </a:p>
            </p:txBody>
          </p:sp>
          <p:cxnSp>
            <p:nvCxnSpPr>
              <p:cNvPr id="112" name="Connecteur droit 111">
                <a:extLst>
                  <a:ext uri="{FF2B5EF4-FFF2-40B4-BE49-F238E27FC236}">
                    <a16:creationId xmlns:a16="http://schemas.microsoft.com/office/drawing/2014/main" id="{639A69E7-6539-B7BF-ABDB-9FDAE22FE626}"/>
                  </a:ext>
                </a:extLst>
              </p:cNvPr>
              <p:cNvCxnSpPr>
                <a:cxnSpLocks/>
              </p:cNvCxnSpPr>
              <p:nvPr/>
            </p:nvCxnSpPr>
            <p:spPr>
              <a:xfrm>
                <a:off x="7393147" y="2834640"/>
                <a:ext cx="0" cy="230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Connecteur droit 112">
                <a:extLst>
                  <a:ext uri="{FF2B5EF4-FFF2-40B4-BE49-F238E27FC236}">
                    <a16:creationId xmlns:a16="http://schemas.microsoft.com/office/drawing/2014/main" id="{34FE6765-B3DA-EFB1-F1CA-E86318D7A658}"/>
                  </a:ext>
                </a:extLst>
              </p:cNvPr>
              <p:cNvCxnSpPr>
                <a:cxnSpLocks/>
              </p:cNvCxnSpPr>
              <p:nvPr/>
            </p:nvCxnSpPr>
            <p:spPr>
              <a:xfrm>
                <a:off x="7408330" y="3288678"/>
                <a:ext cx="1672594" cy="7383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Connecteur droit 113">
                <a:extLst>
                  <a:ext uri="{FF2B5EF4-FFF2-40B4-BE49-F238E27FC236}">
                    <a16:creationId xmlns:a16="http://schemas.microsoft.com/office/drawing/2014/main" id="{6BB969D9-45D3-C085-B256-8CB2394BFD5B}"/>
                  </a:ext>
                </a:extLst>
              </p:cNvPr>
              <p:cNvCxnSpPr>
                <a:cxnSpLocks/>
              </p:cNvCxnSpPr>
              <p:nvPr/>
            </p:nvCxnSpPr>
            <p:spPr>
              <a:xfrm>
                <a:off x="7408330" y="3310598"/>
                <a:ext cx="804200" cy="7390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9000AC3C-D8D1-81F6-4B4B-0A49B0DE2F82}"/>
                  </a:ext>
                </a:extLst>
              </p:cNvPr>
              <p:cNvCxnSpPr>
                <a:cxnSpLocks/>
              </p:cNvCxnSpPr>
              <p:nvPr/>
            </p:nvCxnSpPr>
            <p:spPr>
              <a:xfrm flipH="1">
                <a:off x="7130370" y="3297398"/>
                <a:ext cx="277960" cy="729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Connecteur droit 116">
                <a:extLst>
                  <a:ext uri="{FF2B5EF4-FFF2-40B4-BE49-F238E27FC236}">
                    <a16:creationId xmlns:a16="http://schemas.microsoft.com/office/drawing/2014/main" id="{1C3C50A4-DB5B-E121-A227-1BF428C16F0E}"/>
                  </a:ext>
                </a:extLst>
              </p:cNvPr>
              <p:cNvCxnSpPr>
                <a:cxnSpLocks/>
              </p:cNvCxnSpPr>
              <p:nvPr/>
            </p:nvCxnSpPr>
            <p:spPr>
              <a:xfrm flipH="1">
                <a:off x="6369868" y="3306118"/>
                <a:ext cx="1023279" cy="6762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6" name="Groupe 105">
              <a:extLst>
                <a:ext uri="{FF2B5EF4-FFF2-40B4-BE49-F238E27FC236}">
                  <a16:creationId xmlns:a16="http://schemas.microsoft.com/office/drawing/2014/main" id="{7689CB26-1B84-272B-6AEE-E7E2E2293F79}"/>
                </a:ext>
              </a:extLst>
            </p:cNvPr>
            <p:cNvGrpSpPr/>
            <p:nvPr/>
          </p:nvGrpSpPr>
          <p:grpSpPr>
            <a:xfrm>
              <a:off x="5884897" y="3903685"/>
              <a:ext cx="3447918" cy="499230"/>
              <a:chOff x="5982968" y="4335646"/>
              <a:chExt cx="3447918" cy="499230"/>
            </a:xfrm>
          </p:grpSpPr>
          <p:pic>
            <p:nvPicPr>
              <p:cNvPr id="107" name="Image 106" descr="Une image contenant croquis, dessin, noir, Graphique&#10;&#10;Description générée automatiquement">
                <a:extLst>
                  <a:ext uri="{FF2B5EF4-FFF2-40B4-BE49-F238E27FC236}">
                    <a16:creationId xmlns:a16="http://schemas.microsoft.com/office/drawing/2014/main" id="{E620A119-D875-2653-FE92-5C3E7FED62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82968" y="4335646"/>
                <a:ext cx="880300" cy="499230"/>
              </a:xfrm>
              <a:prstGeom prst="rect">
                <a:avLst/>
              </a:prstGeom>
            </p:spPr>
          </p:pic>
          <p:pic>
            <p:nvPicPr>
              <p:cNvPr id="108" name="Image 107" descr="Une image contenant croquis, dessin, noir, Graphique&#10;&#10;Description générée automatiquement">
                <a:extLst>
                  <a:ext uri="{FF2B5EF4-FFF2-40B4-BE49-F238E27FC236}">
                    <a16:creationId xmlns:a16="http://schemas.microsoft.com/office/drawing/2014/main" id="{3C9FA985-36D4-2DA3-A4CB-5C50A857E75F}"/>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6843903" y="4335646"/>
                <a:ext cx="880300" cy="499230"/>
              </a:xfrm>
              <a:prstGeom prst="rect">
                <a:avLst/>
              </a:prstGeom>
            </p:spPr>
          </p:pic>
          <p:pic>
            <p:nvPicPr>
              <p:cNvPr id="109" name="Image 108" descr="Une image contenant croquis, dessin, noir, Graphique&#10;&#10;Description générée automatiquement">
                <a:extLst>
                  <a:ext uri="{FF2B5EF4-FFF2-40B4-BE49-F238E27FC236}">
                    <a16:creationId xmlns:a16="http://schemas.microsoft.com/office/drawing/2014/main" id="{B80FF6FB-1787-B226-C592-0B8FBE7B2FC9}"/>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706927" y="4335646"/>
                <a:ext cx="880300" cy="499230"/>
              </a:xfrm>
              <a:prstGeom prst="rect">
                <a:avLst/>
              </a:prstGeom>
            </p:spPr>
          </p:pic>
          <p:pic>
            <p:nvPicPr>
              <p:cNvPr id="110" name="Image 109" descr="Une image contenant croquis, dessin, noir, Graphique&#10;&#10;Description générée automatiquement">
                <a:extLst>
                  <a:ext uri="{FF2B5EF4-FFF2-40B4-BE49-F238E27FC236}">
                    <a16:creationId xmlns:a16="http://schemas.microsoft.com/office/drawing/2014/main" id="{C09E9751-8396-E611-CC1C-0EB4EB7D2020}"/>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550586" y="4335646"/>
                <a:ext cx="880300" cy="499230"/>
              </a:xfrm>
              <a:prstGeom prst="rect">
                <a:avLst/>
              </a:prstGeom>
            </p:spPr>
          </p:pic>
        </p:grpSp>
      </p:grpSp>
    </p:spTree>
    <p:extLst>
      <p:ext uri="{BB962C8B-B14F-4D97-AF65-F5344CB8AC3E}">
        <p14:creationId xmlns:p14="http://schemas.microsoft.com/office/powerpoint/2010/main" val="1303987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D9311-4112-1D24-4865-505106CE4846}"/>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993B2D3D-8057-1561-B245-01B684C7760E}"/>
              </a:ext>
            </a:extLst>
          </p:cNvPr>
          <p:cNvSpPr/>
          <p:nvPr/>
        </p:nvSpPr>
        <p:spPr>
          <a:xfrm rot="18802443">
            <a:off x="8273420" y="-7440702"/>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59B06E79-2248-3E3F-14EB-98E566233B71}"/>
              </a:ext>
            </a:extLst>
          </p:cNvPr>
          <p:cNvSpPr/>
          <p:nvPr/>
        </p:nvSpPr>
        <p:spPr>
          <a:xfrm>
            <a:off x="-446615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333C5666-5FFB-9082-E938-75648B5987D5}"/>
              </a:ext>
            </a:extLst>
          </p:cNvPr>
          <p:cNvSpPr/>
          <p:nvPr/>
        </p:nvSpPr>
        <p:spPr>
          <a:xfrm>
            <a:off x="-3533837"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4B549350-9163-7E52-C015-6E8E9CE97A2E}"/>
              </a:ext>
            </a:extLst>
          </p:cNvPr>
          <p:cNvSpPr/>
          <p:nvPr/>
        </p:nvSpPr>
        <p:spPr>
          <a:xfrm>
            <a:off x="-3533837"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DA927480-D6DF-8FA3-791E-B1411135E94F}"/>
              </a:ext>
            </a:extLst>
          </p:cNvPr>
          <p:cNvSpPr txBox="1"/>
          <p:nvPr/>
        </p:nvSpPr>
        <p:spPr>
          <a:xfrm>
            <a:off x="-719273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97D4CB51-A3E0-0C2E-A47B-1A619E0F91F5}"/>
              </a:ext>
            </a:extLst>
          </p:cNvPr>
          <p:cNvSpPr/>
          <p:nvPr/>
        </p:nvSpPr>
        <p:spPr>
          <a:xfrm>
            <a:off x="-3533837"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169B6E4E-7169-08BB-D45B-CC0B6D15DE77}"/>
              </a:ext>
            </a:extLst>
          </p:cNvPr>
          <p:cNvSpPr txBox="1"/>
          <p:nvPr/>
        </p:nvSpPr>
        <p:spPr>
          <a:xfrm>
            <a:off x="-3140168"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A73D7090-43F6-FD47-41D7-368D555A4F99}"/>
              </a:ext>
            </a:extLst>
          </p:cNvPr>
          <p:cNvSpPr txBox="1"/>
          <p:nvPr/>
        </p:nvSpPr>
        <p:spPr>
          <a:xfrm>
            <a:off x="-732113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0161A5F7-3AA3-3F78-AA00-22FC7313B8AF}"/>
              </a:ext>
            </a:extLst>
          </p:cNvPr>
          <p:cNvSpPr/>
          <p:nvPr/>
        </p:nvSpPr>
        <p:spPr>
          <a:xfrm>
            <a:off x="-512387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D98307DC-0805-964B-3956-59C8781126A0}"/>
              </a:ext>
            </a:extLst>
          </p:cNvPr>
          <p:cNvSpPr/>
          <p:nvPr/>
        </p:nvSpPr>
        <p:spPr>
          <a:xfrm>
            <a:off x="-3972311"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6494783F-4768-0EF3-D733-5C074181B4B1}"/>
              </a:ext>
            </a:extLst>
          </p:cNvPr>
          <p:cNvSpPr/>
          <p:nvPr/>
        </p:nvSpPr>
        <p:spPr>
          <a:xfrm>
            <a:off x="-3972311"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F7766946-52CE-C19B-D381-0F8D48B8C4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74727" y="3288678"/>
            <a:ext cx="699700" cy="699700"/>
          </a:xfrm>
          <a:prstGeom prst="rect">
            <a:avLst/>
          </a:prstGeom>
        </p:spPr>
      </p:pic>
      <p:sp>
        <p:nvSpPr>
          <p:cNvPr id="56" name="Ellipse 55">
            <a:extLst>
              <a:ext uri="{FF2B5EF4-FFF2-40B4-BE49-F238E27FC236}">
                <a16:creationId xmlns:a16="http://schemas.microsoft.com/office/drawing/2014/main" id="{92C03978-EAD8-98B2-C745-D63E76F37B84}"/>
              </a:ext>
            </a:extLst>
          </p:cNvPr>
          <p:cNvSpPr/>
          <p:nvPr/>
        </p:nvSpPr>
        <p:spPr>
          <a:xfrm>
            <a:off x="-3972311"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91B08B1D-A311-F56B-D07D-A398584754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74727" y="4739653"/>
            <a:ext cx="699700" cy="699700"/>
          </a:xfrm>
          <a:prstGeom prst="rect">
            <a:avLst/>
          </a:prstGeom>
        </p:spPr>
      </p:pic>
      <p:pic>
        <p:nvPicPr>
          <p:cNvPr id="58" name="Graphique 57">
            <a:extLst>
              <a:ext uri="{FF2B5EF4-FFF2-40B4-BE49-F238E27FC236}">
                <a16:creationId xmlns:a16="http://schemas.microsoft.com/office/drawing/2014/main" id="{49265D71-6B43-B19F-15ED-2E80A5D78A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74727" y="1837704"/>
            <a:ext cx="699700" cy="699700"/>
          </a:xfrm>
          <a:prstGeom prst="rect">
            <a:avLst/>
          </a:prstGeom>
        </p:spPr>
      </p:pic>
      <p:sp>
        <p:nvSpPr>
          <p:cNvPr id="10" name="ZoneTexte 9">
            <a:extLst>
              <a:ext uri="{FF2B5EF4-FFF2-40B4-BE49-F238E27FC236}">
                <a16:creationId xmlns:a16="http://schemas.microsoft.com/office/drawing/2014/main" id="{0C318421-5F61-62FA-0EF1-D9C559B886D4}"/>
              </a:ext>
            </a:extLst>
          </p:cNvPr>
          <p:cNvSpPr txBox="1"/>
          <p:nvPr/>
        </p:nvSpPr>
        <p:spPr>
          <a:xfrm>
            <a:off x="1184423" y="-3776130"/>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DD981D5A-E6EE-7513-032B-FB24B62C4795}"/>
              </a:ext>
            </a:extLst>
          </p:cNvPr>
          <p:cNvGrpSpPr/>
          <p:nvPr/>
        </p:nvGrpSpPr>
        <p:grpSpPr>
          <a:xfrm>
            <a:off x="1952714" y="-2687042"/>
            <a:ext cx="986209" cy="1402001"/>
            <a:chOff x="1783941" y="3845085"/>
            <a:chExt cx="986209" cy="1402001"/>
          </a:xfrm>
        </p:grpSpPr>
        <p:grpSp>
          <p:nvGrpSpPr>
            <p:cNvPr id="2" name="Groupe 1">
              <a:extLst>
                <a:ext uri="{FF2B5EF4-FFF2-40B4-BE49-F238E27FC236}">
                  <a16:creationId xmlns:a16="http://schemas.microsoft.com/office/drawing/2014/main" id="{A246784B-3BE7-D7D8-5206-314599825A7D}"/>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425E3813-18E3-DA6B-3149-D622659ABA79}"/>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FFEA554D-1729-1371-4CAE-A77410DA9398}"/>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1EA5E810-A7B5-F8A4-1C77-4921D81E1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7502CF04-4F13-6F56-0625-EBFD2CEBDD76}"/>
              </a:ext>
            </a:extLst>
          </p:cNvPr>
          <p:cNvGrpSpPr/>
          <p:nvPr/>
        </p:nvGrpSpPr>
        <p:grpSpPr>
          <a:xfrm>
            <a:off x="2941231" y="-2143003"/>
            <a:ext cx="2520950" cy="307777"/>
            <a:chOff x="4868052" y="1718131"/>
            <a:chExt cx="2520950" cy="307777"/>
          </a:xfrm>
        </p:grpSpPr>
        <p:sp>
          <p:nvSpPr>
            <p:cNvPr id="3" name="ZoneTexte 2">
              <a:extLst>
                <a:ext uri="{FF2B5EF4-FFF2-40B4-BE49-F238E27FC236}">
                  <a16:creationId xmlns:a16="http://schemas.microsoft.com/office/drawing/2014/main" id="{8782C8F2-7A4E-18A8-584A-461A2E4DD142}"/>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29F4ED61-5FAA-F3FE-F2C9-F9C9F8CD832E}"/>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e 11">
            <a:extLst>
              <a:ext uri="{FF2B5EF4-FFF2-40B4-BE49-F238E27FC236}">
                <a16:creationId xmlns:a16="http://schemas.microsoft.com/office/drawing/2014/main" id="{B668E5CD-10E7-5AEC-E4D4-987D9B9B51B7}"/>
              </a:ext>
            </a:extLst>
          </p:cNvPr>
          <p:cNvGrpSpPr/>
          <p:nvPr/>
        </p:nvGrpSpPr>
        <p:grpSpPr>
          <a:xfrm>
            <a:off x="2950775" y="-1757743"/>
            <a:ext cx="1235020" cy="1185287"/>
            <a:chOff x="4877596" y="2103391"/>
            <a:chExt cx="1235020" cy="1185287"/>
          </a:xfrm>
        </p:grpSpPr>
        <p:cxnSp>
          <p:nvCxnSpPr>
            <p:cNvPr id="11" name="Connecteur droit 10">
              <a:extLst>
                <a:ext uri="{FF2B5EF4-FFF2-40B4-BE49-F238E27FC236}">
                  <a16:creationId xmlns:a16="http://schemas.microsoft.com/office/drawing/2014/main" id="{3C657379-14ED-9FB6-F62B-0EBA7BC7CDB1}"/>
                </a:ext>
              </a:extLst>
            </p:cNvPr>
            <p:cNvCxnSpPr>
              <a:cxnSpLocks/>
            </p:cNvCxnSpPr>
            <p:nvPr/>
          </p:nvCxnSpPr>
          <p:spPr>
            <a:xfrm flipV="1">
              <a:off x="5397676" y="2103391"/>
              <a:ext cx="714940" cy="66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7297294E-7284-024C-C086-F75D7FDA56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7596" y="2797146"/>
              <a:ext cx="491532" cy="491532"/>
            </a:xfrm>
            <a:prstGeom prst="rect">
              <a:avLst/>
            </a:prstGeom>
          </p:spPr>
        </p:pic>
      </p:grpSp>
      <p:cxnSp>
        <p:nvCxnSpPr>
          <p:cNvPr id="15" name="Connecteur droit 14">
            <a:extLst>
              <a:ext uri="{FF2B5EF4-FFF2-40B4-BE49-F238E27FC236}">
                <a16:creationId xmlns:a16="http://schemas.microsoft.com/office/drawing/2014/main" id="{A8C8D017-2942-6DAC-6F25-E82CF8808729}"/>
              </a:ext>
            </a:extLst>
          </p:cNvPr>
          <p:cNvCxnSpPr>
            <a:cxnSpLocks/>
          </p:cNvCxnSpPr>
          <p:nvPr/>
        </p:nvCxnSpPr>
        <p:spPr>
          <a:xfrm flipV="1">
            <a:off x="3963630" y="-1765372"/>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87785BB8-4C17-3CC9-F28D-44129912A4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5598" y="-1177666"/>
            <a:ext cx="776064" cy="776064"/>
          </a:xfrm>
          <a:prstGeom prst="rect">
            <a:avLst/>
          </a:prstGeom>
        </p:spPr>
      </p:pic>
      <p:cxnSp>
        <p:nvCxnSpPr>
          <p:cNvPr id="22" name="Connecteur droit 21">
            <a:extLst>
              <a:ext uri="{FF2B5EF4-FFF2-40B4-BE49-F238E27FC236}">
                <a16:creationId xmlns:a16="http://schemas.microsoft.com/office/drawing/2014/main" id="{1703C5E0-4903-FDA4-E744-EF1C18D8FBE1}"/>
              </a:ext>
            </a:extLst>
          </p:cNvPr>
          <p:cNvCxnSpPr>
            <a:cxnSpLocks/>
          </p:cNvCxnSpPr>
          <p:nvPr/>
        </p:nvCxnSpPr>
        <p:spPr>
          <a:xfrm flipH="1" flipV="1">
            <a:off x="4192934" y="-1765372"/>
            <a:ext cx="432481" cy="20891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F949A83B-8350-17DC-7C77-994E52FECF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1211" y="351116"/>
            <a:ext cx="938102" cy="532011"/>
          </a:xfrm>
          <a:prstGeom prst="rect">
            <a:avLst/>
          </a:prstGeom>
        </p:spPr>
      </p:pic>
      <p:cxnSp>
        <p:nvCxnSpPr>
          <p:cNvPr id="30" name="Connecteur droit 29">
            <a:extLst>
              <a:ext uri="{FF2B5EF4-FFF2-40B4-BE49-F238E27FC236}">
                <a16:creationId xmlns:a16="http://schemas.microsoft.com/office/drawing/2014/main" id="{73AB5C74-20C1-EABE-65C3-52650D9F73E2}"/>
              </a:ext>
            </a:extLst>
          </p:cNvPr>
          <p:cNvCxnSpPr>
            <a:cxnSpLocks/>
          </p:cNvCxnSpPr>
          <p:nvPr/>
        </p:nvCxnSpPr>
        <p:spPr>
          <a:xfrm flipH="1" flipV="1">
            <a:off x="4185795" y="-1765372"/>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AA6FB51E-2792-10AE-BEE8-DFF41F17D1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0572" y="-1236392"/>
            <a:ext cx="700829" cy="659603"/>
          </a:xfrm>
          <a:prstGeom prst="rect">
            <a:avLst/>
          </a:prstGeom>
        </p:spPr>
      </p:pic>
      <p:cxnSp>
        <p:nvCxnSpPr>
          <p:cNvPr id="35" name="Connecteur droit 34">
            <a:extLst>
              <a:ext uri="{FF2B5EF4-FFF2-40B4-BE49-F238E27FC236}">
                <a16:creationId xmlns:a16="http://schemas.microsoft.com/office/drawing/2014/main" id="{EF54CB2A-3101-D29F-2A8A-33E68C4FD62D}"/>
              </a:ext>
            </a:extLst>
          </p:cNvPr>
          <p:cNvCxnSpPr>
            <a:cxnSpLocks/>
          </p:cNvCxnSpPr>
          <p:nvPr/>
        </p:nvCxnSpPr>
        <p:spPr>
          <a:xfrm>
            <a:off x="4949173" y="-1949772"/>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0D8C8E24-7F4B-0B71-6A35-4EA664443ADA}"/>
              </a:ext>
            </a:extLst>
          </p:cNvPr>
          <p:cNvSpPr txBox="1"/>
          <p:nvPr/>
        </p:nvSpPr>
        <p:spPr>
          <a:xfrm>
            <a:off x="6231659" y="-2149095"/>
            <a:ext cx="2042893" cy="307777"/>
          </a:xfrm>
          <a:prstGeom prst="rect">
            <a:avLst/>
          </a:prstGeom>
          <a:noFill/>
        </p:spPr>
        <p:txBody>
          <a:bodyPr wrap="square" rtlCol="0">
            <a:spAutoFit/>
          </a:bodyPr>
          <a:lstStyle/>
          <a:p>
            <a:r>
              <a:rPr lang="fr-FR" sz="1400" cap="small" dirty="0"/>
              <a:t>Service DNS</a:t>
            </a:r>
          </a:p>
        </p:txBody>
      </p:sp>
      <p:pic>
        <p:nvPicPr>
          <p:cNvPr id="18" name="Image 17">
            <a:extLst>
              <a:ext uri="{FF2B5EF4-FFF2-40B4-BE49-F238E27FC236}">
                <a16:creationId xmlns:a16="http://schemas.microsoft.com/office/drawing/2014/main" id="{77A5D6E4-34C9-FBC8-2923-EF472C92AF22}"/>
              </a:ext>
            </a:extLst>
          </p:cNvPr>
          <p:cNvPicPr>
            <a:picLocks noChangeAspect="1"/>
          </p:cNvPicPr>
          <p:nvPr/>
        </p:nvPicPr>
        <p:blipFill>
          <a:blip r:embed="rId9"/>
          <a:stretch>
            <a:fillRect/>
          </a:stretch>
        </p:blipFill>
        <p:spPr>
          <a:xfrm>
            <a:off x="6165948" y="-1791341"/>
            <a:ext cx="1726428" cy="841017"/>
          </a:xfrm>
          <a:prstGeom prst="rect">
            <a:avLst/>
          </a:prstGeom>
        </p:spPr>
      </p:pic>
      <p:sp>
        <p:nvSpPr>
          <p:cNvPr id="20" name="ZoneTexte 19">
            <a:extLst>
              <a:ext uri="{FF2B5EF4-FFF2-40B4-BE49-F238E27FC236}">
                <a16:creationId xmlns:a16="http://schemas.microsoft.com/office/drawing/2014/main" id="{7D56486F-AEC9-B794-1708-F4C674E6E64B}"/>
              </a:ext>
            </a:extLst>
          </p:cNvPr>
          <p:cNvSpPr txBox="1"/>
          <p:nvPr/>
        </p:nvSpPr>
        <p:spPr>
          <a:xfrm>
            <a:off x="5153804" y="323808"/>
            <a:ext cx="3120748" cy="584775"/>
          </a:xfrm>
          <a:prstGeom prst="rect">
            <a:avLst/>
          </a:prstGeom>
          <a:noFill/>
        </p:spPr>
        <p:txBody>
          <a:bodyPr wrap="square" rtlCol="0">
            <a:spAutoFit/>
          </a:bodyPr>
          <a:lstStyle/>
          <a:p>
            <a:r>
              <a:rPr lang="fr-FR" sz="3200" cap="small" dirty="0"/>
              <a:t>Groupe</a:t>
            </a:r>
          </a:p>
        </p:txBody>
      </p:sp>
      <p:grpSp>
        <p:nvGrpSpPr>
          <p:cNvPr id="72" name="Groupe 71">
            <a:extLst>
              <a:ext uri="{FF2B5EF4-FFF2-40B4-BE49-F238E27FC236}">
                <a16:creationId xmlns:a16="http://schemas.microsoft.com/office/drawing/2014/main" id="{2745D834-08A3-74F4-3D13-E781C3F34B2B}"/>
              </a:ext>
            </a:extLst>
          </p:cNvPr>
          <p:cNvGrpSpPr/>
          <p:nvPr/>
        </p:nvGrpSpPr>
        <p:grpSpPr>
          <a:xfrm>
            <a:off x="2377220" y="1114624"/>
            <a:ext cx="4222134" cy="1793123"/>
            <a:chOff x="2377220" y="1114624"/>
            <a:chExt cx="4222134" cy="1793123"/>
          </a:xfrm>
        </p:grpSpPr>
        <p:grpSp>
          <p:nvGrpSpPr>
            <p:cNvPr id="39" name="Groupe 38">
              <a:extLst>
                <a:ext uri="{FF2B5EF4-FFF2-40B4-BE49-F238E27FC236}">
                  <a16:creationId xmlns:a16="http://schemas.microsoft.com/office/drawing/2014/main" id="{5A01BA45-E1FF-358A-122C-B88CD8A4C9AB}"/>
                </a:ext>
              </a:extLst>
            </p:cNvPr>
            <p:cNvGrpSpPr/>
            <p:nvPr/>
          </p:nvGrpSpPr>
          <p:grpSpPr>
            <a:xfrm>
              <a:off x="5366582" y="1114624"/>
              <a:ext cx="1232772" cy="1665568"/>
              <a:chOff x="4388851" y="1332256"/>
              <a:chExt cx="1232772" cy="1665568"/>
            </a:xfrm>
          </p:grpSpPr>
          <p:grpSp>
            <p:nvGrpSpPr>
              <p:cNvPr id="40" name="Groupe 39">
                <a:extLst>
                  <a:ext uri="{FF2B5EF4-FFF2-40B4-BE49-F238E27FC236}">
                    <a16:creationId xmlns:a16="http://schemas.microsoft.com/office/drawing/2014/main" id="{02613BEE-C85C-F339-542E-961D7462E782}"/>
                  </a:ext>
                </a:extLst>
              </p:cNvPr>
              <p:cNvGrpSpPr/>
              <p:nvPr/>
            </p:nvGrpSpPr>
            <p:grpSpPr>
              <a:xfrm>
                <a:off x="4504389" y="1595823"/>
                <a:ext cx="986209" cy="1402001"/>
                <a:chOff x="1783941" y="3845085"/>
                <a:chExt cx="986209" cy="1402001"/>
              </a:xfrm>
            </p:grpSpPr>
            <p:grpSp>
              <p:nvGrpSpPr>
                <p:cNvPr id="42" name="Groupe 41">
                  <a:extLst>
                    <a:ext uri="{FF2B5EF4-FFF2-40B4-BE49-F238E27FC236}">
                      <a16:creationId xmlns:a16="http://schemas.microsoft.com/office/drawing/2014/main" id="{E4BE6199-33FB-48DA-BC30-ED3BFC20DB32}"/>
                    </a:ext>
                  </a:extLst>
                </p:cNvPr>
                <p:cNvGrpSpPr/>
                <p:nvPr/>
              </p:nvGrpSpPr>
              <p:grpSpPr>
                <a:xfrm>
                  <a:off x="1783941" y="3845085"/>
                  <a:ext cx="986209" cy="1402001"/>
                  <a:chOff x="5120726" y="1638094"/>
                  <a:chExt cx="2247704" cy="4146186"/>
                </a:xfrm>
                <a:noFill/>
              </p:grpSpPr>
              <p:sp>
                <p:nvSpPr>
                  <p:cNvPr id="44" name="Rectangle 43">
                    <a:extLst>
                      <a:ext uri="{FF2B5EF4-FFF2-40B4-BE49-F238E27FC236}">
                        <a16:creationId xmlns:a16="http://schemas.microsoft.com/office/drawing/2014/main" id="{260E792B-BA96-9B5D-3300-4FFE397AB4F9}"/>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5" name="ZoneTexte 44">
                    <a:extLst>
                      <a:ext uri="{FF2B5EF4-FFF2-40B4-BE49-F238E27FC236}">
                        <a16:creationId xmlns:a16="http://schemas.microsoft.com/office/drawing/2014/main" id="{62DAA251-E562-A1B9-3835-E9DAEB1D3857}"/>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43" name="Picture 4" descr="Active Directory : Integration plugin - Edunao">
                  <a:extLst>
                    <a:ext uri="{FF2B5EF4-FFF2-40B4-BE49-F238E27FC236}">
                      <a16:creationId xmlns:a16="http://schemas.microsoft.com/office/drawing/2014/main" id="{D0ECA645-76D3-2989-D6D6-310F5F0019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ZoneTexte 40">
                <a:extLst>
                  <a:ext uri="{FF2B5EF4-FFF2-40B4-BE49-F238E27FC236}">
                    <a16:creationId xmlns:a16="http://schemas.microsoft.com/office/drawing/2014/main" id="{1F7F3B51-32DE-6E59-4047-B8E398227624}"/>
                  </a:ext>
                </a:extLst>
              </p:cNvPr>
              <p:cNvSpPr txBox="1"/>
              <p:nvPr/>
            </p:nvSpPr>
            <p:spPr>
              <a:xfrm>
                <a:off x="4388851" y="1332256"/>
                <a:ext cx="1232772" cy="307777"/>
              </a:xfrm>
              <a:prstGeom prst="rect">
                <a:avLst/>
              </a:prstGeom>
              <a:noFill/>
            </p:spPr>
            <p:txBody>
              <a:bodyPr wrap="square" rtlCol="0">
                <a:spAutoFit/>
              </a:bodyPr>
              <a:lstStyle/>
              <a:p>
                <a:pPr algn="ctr"/>
                <a:r>
                  <a:rPr lang="fr-FR" sz="1400" cap="small" dirty="0"/>
                  <a:t>Domaine</a:t>
                </a:r>
              </a:p>
            </p:txBody>
          </p:sp>
        </p:grpSp>
        <p:grpSp>
          <p:nvGrpSpPr>
            <p:cNvPr id="46" name="Groupe 45">
              <a:extLst>
                <a:ext uri="{FF2B5EF4-FFF2-40B4-BE49-F238E27FC236}">
                  <a16:creationId xmlns:a16="http://schemas.microsoft.com/office/drawing/2014/main" id="{7BDCD95C-1FCD-CE0D-0FF9-EC93CA38CB21}"/>
                </a:ext>
              </a:extLst>
            </p:cNvPr>
            <p:cNvGrpSpPr/>
            <p:nvPr/>
          </p:nvGrpSpPr>
          <p:grpSpPr>
            <a:xfrm>
              <a:off x="2377220" y="1198689"/>
              <a:ext cx="3201186" cy="1709058"/>
              <a:chOff x="2377220" y="1198689"/>
              <a:chExt cx="3201186" cy="1709058"/>
            </a:xfrm>
          </p:grpSpPr>
          <p:grpSp>
            <p:nvGrpSpPr>
              <p:cNvPr id="47" name="Groupe 46">
                <a:extLst>
                  <a:ext uri="{FF2B5EF4-FFF2-40B4-BE49-F238E27FC236}">
                    <a16:creationId xmlns:a16="http://schemas.microsoft.com/office/drawing/2014/main" id="{0701263D-DDB5-87D0-7BF2-71D58AFAA333}"/>
                  </a:ext>
                </a:extLst>
              </p:cNvPr>
              <p:cNvGrpSpPr/>
              <p:nvPr/>
            </p:nvGrpSpPr>
            <p:grpSpPr>
              <a:xfrm>
                <a:off x="2377220" y="1198689"/>
                <a:ext cx="3201186" cy="1709058"/>
                <a:chOff x="2377220" y="1198689"/>
                <a:chExt cx="3201186" cy="1709058"/>
              </a:xfrm>
            </p:grpSpPr>
            <p:grpSp>
              <p:nvGrpSpPr>
                <p:cNvPr id="62" name="Groupe 61">
                  <a:extLst>
                    <a:ext uri="{FF2B5EF4-FFF2-40B4-BE49-F238E27FC236}">
                      <a16:creationId xmlns:a16="http://schemas.microsoft.com/office/drawing/2014/main" id="{D0F95098-3A5C-A258-9675-FD1623CBA12D}"/>
                    </a:ext>
                  </a:extLst>
                </p:cNvPr>
                <p:cNvGrpSpPr/>
                <p:nvPr/>
              </p:nvGrpSpPr>
              <p:grpSpPr>
                <a:xfrm>
                  <a:off x="3138070" y="1447442"/>
                  <a:ext cx="2338017" cy="1460305"/>
                  <a:chOff x="3395442" y="1355393"/>
                  <a:chExt cx="2338017" cy="1460305"/>
                </a:xfrm>
              </p:grpSpPr>
              <p:cxnSp>
                <p:nvCxnSpPr>
                  <p:cNvPr id="64" name="Connecteur droit 63">
                    <a:extLst>
                      <a:ext uri="{FF2B5EF4-FFF2-40B4-BE49-F238E27FC236}">
                        <a16:creationId xmlns:a16="http://schemas.microsoft.com/office/drawing/2014/main" id="{6A0B812B-6358-23AD-C4C2-A091D8495A05}"/>
                      </a:ext>
                    </a:extLst>
                  </p:cNvPr>
                  <p:cNvCxnSpPr/>
                  <p:nvPr/>
                </p:nvCxnSpPr>
                <p:spPr>
                  <a:xfrm>
                    <a:off x="5019084" y="1634145"/>
                    <a:ext cx="714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E773AD9B-BED4-5754-6DE9-60653DEAE942}"/>
                      </a:ext>
                    </a:extLst>
                  </p:cNvPr>
                  <p:cNvSpPr/>
                  <p:nvPr/>
                </p:nvSpPr>
                <p:spPr>
                  <a:xfrm>
                    <a:off x="3395442" y="1355393"/>
                    <a:ext cx="1614066" cy="146030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ZoneTexte 62">
                  <a:extLst>
                    <a:ext uri="{FF2B5EF4-FFF2-40B4-BE49-F238E27FC236}">
                      <a16:creationId xmlns:a16="http://schemas.microsoft.com/office/drawing/2014/main" id="{715CED81-3B36-A56D-702B-003CB002973B}"/>
                    </a:ext>
                  </a:extLst>
                </p:cNvPr>
                <p:cNvSpPr txBox="1"/>
                <p:nvPr/>
              </p:nvSpPr>
              <p:spPr>
                <a:xfrm>
                  <a:off x="2377220" y="1198689"/>
                  <a:ext cx="3201186" cy="307777"/>
                </a:xfrm>
                <a:prstGeom prst="rect">
                  <a:avLst/>
                </a:prstGeom>
                <a:noFill/>
              </p:spPr>
              <p:txBody>
                <a:bodyPr wrap="square" rtlCol="0">
                  <a:spAutoFit/>
                </a:bodyPr>
                <a:lstStyle/>
                <a:p>
                  <a:pPr algn="ctr"/>
                  <a:r>
                    <a:rPr lang="fr-FR" sz="1400" cap="small" dirty="0"/>
                    <a:t>Annuaire AD</a:t>
                  </a:r>
                </a:p>
              </p:txBody>
            </p:sp>
          </p:grpSp>
          <p:pic>
            <p:nvPicPr>
              <p:cNvPr id="50" name="Image 49" descr="Une image contenant cercle, Graphique, art&#10;&#10;Description générée automatiquement">
                <a:extLst>
                  <a:ext uri="{FF2B5EF4-FFF2-40B4-BE49-F238E27FC236}">
                    <a16:creationId xmlns:a16="http://schemas.microsoft.com/office/drawing/2014/main" id="{9D006526-7890-C186-3818-CB41178187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540924"/>
                <a:ext cx="288608" cy="288608"/>
              </a:xfrm>
              <a:prstGeom prst="rect">
                <a:avLst/>
              </a:prstGeom>
            </p:spPr>
          </p:pic>
          <p:pic>
            <p:nvPicPr>
              <p:cNvPr id="51" name="Image 50" descr="Une image contenant cercle, Graphique, art&#10;&#10;Description générée automatiquement">
                <a:extLst>
                  <a:ext uri="{FF2B5EF4-FFF2-40B4-BE49-F238E27FC236}">
                    <a16:creationId xmlns:a16="http://schemas.microsoft.com/office/drawing/2014/main" id="{D7CEE59A-921A-B143-3D97-D32B81686A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882515"/>
                <a:ext cx="288608" cy="288608"/>
              </a:xfrm>
              <a:prstGeom prst="rect">
                <a:avLst/>
              </a:prstGeom>
            </p:spPr>
          </p:pic>
          <p:pic>
            <p:nvPicPr>
              <p:cNvPr id="52" name="Image 51" descr="Une image contenant cercle, Graphique, art&#10;&#10;Description générée automatiquement">
                <a:extLst>
                  <a:ext uri="{FF2B5EF4-FFF2-40B4-BE49-F238E27FC236}">
                    <a16:creationId xmlns:a16="http://schemas.microsoft.com/office/drawing/2014/main" id="{44ED2291-78C4-68AC-F066-6D4A8BC84F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8751" y="1534262"/>
                <a:ext cx="288608" cy="288608"/>
              </a:xfrm>
              <a:prstGeom prst="rect">
                <a:avLst/>
              </a:prstGeom>
            </p:spPr>
          </p:pic>
          <p:pic>
            <p:nvPicPr>
              <p:cNvPr id="59" name="Image 58" descr="Une image contenant cercle, Graphique, art&#10;&#10;Description générée automatiquement">
                <a:extLst>
                  <a:ext uri="{FF2B5EF4-FFF2-40B4-BE49-F238E27FC236}">
                    <a16:creationId xmlns:a16="http://schemas.microsoft.com/office/drawing/2014/main" id="{E700BDB6-2101-CF21-DC61-7C3BADD478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8086" y="1876510"/>
                <a:ext cx="288608" cy="288608"/>
              </a:xfrm>
              <a:prstGeom prst="rect">
                <a:avLst/>
              </a:prstGeom>
            </p:spPr>
          </p:pic>
          <p:pic>
            <p:nvPicPr>
              <p:cNvPr id="60" name="Image 59" descr="Une image contenant cercle, Graphique, art&#10;&#10;Description générée automatiquement">
                <a:extLst>
                  <a:ext uri="{FF2B5EF4-FFF2-40B4-BE49-F238E27FC236}">
                    <a16:creationId xmlns:a16="http://schemas.microsoft.com/office/drawing/2014/main" id="{9E0B9E35-AAEC-69BB-B7EA-7BF24D289B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5679" y="2212814"/>
                <a:ext cx="288608" cy="288608"/>
              </a:xfrm>
              <a:prstGeom prst="rect">
                <a:avLst/>
              </a:prstGeom>
            </p:spPr>
          </p:pic>
          <p:pic>
            <p:nvPicPr>
              <p:cNvPr id="61" name="Image 60" descr="Une image contenant cercle, Graphique, art&#10;&#10;Description générée automatiquement">
                <a:extLst>
                  <a:ext uri="{FF2B5EF4-FFF2-40B4-BE49-F238E27FC236}">
                    <a16:creationId xmlns:a16="http://schemas.microsoft.com/office/drawing/2014/main" id="{839ECE50-6AE3-7406-B4F7-3F06983E8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8751" y="2212814"/>
                <a:ext cx="288608" cy="288608"/>
              </a:xfrm>
              <a:prstGeom prst="rect">
                <a:avLst/>
              </a:prstGeom>
            </p:spPr>
          </p:pic>
        </p:grpSp>
        <p:pic>
          <p:nvPicPr>
            <p:cNvPr id="66" name="Image 65" descr="Une image contenant capture d’écran, ordinateur, Rectangle, multimédia&#10;&#10;Description générée automatiquement">
              <a:extLst>
                <a:ext uri="{FF2B5EF4-FFF2-40B4-BE49-F238E27FC236}">
                  <a16:creationId xmlns:a16="http://schemas.microsoft.com/office/drawing/2014/main" id="{A4043409-9001-8078-566C-CDA5064224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2241" y="1476847"/>
              <a:ext cx="419421" cy="419421"/>
            </a:xfrm>
            <a:prstGeom prst="rect">
              <a:avLst/>
            </a:prstGeom>
          </p:spPr>
        </p:pic>
        <p:pic>
          <p:nvPicPr>
            <p:cNvPr id="67" name="Image 66" descr="Une image contenant capture d’écran, ordinateur, Rectangle, multimédia&#10;&#10;Description générée automatiquement">
              <a:extLst>
                <a:ext uri="{FF2B5EF4-FFF2-40B4-BE49-F238E27FC236}">
                  <a16:creationId xmlns:a16="http://schemas.microsoft.com/office/drawing/2014/main" id="{8B24000E-0479-91E3-6BAA-BEF08994A3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2241" y="1835145"/>
              <a:ext cx="419421" cy="419421"/>
            </a:xfrm>
            <a:prstGeom prst="rect">
              <a:avLst/>
            </a:prstGeom>
          </p:spPr>
        </p:pic>
        <p:pic>
          <p:nvPicPr>
            <p:cNvPr id="68" name="Image 67" descr="Une image contenant capture d’écran, ordinateur, Rectangle, multimédia&#10;&#10;Description générée automatiquement">
              <a:extLst>
                <a:ext uri="{FF2B5EF4-FFF2-40B4-BE49-F238E27FC236}">
                  <a16:creationId xmlns:a16="http://schemas.microsoft.com/office/drawing/2014/main" id="{02EC776C-51E3-AFC4-A7A2-F0DE22178C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1045" y="2177594"/>
              <a:ext cx="419421" cy="419421"/>
            </a:xfrm>
            <a:prstGeom prst="rect">
              <a:avLst/>
            </a:prstGeom>
          </p:spPr>
        </p:pic>
        <p:pic>
          <p:nvPicPr>
            <p:cNvPr id="69" name="Image 68" descr="Une image contenant croquis, dessin, noir, Graphique&#10;&#10;Description générée automatiquement">
              <a:extLst>
                <a:ext uri="{FF2B5EF4-FFF2-40B4-BE49-F238E27FC236}">
                  <a16:creationId xmlns:a16="http://schemas.microsoft.com/office/drawing/2014/main" id="{8D1E4509-0A49-0D3A-BB51-98AF173CD0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26894" y="1503835"/>
              <a:ext cx="569729" cy="323101"/>
            </a:xfrm>
            <a:prstGeom prst="rect">
              <a:avLst/>
            </a:prstGeom>
          </p:spPr>
        </p:pic>
        <p:pic>
          <p:nvPicPr>
            <p:cNvPr id="70" name="Image 69" descr="Une image contenant croquis, dessin, noir, Graphique&#10;&#10;Description générée automatiquement">
              <a:extLst>
                <a:ext uri="{FF2B5EF4-FFF2-40B4-BE49-F238E27FC236}">
                  <a16:creationId xmlns:a16="http://schemas.microsoft.com/office/drawing/2014/main" id="{5844A78F-160E-0C58-20E7-8EBEF5E5B3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26894" y="1867772"/>
              <a:ext cx="569729" cy="323101"/>
            </a:xfrm>
            <a:prstGeom prst="rect">
              <a:avLst/>
            </a:prstGeom>
          </p:spPr>
        </p:pic>
        <p:pic>
          <p:nvPicPr>
            <p:cNvPr id="71" name="Image 70" descr="Une image contenant croquis, dessin, noir, Graphique&#10;&#10;Description générée automatiquement">
              <a:extLst>
                <a:ext uri="{FF2B5EF4-FFF2-40B4-BE49-F238E27FC236}">
                  <a16:creationId xmlns:a16="http://schemas.microsoft.com/office/drawing/2014/main" id="{9F67BA9C-6E2F-59EE-B3C5-45C44B6847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4639" y="2199396"/>
              <a:ext cx="569729" cy="323101"/>
            </a:xfrm>
            <a:prstGeom prst="rect">
              <a:avLst/>
            </a:prstGeom>
          </p:spPr>
        </p:pic>
      </p:grpSp>
      <p:grpSp>
        <p:nvGrpSpPr>
          <p:cNvPr id="80" name="Groupe 79">
            <a:extLst>
              <a:ext uri="{FF2B5EF4-FFF2-40B4-BE49-F238E27FC236}">
                <a16:creationId xmlns:a16="http://schemas.microsoft.com/office/drawing/2014/main" id="{1E8CBA69-69DE-15E5-0C22-6AF0EF3E0B2C}"/>
              </a:ext>
            </a:extLst>
          </p:cNvPr>
          <p:cNvGrpSpPr/>
          <p:nvPr/>
        </p:nvGrpSpPr>
        <p:grpSpPr>
          <a:xfrm>
            <a:off x="3037524" y="2633405"/>
            <a:ext cx="2847373" cy="782157"/>
            <a:chOff x="3037524" y="2633405"/>
            <a:chExt cx="2847373" cy="782157"/>
          </a:xfrm>
        </p:grpSpPr>
        <p:sp>
          <p:nvSpPr>
            <p:cNvPr id="75" name="ZoneTexte 74">
              <a:extLst>
                <a:ext uri="{FF2B5EF4-FFF2-40B4-BE49-F238E27FC236}">
                  <a16:creationId xmlns:a16="http://schemas.microsoft.com/office/drawing/2014/main" id="{26756433-C78E-0A27-8A4A-B623F675304D}"/>
                </a:ext>
              </a:extLst>
            </p:cNvPr>
            <p:cNvSpPr txBox="1"/>
            <p:nvPr/>
          </p:nvSpPr>
          <p:spPr>
            <a:xfrm>
              <a:off x="3037524" y="3107785"/>
              <a:ext cx="2847373" cy="307777"/>
            </a:xfrm>
            <a:prstGeom prst="rect">
              <a:avLst/>
            </a:prstGeom>
            <a:noFill/>
          </p:spPr>
          <p:txBody>
            <a:bodyPr wrap="square" rtlCol="0">
              <a:spAutoFit/>
            </a:bodyPr>
            <a:lstStyle/>
            <a:p>
              <a:r>
                <a:rPr lang="fr-FR" sz="1400" cap="small" dirty="0"/>
                <a:t>Mieux gérer les droits NTFS</a:t>
              </a:r>
            </a:p>
          </p:txBody>
        </p:sp>
        <p:cxnSp>
          <p:nvCxnSpPr>
            <p:cNvPr id="79" name="Connecteur droit avec flèche 78">
              <a:extLst>
                <a:ext uri="{FF2B5EF4-FFF2-40B4-BE49-F238E27FC236}">
                  <a16:creationId xmlns:a16="http://schemas.microsoft.com/office/drawing/2014/main" id="{46F7D057-232E-B65A-1EA5-4F2BA32BD57D}"/>
                </a:ext>
              </a:extLst>
            </p:cNvPr>
            <p:cNvCxnSpPr/>
            <p:nvPr/>
          </p:nvCxnSpPr>
          <p:spPr>
            <a:xfrm>
              <a:off x="4499503" y="2633405"/>
              <a:ext cx="0" cy="4312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82" name="Image 81" descr="Une image contenant Caractère coloré, Rectangle, carré, capture d’écran&#10;&#10;Description générée automatiquement">
            <a:extLst>
              <a:ext uri="{FF2B5EF4-FFF2-40B4-BE49-F238E27FC236}">
                <a16:creationId xmlns:a16="http://schemas.microsoft.com/office/drawing/2014/main" id="{BEB4E443-5E46-C181-2D66-D054712A4B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83550" y="3594375"/>
            <a:ext cx="910465" cy="910465"/>
          </a:xfrm>
          <a:prstGeom prst="rect">
            <a:avLst/>
          </a:prstGeom>
        </p:spPr>
      </p:pic>
      <p:sp>
        <p:nvSpPr>
          <p:cNvPr id="83" name="ZoneTexte 82">
            <a:extLst>
              <a:ext uri="{FF2B5EF4-FFF2-40B4-BE49-F238E27FC236}">
                <a16:creationId xmlns:a16="http://schemas.microsoft.com/office/drawing/2014/main" id="{A144ED73-D7D4-64AF-5C28-5A40F9FBE2DD}"/>
              </a:ext>
            </a:extLst>
          </p:cNvPr>
          <p:cNvSpPr txBox="1"/>
          <p:nvPr/>
        </p:nvSpPr>
        <p:spPr>
          <a:xfrm>
            <a:off x="-8773085" y="3908805"/>
            <a:ext cx="2847373" cy="400110"/>
          </a:xfrm>
          <a:prstGeom prst="rect">
            <a:avLst/>
          </a:prstGeom>
          <a:noFill/>
        </p:spPr>
        <p:txBody>
          <a:bodyPr wrap="square" rtlCol="0">
            <a:spAutoFit/>
          </a:bodyPr>
          <a:lstStyle/>
          <a:p>
            <a:r>
              <a:rPr lang="fr-FR" sz="2000" cap="small" dirty="0"/>
              <a:t>Recommandation AGDLP</a:t>
            </a:r>
          </a:p>
        </p:txBody>
      </p:sp>
      <p:sp>
        <p:nvSpPr>
          <p:cNvPr id="84" name="ZoneTexte 83">
            <a:extLst>
              <a:ext uri="{FF2B5EF4-FFF2-40B4-BE49-F238E27FC236}">
                <a16:creationId xmlns:a16="http://schemas.microsoft.com/office/drawing/2014/main" id="{09E1DBC9-3FF7-0EA3-701D-5925D806465D}"/>
              </a:ext>
            </a:extLst>
          </p:cNvPr>
          <p:cNvSpPr txBox="1"/>
          <p:nvPr/>
        </p:nvSpPr>
        <p:spPr>
          <a:xfrm>
            <a:off x="-7900014" y="4496228"/>
            <a:ext cx="6196203"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Un compte </a:t>
            </a:r>
            <a:r>
              <a:rPr lang="fr-FR" sz="1400" b="1" dirty="0"/>
              <a:t>utilisateur</a:t>
            </a:r>
            <a:r>
              <a:rPr lang="fr-FR" sz="1400" dirty="0"/>
              <a:t> doit être </a:t>
            </a:r>
            <a:r>
              <a:rPr lang="fr-FR" sz="1400" b="1" dirty="0"/>
              <a:t>membre</a:t>
            </a:r>
            <a:r>
              <a:rPr lang="fr-FR" sz="1400" dirty="0"/>
              <a:t> d'un</a:t>
            </a:r>
            <a:r>
              <a:rPr lang="fr-FR" sz="1400" b="1" dirty="0"/>
              <a:t> groupe de sécurité global</a:t>
            </a:r>
            <a:r>
              <a:rPr lang="fr-FR" sz="1400" dirty="0"/>
              <a:t> (GG_)</a:t>
            </a:r>
            <a:endParaRPr lang="fr-FR" sz="1400" cap="small" dirty="0"/>
          </a:p>
        </p:txBody>
      </p:sp>
      <p:sp>
        <p:nvSpPr>
          <p:cNvPr id="85" name="ZoneTexte 84">
            <a:extLst>
              <a:ext uri="{FF2B5EF4-FFF2-40B4-BE49-F238E27FC236}">
                <a16:creationId xmlns:a16="http://schemas.microsoft.com/office/drawing/2014/main" id="{7B9F27CD-1381-3041-78E8-1F1A65EA7A43}"/>
              </a:ext>
            </a:extLst>
          </p:cNvPr>
          <p:cNvSpPr txBox="1"/>
          <p:nvPr/>
        </p:nvSpPr>
        <p:spPr>
          <a:xfrm>
            <a:off x="-7900014" y="4994562"/>
            <a:ext cx="7861510" cy="523220"/>
          </a:xfrm>
          <a:prstGeom prst="rect">
            <a:avLst/>
          </a:prstGeom>
          <a:noFill/>
        </p:spPr>
        <p:txBody>
          <a:bodyPr wrap="square" rtlCol="0">
            <a:spAutoFit/>
          </a:bodyPr>
          <a:lstStyle/>
          <a:p>
            <a:pPr marL="285750" indent="-285750">
              <a:buFont typeface="Arial" panose="020B0604020202020204" pitchFamily="34" charset="0"/>
              <a:buChar char="•"/>
            </a:pPr>
            <a:r>
              <a:rPr lang="fr-FR" sz="1400" dirty="0"/>
              <a:t>Ce </a:t>
            </a:r>
            <a:r>
              <a:rPr lang="fr-FR" sz="1400" b="1" dirty="0"/>
              <a:t>groupe de sécurité global </a:t>
            </a:r>
            <a:r>
              <a:rPr lang="fr-FR" sz="1400" dirty="0"/>
              <a:t>doit ensuite être ajouté en tant que </a:t>
            </a:r>
            <a:r>
              <a:rPr lang="fr-FR" sz="1400" b="1" dirty="0"/>
              <a:t>membre</a:t>
            </a:r>
            <a:r>
              <a:rPr lang="fr-FR" sz="1400" dirty="0"/>
              <a:t> d'un </a:t>
            </a:r>
            <a:r>
              <a:rPr lang="fr-FR" sz="1400" b="1" dirty="0"/>
              <a:t>groupe de sécurité domaine local</a:t>
            </a:r>
            <a:r>
              <a:rPr lang="fr-FR" sz="1400" dirty="0"/>
              <a:t> (GDL_)</a:t>
            </a:r>
            <a:endParaRPr lang="fr-FR" sz="1400" cap="small" dirty="0"/>
          </a:p>
        </p:txBody>
      </p:sp>
      <p:sp>
        <p:nvSpPr>
          <p:cNvPr id="86" name="ZoneTexte 85">
            <a:extLst>
              <a:ext uri="{FF2B5EF4-FFF2-40B4-BE49-F238E27FC236}">
                <a16:creationId xmlns:a16="http://schemas.microsoft.com/office/drawing/2014/main" id="{B3774507-EA2E-FBBC-7906-44F4EFEBA635}"/>
              </a:ext>
            </a:extLst>
          </p:cNvPr>
          <p:cNvSpPr txBox="1"/>
          <p:nvPr/>
        </p:nvSpPr>
        <p:spPr>
          <a:xfrm>
            <a:off x="-7903066" y="5534168"/>
            <a:ext cx="7861510" cy="523220"/>
          </a:xfrm>
          <a:prstGeom prst="rect">
            <a:avLst/>
          </a:prstGeom>
          <a:noFill/>
        </p:spPr>
        <p:txBody>
          <a:bodyPr wrap="square" rtlCol="0">
            <a:spAutoFit/>
          </a:bodyPr>
          <a:lstStyle/>
          <a:p>
            <a:pPr marL="285750" indent="-285750" fontAlgn="base">
              <a:buFont typeface="Arial" panose="020B0604020202020204" pitchFamily="34" charset="0"/>
              <a:buChar char="•"/>
            </a:pPr>
            <a:r>
              <a:rPr lang="fr-FR" sz="1400" dirty="0"/>
              <a:t>Ce</a:t>
            </a:r>
            <a:r>
              <a:rPr lang="fr-FR" sz="1400" b="1" dirty="0"/>
              <a:t> groupe de sécurité domaine local </a:t>
            </a:r>
            <a:r>
              <a:rPr lang="fr-FR" sz="1400" dirty="0"/>
              <a:t>est utilisé pour </a:t>
            </a:r>
            <a:r>
              <a:rPr lang="fr-FR" sz="1400" b="1" dirty="0"/>
              <a:t>ajuster les permissions NTFS sur le répertoire</a:t>
            </a:r>
            <a:r>
              <a:rPr lang="fr-FR" sz="1400" dirty="0"/>
              <a:t> partagé</a:t>
            </a:r>
          </a:p>
        </p:txBody>
      </p:sp>
      <p:grpSp>
        <p:nvGrpSpPr>
          <p:cNvPr id="78" name="Groupe 77">
            <a:extLst>
              <a:ext uri="{FF2B5EF4-FFF2-40B4-BE49-F238E27FC236}">
                <a16:creationId xmlns:a16="http://schemas.microsoft.com/office/drawing/2014/main" id="{A1524DB0-0F4F-0C58-5866-14F8BB64BA23}"/>
              </a:ext>
            </a:extLst>
          </p:cNvPr>
          <p:cNvGrpSpPr/>
          <p:nvPr/>
        </p:nvGrpSpPr>
        <p:grpSpPr>
          <a:xfrm>
            <a:off x="12796113" y="1099421"/>
            <a:ext cx="2739931" cy="1402001"/>
            <a:chOff x="6468329" y="1364161"/>
            <a:chExt cx="2739931" cy="1402001"/>
          </a:xfrm>
        </p:grpSpPr>
        <p:grpSp>
          <p:nvGrpSpPr>
            <p:cNvPr id="23" name="Groupe 22">
              <a:extLst>
                <a:ext uri="{FF2B5EF4-FFF2-40B4-BE49-F238E27FC236}">
                  <a16:creationId xmlns:a16="http://schemas.microsoft.com/office/drawing/2014/main" id="{EC761DFF-116D-9816-954A-6D28B7A36F65}"/>
                </a:ext>
              </a:extLst>
            </p:cNvPr>
            <p:cNvGrpSpPr/>
            <p:nvPr/>
          </p:nvGrpSpPr>
          <p:grpSpPr>
            <a:xfrm>
              <a:off x="6843903" y="1364161"/>
              <a:ext cx="1128854" cy="1402001"/>
              <a:chOff x="6081740" y="1301887"/>
              <a:chExt cx="1128854" cy="1402001"/>
            </a:xfrm>
          </p:grpSpPr>
          <p:grpSp>
            <p:nvGrpSpPr>
              <p:cNvPr id="24" name="Groupe 23">
                <a:extLst>
                  <a:ext uri="{FF2B5EF4-FFF2-40B4-BE49-F238E27FC236}">
                    <a16:creationId xmlns:a16="http://schemas.microsoft.com/office/drawing/2014/main" id="{996A3245-B65F-869A-F7C4-57B767387615}"/>
                  </a:ext>
                </a:extLst>
              </p:cNvPr>
              <p:cNvGrpSpPr/>
              <p:nvPr/>
            </p:nvGrpSpPr>
            <p:grpSpPr>
              <a:xfrm>
                <a:off x="6140896" y="1301887"/>
                <a:ext cx="986209" cy="1402001"/>
                <a:chOff x="5120726" y="1638094"/>
                <a:chExt cx="2247704" cy="4146186"/>
              </a:xfrm>
              <a:noFill/>
            </p:grpSpPr>
            <p:sp>
              <p:nvSpPr>
                <p:cNvPr id="31" name="Rectangle 30">
                  <a:extLst>
                    <a:ext uri="{FF2B5EF4-FFF2-40B4-BE49-F238E27FC236}">
                      <a16:creationId xmlns:a16="http://schemas.microsoft.com/office/drawing/2014/main" id="{FFAEBB5F-CEE7-023D-0D35-1DBA1095C9E7}"/>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ZoneTexte 31">
                  <a:extLst>
                    <a:ext uri="{FF2B5EF4-FFF2-40B4-BE49-F238E27FC236}">
                      <a16:creationId xmlns:a16="http://schemas.microsoft.com/office/drawing/2014/main" id="{58481C4F-9ADD-862B-B160-BEF2F03865BD}"/>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26" name="Image 25" descr="Une image contenant clipart, symbole, Graphique, logo&#10;&#10;Description générée automatiquement">
                <a:extLst>
                  <a:ext uri="{FF2B5EF4-FFF2-40B4-BE49-F238E27FC236}">
                    <a16:creationId xmlns:a16="http://schemas.microsoft.com/office/drawing/2014/main" id="{AB96756C-C8EC-E894-E145-906AD2C80E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81740" y="1616186"/>
                <a:ext cx="1128854" cy="862261"/>
              </a:xfrm>
              <a:prstGeom prst="rect">
                <a:avLst/>
              </a:prstGeom>
            </p:spPr>
          </p:pic>
        </p:grpSp>
        <p:grpSp>
          <p:nvGrpSpPr>
            <p:cNvPr id="33" name="Groupe 32">
              <a:extLst>
                <a:ext uri="{FF2B5EF4-FFF2-40B4-BE49-F238E27FC236}">
                  <a16:creationId xmlns:a16="http://schemas.microsoft.com/office/drawing/2014/main" id="{89699486-3E30-6233-4A24-E5E3771D6E48}"/>
                </a:ext>
              </a:extLst>
            </p:cNvPr>
            <p:cNvGrpSpPr/>
            <p:nvPr/>
          </p:nvGrpSpPr>
          <p:grpSpPr>
            <a:xfrm>
              <a:off x="7889268" y="1623003"/>
              <a:ext cx="1318992" cy="914401"/>
              <a:chOff x="7135677" y="1328597"/>
              <a:chExt cx="1318992" cy="914401"/>
            </a:xfrm>
          </p:grpSpPr>
          <p:cxnSp>
            <p:nvCxnSpPr>
              <p:cNvPr id="36" name="Connecteur droit 35">
                <a:extLst>
                  <a:ext uri="{FF2B5EF4-FFF2-40B4-BE49-F238E27FC236}">
                    <a16:creationId xmlns:a16="http://schemas.microsoft.com/office/drawing/2014/main" id="{9D93A12D-AF8F-7845-6B27-4ECE3B8D8770}"/>
                  </a:ext>
                </a:extLst>
              </p:cNvPr>
              <p:cNvCxnSpPr>
                <a:cxnSpLocks/>
              </p:cNvCxnSpPr>
              <p:nvPr/>
            </p:nvCxnSpPr>
            <p:spPr>
              <a:xfrm>
                <a:off x="7135677" y="1843828"/>
                <a:ext cx="5933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 name="Groupe 37">
                <a:extLst>
                  <a:ext uri="{FF2B5EF4-FFF2-40B4-BE49-F238E27FC236}">
                    <a16:creationId xmlns:a16="http://schemas.microsoft.com/office/drawing/2014/main" id="{FB966E54-1727-84E6-5651-F6E8C230FADB}"/>
                  </a:ext>
                </a:extLst>
              </p:cNvPr>
              <p:cNvGrpSpPr/>
              <p:nvPr/>
            </p:nvGrpSpPr>
            <p:grpSpPr>
              <a:xfrm>
                <a:off x="7540268" y="1328597"/>
                <a:ext cx="914401" cy="914401"/>
                <a:chOff x="8237806" y="3249990"/>
                <a:chExt cx="914401" cy="914401"/>
              </a:xfrm>
            </p:grpSpPr>
            <p:pic>
              <p:nvPicPr>
                <p:cNvPr id="73" name="Image 72" descr="Une image contenant capture d’écran, jaune, Rectangle, conception&#10;&#10;Description générée automatiquement">
                  <a:extLst>
                    <a:ext uri="{FF2B5EF4-FFF2-40B4-BE49-F238E27FC236}">
                      <a16:creationId xmlns:a16="http://schemas.microsoft.com/office/drawing/2014/main" id="{FE7AC5DF-4280-2ADE-8BF1-FA2F5C283EF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37806" y="3249990"/>
                  <a:ext cx="914401" cy="914401"/>
                </a:xfrm>
                <a:prstGeom prst="rect">
                  <a:avLst/>
                </a:prstGeom>
              </p:spPr>
            </p:pic>
            <p:sp>
              <p:nvSpPr>
                <p:cNvPr id="74" name="ZoneTexte 73">
                  <a:extLst>
                    <a:ext uri="{FF2B5EF4-FFF2-40B4-BE49-F238E27FC236}">
                      <a16:creationId xmlns:a16="http://schemas.microsoft.com/office/drawing/2014/main" id="{45F4286E-97BE-7527-78C4-8F118843955F}"/>
                    </a:ext>
                  </a:extLst>
                </p:cNvPr>
                <p:cNvSpPr txBox="1"/>
                <p:nvPr/>
              </p:nvSpPr>
              <p:spPr>
                <a:xfrm>
                  <a:off x="8349651" y="3499699"/>
                  <a:ext cx="802556" cy="461665"/>
                </a:xfrm>
                <a:prstGeom prst="rect">
                  <a:avLst/>
                </a:prstGeom>
                <a:noFill/>
              </p:spPr>
              <p:txBody>
                <a:bodyPr wrap="square" rtlCol="0">
                  <a:spAutoFit/>
                </a:bodyPr>
                <a:lstStyle/>
                <a:p>
                  <a:r>
                    <a:rPr lang="fr-FR" sz="1200" b="1" cap="small" dirty="0"/>
                    <a:t>Dossier </a:t>
                  </a:r>
                </a:p>
                <a:p>
                  <a:r>
                    <a:rPr lang="fr-FR" sz="1200" b="1" cap="small" dirty="0"/>
                    <a:t>Commun</a:t>
                  </a:r>
                </a:p>
              </p:txBody>
            </p:sp>
          </p:grpSp>
        </p:grpSp>
        <p:cxnSp>
          <p:nvCxnSpPr>
            <p:cNvPr id="76" name="Connecteur droit 75">
              <a:extLst>
                <a:ext uri="{FF2B5EF4-FFF2-40B4-BE49-F238E27FC236}">
                  <a16:creationId xmlns:a16="http://schemas.microsoft.com/office/drawing/2014/main" id="{0422A868-B81B-F341-7253-11CA42A9F063}"/>
                </a:ext>
              </a:extLst>
            </p:cNvPr>
            <p:cNvCxnSpPr>
              <a:cxnSpLocks/>
            </p:cNvCxnSpPr>
            <p:nvPr/>
          </p:nvCxnSpPr>
          <p:spPr>
            <a:xfrm>
              <a:off x="6468329" y="2190072"/>
              <a:ext cx="4409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7" name="Groupe 146">
            <a:extLst>
              <a:ext uri="{FF2B5EF4-FFF2-40B4-BE49-F238E27FC236}">
                <a16:creationId xmlns:a16="http://schemas.microsoft.com/office/drawing/2014/main" id="{52F9A7ED-9C75-BCE6-4C51-F23DC07F1364}"/>
              </a:ext>
            </a:extLst>
          </p:cNvPr>
          <p:cNvGrpSpPr/>
          <p:nvPr/>
        </p:nvGrpSpPr>
        <p:grpSpPr>
          <a:xfrm>
            <a:off x="488683" y="3880671"/>
            <a:ext cx="2649388" cy="2048331"/>
            <a:chOff x="488683" y="3880671"/>
            <a:chExt cx="2649388" cy="2048331"/>
          </a:xfrm>
        </p:grpSpPr>
        <p:grpSp>
          <p:nvGrpSpPr>
            <p:cNvPr id="142" name="Groupe 141">
              <a:extLst>
                <a:ext uri="{FF2B5EF4-FFF2-40B4-BE49-F238E27FC236}">
                  <a16:creationId xmlns:a16="http://schemas.microsoft.com/office/drawing/2014/main" id="{D46FCEEF-86F4-D9D4-3E4B-5B29E576F08D}"/>
                </a:ext>
              </a:extLst>
            </p:cNvPr>
            <p:cNvGrpSpPr/>
            <p:nvPr/>
          </p:nvGrpSpPr>
          <p:grpSpPr>
            <a:xfrm>
              <a:off x="488683" y="3880671"/>
              <a:ext cx="899959" cy="2048331"/>
              <a:chOff x="1109149" y="4184598"/>
              <a:chExt cx="899959" cy="2048331"/>
            </a:xfrm>
          </p:grpSpPr>
          <p:pic>
            <p:nvPicPr>
              <p:cNvPr id="138" name="Image 137" descr="Une image contenant croquis, dessin, noir, Graphique&#10;&#10;Description générée automatiquement">
                <a:extLst>
                  <a:ext uri="{FF2B5EF4-FFF2-40B4-BE49-F238E27FC236}">
                    <a16:creationId xmlns:a16="http://schemas.microsoft.com/office/drawing/2014/main" id="{108A5C7E-4D53-A9E5-BAF1-5A9FA1B0CC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8808" y="4184598"/>
                <a:ext cx="880300" cy="499230"/>
              </a:xfrm>
              <a:prstGeom prst="rect">
                <a:avLst/>
              </a:prstGeom>
            </p:spPr>
          </p:pic>
          <p:pic>
            <p:nvPicPr>
              <p:cNvPr id="139" name="Image 138" descr="Une image contenant croquis, dessin, noir, Graphique&#10;&#10;Description générée automatiquement">
                <a:extLst>
                  <a:ext uri="{FF2B5EF4-FFF2-40B4-BE49-F238E27FC236}">
                    <a16:creationId xmlns:a16="http://schemas.microsoft.com/office/drawing/2014/main" id="{EAD63FA8-1405-5DC3-2F74-B2C0C3CA7A47}"/>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09149" y="4700965"/>
                <a:ext cx="880300" cy="499230"/>
              </a:xfrm>
              <a:prstGeom prst="rect">
                <a:avLst/>
              </a:prstGeom>
            </p:spPr>
          </p:pic>
          <p:pic>
            <p:nvPicPr>
              <p:cNvPr id="140" name="Image 139" descr="Une image contenant croquis, dessin, noir, Graphique&#10;&#10;Description générée automatiquement">
                <a:extLst>
                  <a:ext uri="{FF2B5EF4-FFF2-40B4-BE49-F238E27FC236}">
                    <a16:creationId xmlns:a16="http://schemas.microsoft.com/office/drawing/2014/main" id="{E7BBAF02-491C-3A88-6DD4-F6BD15281F6D}"/>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09149" y="5217332"/>
                <a:ext cx="880300" cy="499230"/>
              </a:xfrm>
              <a:prstGeom prst="rect">
                <a:avLst/>
              </a:prstGeom>
            </p:spPr>
          </p:pic>
          <p:pic>
            <p:nvPicPr>
              <p:cNvPr id="141" name="Image 140" descr="Une image contenant croquis, dessin, noir, Graphique&#10;&#10;Description générée automatiquement">
                <a:extLst>
                  <a:ext uri="{FF2B5EF4-FFF2-40B4-BE49-F238E27FC236}">
                    <a16:creationId xmlns:a16="http://schemas.microsoft.com/office/drawing/2014/main" id="{E3CE9DE4-B5E5-4025-C9D8-9CB199A5705B}"/>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09149" y="5733699"/>
                <a:ext cx="880300" cy="499230"/>
              </a:xfrm>
              <a:prstGeom prst="rect">
                <a:avLst/>
              </a:prstGeom>
            </p:spPr>
          </p:pic>
        </p:grpSp>
        <p:sp>
          <p:nvSpPr>
            <p:cNvPr id="143" name="ZoneTexte 142">
              <a:extLst>
                <a:ext uri="{FF2B5EF4-FFF2-40B4-BE49-F238E27FC236}">
                  <a16:creationId xmlns:a16="http://schemas.microsoft.com/office/drawing/2014/main" id="{870D9A7F-7A17-F6FE-13CF-C65DB00EDE8E}"/>
                </a:ext>
              </a:extLst>
            </p:cNvPr>
            <p:cNvSpPr txBox="1"/>
            <p:nvPr/>
          </p:nvSpPr>
          <p:spPr>
            <a:xfrm>
              <a:off x="1297604" y="4016905"/>
              <a:ext cx="1561581" cy="307777"/>
            </a:xfrm>
            <a:prstGeom prst="rect">
              <a:avLst/>
            </a:prstGeom>
            <a:noFill/>
          </p:spPr>
          <p:txBody>
            <a:bodyPr wrap="square" rtlCol="0">
              <a:spAutoFit/>
            </a:bodyPr>
            <a:lstStyle/>
            <a:p>
              <a:r>
                <a:rPr lang="fr-FR" sz="1400" cap="small" dirty="0"/>
                <a:t>RO</a:t>
              </a:r>
            </a:p>
          </p:txBody>
        </p:sp>
        <p:sp>
          <p:nvSpPr>
            <p:cNvPr id="144" name="ZoneTexte 143">
              <a:extLst>
                <a:ext uri="{FF2B5EF4-FFF2-40B4-BE49-F238E27FC236}">
                  <a16:creationId xmlns:a16="http://schemas.microsoft.com/office/drawing/2014/main" id="{36357C37-A5D0-2341-428F-20A13987F093}"/>
                </a:ext>
              </a:extLst>
            </p:cNvPr>
            <p:cNvSpPr txBox="1"/>
            <p:nvPr/>
          </p:nvSpPr>
          <p:spPr>
            <a:xfrm>
              <a:off x="1278407" y="4487138"/>
              <a:ext cx="1859664" cy="307777"/>
            </a:xfrm>
            <a:prstGeom prst="rect">
              <a:avLst/>
            </a:prstGeom>
            <a:noFill/>
          </p:spPr>
          <p:txBody>
            <a:bodyPr wrap="square" rtlCol="0">
              <a:spAutoFit/>
            </a:bodyPr>
            <a:lstStyle/>
            <a:p>
              <a:r>
                <a:rPr lang="fr-FR" sz="1400" cap="small" dirty="0"/>
                <a:t>RW</a:t>
              </a:r>
            </a:p>
          </p:txBody>
        </p:sp>
        <p:sp>
          <p:nvSpPr>
            <p:cNvPr id="145" name="ZoneTexte 144">
              <a:extLst>
                <a:ext uri="{FF2B5EF4-FFF2-40B4-BE49-F238E27FC236}">
                  <a16:creationId xmlns:a16="http://schemas.microsoft.com/office/drawing/2014/main" id="{6D6A8022-EB93-0133-8BF3-4C8B40535632}"/>
                </a:ext>
              </a:extLst>
            </p:cNvPr>
            <p:cNvSpPr txBox="1"/>
            <p:nvPr/>
          </p:nvSpPr>
          <p:spPr>
            <a:xfrm>
              <a:off x="1278407" y="5015961"/>
              <a:ext cx="1759118" cy="307777"/>
            </a:xfrm>
            <a:prstGeom prst="rect">
              <a:avLst/>
            </a:prstGeom>
            <a:noFill/>
          </p:spPr>
          <p:txBody>
            <a:bodyPr wrap="square" rtlCol="0">
              <a:spAutoFit/>
            </a:bodyPr>
            <a:lstStyle/>
            <a:p>
              <a:r>
                <a:rPr lang="fr-FR" sz="1400" cap="small" dirty="0"/>
                <a:t>RWM</a:t>
              </a:r>
            </a:p>
          </p:txBody>
        </p:sp>
        <p:sp>
          <p:nvSpPr>
            <p:cNvPr id="146" name="ZoneTexte 145">
              <a:extLst>
                <a:ext uri="{FF2B5EF4-FFF2-40B4-BE49-F238E27FC236}">
                  <a16:creationId xmlns:a16="http://schemas.microsoft.com/office/drawing/2014/main" id="{3DDB51B0-158A-F1CA-B5C7-256F0937FA95}"/>
                </a:ext>
              </a:extLst>
            </p:cNvPr>
            <p:cNvSpPr txBox="1"/>
            <p:nvPr/>
          </p:nvSpPr>
          <p:spPr>
            <a:xfrm>
              <a:off x="1294577" y="5550512"/>
              <a:ext cx="1742947" cy="307777"/>
            </a:xfrm>
            <a:prstGeom prst="rect">
              <a:avLst/>
            </a:prstGeom>
            <a:noFill/>
          </p:spPr>
          <p:txBody>
            <a:bodyPr wrap="square" rtlCol="0">
              <a:spAutoFit/>
            </a:bodyPr>
            <a:lstStyle/>
            <a:p>
              <a:r>
                <a:rPr lang="fr-FR" sz="1400" cap="small" dirty="0"/>
                <a:t>FC</a:t>
              </a:r>
            </a:p>
          </p:txBody>
        </p:sp>
      </p:grpSp>
      <p:grpSp>
        <p:nvGrpSpPr>
          <p:cNvPr id="95" name="Groupe 94">
            <a:extLst>
              <a:ext uri="{FF2B5EF4-FFF2-40B4-BE49-F238E27FC236}">
                <a16:creationId xmlns:a16="http://schemas.microsoft.com/office/drawing/2014/main" id="{0F29FA51-7ECB-1170-6BD3-0AC23A1D1CF1}"/>
              </a:ext>
            </a:extLst>
          </p:cNvPr>
          <p:cNvGrpSpPr/>
          <p:nvPr/>
        </p:nvGrpSpPr>
        <p:grpSpPr>
          <a:xfrm>
            <a:off x="1934009" y="3924397"/>
            <a:ext cx="3524189" cy="1960880"/>
            <a:chOff x="1934009" y="3924397"/>
            <a:chExt cx="3524189" cy="1960880"/>
          </a:xfrm>
        </p:grpSpPr>
        <p:grpSp>
          <p:nvGrpSpPr>
            <p:cNvPr id="92" name="Groupe 91">
              <a:extLst>
                <a:ext uri="{FF2B5EF4-FFF2-40B4-BE49-F238E27FC236}">
                  <a16:creationId xmlns:a16="http://schemas.microsoft.com/office/drawing/2014/main" id="{73B06813-6DFC-D161-960D-1579220668D8}"/>
                </a:ext>
              </a:extLst>
            </p:cNvPr>
            <p:cNvGrpSpPr/>
            <p:nvPr/>
          </p:nvGrpSpPr>
          <p:grpSpPr>
            <a:xfrm>
              <a:off x="1934009" y="3924397"/>
              <a:ext cx="729473" cy="1960880"/>
              <a:chOff x="1934009" y="3924397"/>
              <a:chExt cx="729473" cy="1960880"/>
            </a:xfrm>
          </p:grpSpPr>
          <p:sp>
            <p:nvSpPr>
              <p:cNvPr id="88" name="Forme libre : forme 87">
                <a:extLst>
                  <a:ext uri="{FF2B5EF4-FFF2-40B4-BE49-F238E27FC236}">
                    <a16:creationId xmlns:a16="http://schemas.microsoft.com/office/drawing/2014/main" id="{26D906EE-552D-712E-3BD8-C246ACC74E41}"/>
                  </a:ext>
                </a:extLst>
              </p:cNvPr>
              <p:cNvSpPr/>
              <p:nvPr/>
            </p:nvSpPr>
            <p:spPr>
              <a:xfrm>
                <a:off x="1934009" y="3924397"/>
                <a:ext cx="538488" cy="1960880"/>
              </a:xfrm>
              <a:custGeom>
                <a:avLst/>
                <a:gdLst>
                  <a:gd name="connsiteX0" fmla="*/ 0 w 538488"/>
                  <a:gd name="connsiteY0" fmla="*/ 0 h 1960880"/>
                  <a:gd name="connsiteX1" fmla="*/ 538480 w 538488"/>
                  <a:gd name="connsiteY1" fmla="*/ 1056640 h 1960880"/>
                  <a:gd name="connsiteX2" fmla="*/ 10160 w 538488"/>
                  <a:gd name="connsiteY2" fmla="*/ 1960880 h 1960880"/>
                </a:gdLst>
                <a:ahLst/>
                <a:cxnLst>
                  <a:cxn ang="0">
                    <a:pos x="connsiteX0" y="connsiteY0"/>
                  </a:cxn>
                  <a:cxn ang="0">
                    <a:pos x="connsiteX1" y="connsiteY1"/>
                  </a:cxn>
                  <a:cxn ang="0">
                    <a:pos x="connsiteX2" y="connsiteY2"/>
                  </a:cxn>
                </a:cxnLst>
                <a:rect l="l" t="t" r="r" b="b"/>
                <a:pathLst>
                  <a:path w="538488" h="1960880">
                    <a:moveTo>
                      <a:pt x="0" y="0"/>
                    </a:moveTo>
                    <a:cubicBezTo>
                      <a:pt x="268393" y="364913"/>
                      <a:pt x="536787" y="729827"/>
                      <a:pt x="538480" y="1056640"/>
                    </a:cubicBezTo>
                    <a:cubicBezTo>
                      <a:pt x="540173" y="1383453"/>
                      <a:pt x="275166" y="1672166"/>
                      <a:pt x="10160" y="1960880"/>
                    </a:cubicBezTo>
                  </a:path>
                </a:pathLst>
              </a:cu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0" name="Connecteur droit 89">
                <a:extLst>
                  <a:ext uri="{FF2B5EF4-FFF2-40B4-BE49-F238E27FC236}">
                    <a16:creationId xmlns:a16="http://schemas.microsoft.com/office/drawing/2014/main" id="{EDCFE358-6DE7-CD58-8F39-CFFA0AC5AEFD}"/>
                  </a:ext>
                </a:extLst>
              </p:cNvPr>
              <p:cNvCxnSpPr/>
              <p:nvPr/>
            </p:nvCxnSpPr>
            <p:spPr>
              <a:xfrm flipH="1">
                <a:off x="2472497" y="4994562"/>
                <a:ext cx="1909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ZoneTexte 92">
              <a:extLst>
                <a:ext uri="{FF2B5EF4-FFF2-40B4-BE49-F238E27FC236}">
                  <a16:creationId xmlns:a16="http://schemas.microsoft.com/office/drawing/2014/main" id="{5FC9FBAE-354F-F841-F963-6AB42EF7F048}"/>
                </a:ext>
              </a:extLst>
            </p:cNvPr>
            <p:cNvSpPr txBox="1"/>
            <p:nvPr/>
          </p:nvSpPr>
          <p:spPr>
            <a:xfrm>
              <a:off x="2610825" y="4810725"/>
              <a:ext cx="2847373" cy="307777"/>
            </a:xfrm>
            <a:prstGeom prst="rect">
              <a:avLst/>
            </a:prstGeom>
            <a:noFill/>
          </p:spPr>
          <p:txBody>
            <a:bodyPr wrap="square" rtlCol="0">
              <a:spAutoFit/>
            </a:bodyPr>
            <a:lstStyle/>
            <a:p>
              <a:r>
                <a:rPr lang="fr-FR" sz="1400" cap="small" dirty="0"/>
                <a:t>Chaque département</a:t>
              </a:r>
            </a:p>
          </p:txBody>
        </p:sp>
      </p:grpSp>
    </p:spTree>
    <p:extLst>
      <p:ext uri="{BB962C8B-B14F-4D97-AF65-F5344CB8AC3E}">
        <p14:creationId xmlns:p14="http://schemas.microsoft.com/office/powerpoint/2010/main" val="462438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CBADC-0E4B-62CE-D146-5A2E182F2671}"/>
            </a:ext>
          </a:extLst>
        </p:cNvPr>
        <p:cNvGrpSpPr/>
        <p:nvPr/>
      </p:nvGrpSpPr>
      <p:grpSpPr>
        <a:xfrm>
          <a:off x="0" y="0"/>
          <a:ext cx="0" cy="0"/>
          <a:chOff x="0" y="0"/>
          <a:chExt cx="0" cy="0"/>
        </a:xfrm>
      </p:grpSpPr>
      <p:pic>
        <p:nvPicPr>
          <p:cNvPr id="4" name="Graphique 3" descr="Ordinateur contour">
            <a:extLst>
              <a:ext uri="{FF2B5EF4-FFF2-40B4-BE49-F238E27FC236}">
                <a16:creationId xmlns:a16="http://schemas.microsoft.com/office/drawing/2014/main" id="{8454D8B4-603E-EC15-29AE-16CCD057D7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3375" y="3302000"/>
            <a:ext cx="1444726" cy="1444726"/>
          </a:xfrm>
          <a:prstGeom prst="rect">
            <a:avLst/>
          </a:prstGeom>
        </p:spPr>
      </p:pic>
      <p:pic>
        <p:nvPicPr>
          <p:cNvPr id="5" name="Graphique 4" descr="Mur de briques en construction contour">
            <a:extLst>
              <a:ext uri="{FF2B5EF4-FFF2-40B4-BE49-F238E27FC236}">
                <a16:creationId xmlns:a16="http://schemas.microsoft.com/office/drawing/2014/main" id="{46B5E9C9-BE44-DC86-1D1F-BC09CEBF37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3376" y="3302000"/>
            <a:ext cx="1444726" cy="1444726"/>
          </a:xfrm>
          <a:prstGeom prst="rect">
            <a:avLst/>
          </a:prstGeom>
        </p:spPr>
      </p:pic>
      <p:pic>
        <p:nvPicPr>
          <p:cNvPr id="6" name="Graphique 5" descr="Routeur sans fil contour">
            <a:extLst>
              <a:ext uri="{FF2B5EF4-FFF2-40B4-BE49-F238E27FC236}">
                <a16:creationId xmlns:a16="http://schemas.microsoft.com/office/drawing/2014/main" id="{865350BB-546A-D872-8D95-6F9C8CEF1D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02281" y="3302000"/>
            <a:ext cx="1444726" cy="1444726"/>
          </a:xfrm>
          <a:prstGeom prst="rect">
            <a:avLst/>
          </a:prstGeom>
        </p:spPr>
      </p:pic>
      <p:cxnSp>
        <p:nvCxnSpPr>
          <p:cNvPr id="10" name="Connecteur droit 9">
            <a:extLst>
              <a:ext uri="{FF2B5EF4-FFF2-40B4-BE49-F238E27FC236}">
                <a16:creationId xmlns:a16="http://schemas.microsoft.com/office/drawing/2014/main" id="{25846723-25F2-51A3-2A02-F4D5E5C7F45C}"/>
              </a:ext>
            </a:extLst>
          </p:cNvPr>
          <p:cNvCxnSpPr/>
          <p:nvPr/>
        </p:nvCxnSpPr>
        <p:spPr>
          <a:xfrm>
            <a:off x="-303784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39FB557B-99A5-8392-A5A6-AABF9728623C}"/>
              </a:ext>
            </a:extLst>
          </p:cNvPr>
          <p:cNvSpPr txBox="1"/>
          <p:nvPr/>
        </p:nvSpPr>
        <p:spPr>
          <a:xfrm>
            <a:off x="1881110" y="213360"/>
            <a:ext cx="8429780" cy="707886"/>
          </a:xfrm>
          <a:prstGeom prst="rect">
            <a:avLst/>
          </a:prstGeom>
          <a:noFill/>
        </p:spPr>
        <p:txBody>
          <a:bodyPr wrap="square" rtlCol="0">
            <a:spAutoFit/>
          </a:bodyPr>
          <a:lstStyle/>
          <a:p>
            <a:pPr algn="ctr"/>
            <a:r>
              <a:rPr lang="fr-FR" sz="4000" cap="small" dirty="0"/>
              <a:t>Besoins du client</a:t>
            </a:r>
          </a:p>
        </p:txBody>
      </p:sp>
      <p:sp>
        <p:nvSpPr>
          <p:cNvPr id="13" name="ZoneTexte 12">
            <a:extLst>
              <a:ext uri="{FF2B5EF4-FFF2-40B4-BE49-F238E27FC236}">
                <a16:creationId xmlns:a16="http://schemas.microsoft.com/office/drawing/2014/main" id="{84E49243-4645-B122-81B7-3BE5234F29D0}"/>
              </a:ext>
            </a:extLst>
          </p:cNvPr>
          <p:cNvSpPr txBox="1"/>
          <p:nvPr/>
        </p:nvSpPr>
        <p:spPr>
          <a:xfrm>
            <a:off x="-8629891" y="4562060"/>
            <a:ext cx="2397758" cy="369332"/>
          </a:xfrm>
          <a:prstGeom prst="rect">
            <a:avLst/>
          </a:prstGeom>
          <a:noFill/>
        </p:spPr>
        <p:txBody>
          <a:bodyPr wrap="square" rtlCol="0">
            <a:spAutoFit/>
          </a:bodyPr>
          <a:lstStyle/>
          <a:p>
            <a:pPr algn="ctr"/>
            <a:r>
              <a:rPr lang="fr-FR" dirty="0"/>
              <a:t>Poste de travail</a:t>
            </a:r>
          </a:p>
        </p:txBody>
      </p:sp>
      <p:sp>
        <p:nvSpPr>
          <p:cNvPr id="14" name="ZoneTexte 13">
            <a:extLst>
              <a:ext uri="{FF2B5EF4-FFF2-40B4-BE49-F238E27FC236}">
                <a16:creationId xmlns:a16="http://schemas.microsoft.com/office/drawing/2014/main" id="{D6348006-FEDE-A6C9-C919-F03BC868FF1E}"/>
              </a:ext>
            </a:extLst>
          </p:cNvPr>
          <p:cNvSpPr txBox="1"/>
          <p:nvPr/>
        </p:nvSpPr>
        <p:spPr>
          <a:xfrm>
            <a:off x="-5776986" y="4562060"/>
            <a:ext cx="2397758" cy="646331"/>
          </a:xfrm>
          <a:prstGeom prst="rect">
            <a:avLst/>
          </a:prstGeom>
          <a:noFill/>
        </p:spPr>
        <p:txBody>
          <a:bodyPr wrap="square" rtlCol="0">
            <a:spAutoFit/>
          </a:bodyPr>
          <a:lstStyle/>
          <a:p>
            <a:pPr algn="ctr"/>
            <a:r>
              <a:rPr lang="fr-FR" dirty="0"/>
              <a:t>Conception du réseau</a:t>
            </a:r>
          </a:p>
          <a:p>
            <a:pPr algn="ctr"/>
            <a:r>
              <a:rPr lang="fr-FR" dirty="0"/>
              <a:t>Et sécurité</a:t>
            </a:r>
          </a:p>
        </p:txBody>
      </p:sp>
      <p:sp>
        <p:nvSpPr>
          <p:cNvPr id="15" name="ZoneTexte 14">
            <a:extLst>
              <a:ext uri="{FF2B5EF4-FFF2-40B4-BE49-F238E27FC236}">
                <a16:creationId xmlns:a16="http://schemas.microsoft.com/office/drawing/2014/main" id="{1210EB1F-4A1D-9A37-0017-E653F1C83173}"/>
              </a:ext>
            </a:extLst>
          </p:cNvPr>
          <p:cNvSpPr txBox="1"/>
          <p:nvPr/>
        </p:nvSpPr>
        <p:spPr>
          <a:xfrm>
            <a:off x="-2796508" y="4673600"/>
            <a:ext cx="2397758" cy="369332"/>
          </a:xfrm>
          <a:prstGeom prst="rect">
            <a:avLst/>
          </a:prstGeom>
          <a:noFill/>
        </p:spPr>
        <p:txBody>
          <a:bodyPr wrap="square" rtlCol="0">
            <a:spAutoFit/>
          </a:bodyPr>
          <a:lstStyle/>
          <a:p>
            <a:pPr algn="ctr"/>
            <a:r>
              <a:rPr lang="fr-FR" dirty="0"/>
              <a:t>Equipements réseaux</a:t>
            </a:r>
          </a:p>
        </p:txBody>
      </p:sp>
      <p:sp>
        <p:nvSpPr>
          <p:cNvPr id="16" name="ZoneTexte 15">
            <a:extLst>
              <a:ext uri="{FF2B5EF4-FFF2-40B4-BE49-F238E27FC236}">
                <a16:creationId xmlns:a16="http://schemas.microsoft.com/office/drawing/2014/main" id="{6271F6C9-2DCA-39EC-1CBC-A4DF24337AD9}"/>
              </a:ext>
            </a:extLst>
          </p:cNvPr>
          <p:cNvSpPr txBox="1"/>
          <p:nvPr/>
        </p:nvSpPr>
        <p:spPr>
          <a:xfrm>
            <a:off x="4991071" y="3042920"/>
            <a:ext cx="2397758" cy="369332"/>
          </a:xfrm>
          <a:prstGeom prst="rect">
            <a:avLst/>
          </a:prstGeom>
          <a:noFill/>
        </p:spPr>
        <p:txBody>
          <a:bodyPr wrap="square" rtlCol="0">
            <a:spAutoFit/>
          </a:bodyPr>
          <a:lstStyle/>
          <a:p>
            <a:pPr algn="ctr"/>
            <a:r>
              <a:rPr lang="fr-FR" dirty="0"/>
              <a:t>Infrastructure serveurs</a:t>
            </a:r>
          </a:p>
        </p:txBody>
      </p:sp>
      <p:pic>
        <p:nvPicPr>
          <p:cNvPr id="2" name="Graphique 1">
            <a:extLst>
              <a:ext uri="{FF2B5EF4-FFF2-40B4-BE49-F238E27FC236}">
                <a16:creationId xmlns:a16="http://schemas.microsoft.com/office/drawing/2014/main" id="{5FC5BDE1-2DC2-EBF7-50FD-CBB6A5C771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373637" y="1799608"/>
            <a:ext cx="1444726" cy="1444726"/>
          </a:xfrm>
          <a:prstGeom prst="rect">
            <a:avLst/>
          </a:prstGeom>
        </p:spPr>
      </p:pic>
      <p:sp>
        <p:nvSpPr>
          <p:cNvPr id="28" name="ZoneTexte 27">
            <a:extLst>
              <a:ext uri="{FF2B5EF4-FFF2-40B4-BE49-F238E27FC236}">
                <a16:creationId xmlns:a16="http://schemas.microsoft.com/office/drawing/2014/main" id="{EA113D10-A021-9A72-D237-0FFFA3E17A01}"/>
              </a:ext>
            </a:extLst>
          </p:cNvPr>
          <p:cNvSpPr txBox="1"/>
          <p:nvPr/>
        </p:nvSpPr>
        <p:spPr>
          <a:xfrm>
            <a:off x="-8215295" y="5360455"/>
            <a:ext cx="7991775" cy="646331"/>
          </a:xfrm>
          <a:prstGeom prst="rect">
            <a:avLst/>
          </a:prstGeom>
          <a:noFill/>
        </p:spPr>
        <p:txBody>
          <a:bodyPr wrap="square" rtlCol="0">
            <a:spAutoFit/>
          </a:bodyPr>
          <a:lstStyle/>
          <a:p>
            <a:pPr algn="ctr"/>
            <a:r>
              <a:rPr lang="fr-FR" dirty="0"/>
              <a:t>intègre le service DNS pour la gestion des identités et des politiques d'accès, ainsi que la résolution des noms de domaine au sein du réseau</a:t>
            </a:r>
          </a:p>
        </p:txBody>
      </p:sp>
      <p:pic>
        <p:nvPicPr>
          <p:cNvPr id="7" name="Graphique 6">
            <a:extLst>
              <a:ext uri="{FF2B5EF4-FFF2-40B4-BE49-F238E27FC236}">
                <a16:creationId xmlns:a16="http://schemas.microsoft.com/office/drawing/2014/main" id="{9C8E131B-6DD6-6656-8B24-413EA53B2A1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150005" y="3412252"/>
            <a:ext cx="914834" cy="914834"/>
          </a:xfrm>
          <a:prstGeom prst="rect">
            <a:avLst/>
          </a:prstGeom>
        </p:spPr>
      </p:pic>
      <p:pic>
        <p:nvPicPr>
          <p:cNvPr id="21" name="Graphique 20">
            <a:extLst>
              <a:ext uri="{FF2B5EF4-FFF2-40B4-BE49-F238E27FC236}">
                <a16:creationId xmlns:a16="http://schemas.microsoft.com/office/drawing/2014/main" id="{7FACC7E3-3AA7-8E49-E324-A1DDC05FC45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6570070" y="3462406"/>
            <a:ext cx="914402" cy="914402"/>
          </a:xfrm>
          <a:prstGeom prst="rect">
            <a:avLst/>
          </a:prstGeom>
        </p:spPr>
      </p:pic>
      <p:pic>
        <p:nvPicPr>
          <p:cNvPr id="24" name="Graphique 23">
            <a:extLst>
              <a:ext uri="{FF2B5EF4-FFF2-40B4-BE49-F238E27FC236}">
                <a16:creationId xmlns:a16="http://schemas.microsoft.com/office/drawing/2014/main" id="{962A0645-F96B-D4C3-46C4-B5CD4E3AC1B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531994" y="3443477"/>
            <a:ext cx="914401" cy="914401"/>
          </a:xfrm>
          <a:prstGeom prst="rect">
            <a:avLst/>
          </a:prstGeom>
        </p:spPr>
      </p:pic>
      <p:pic>
        <p:nvPicPr>
          <p:cNvPr id="29" name="Graphique 28">
            <a:extLst>
              <a:ext uri="{FF2B5EF4-FFF2-40B4-BE49-F238E27FC236}">
                <a16:creationId xmlns:a16="http://schemas.microsoft.com/office/drawing/2014/main" id="{3E6F042A-F88D-9B44-C8BC-4D73BC8E156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5141207" y="3453937"/>
            <a:ext cx="914401" cy="914401"/>
          </a:xfrm>
          <a:prstGeom prst="rect">
            <a:avLst/>
          </a:prstGeom>
        </p:spPr>
      </p:pic>
      <p:sp>
        <p:nvSpPr>
          <p:cNvPr id="30" name="ZoneTexte 29">
            <a:extLst>
              <a:ext uri="{FF2B5EF4-FFF2-40B4-BE49-F238E27FC236}">
                <a16:creationId xmlns:a16="http://schemas.microsoft.com/office/drawing/2014/main" id="{550F97E5-A3A2-85EE-D5AB-DC46F4B0E58A}"/>
              </a:ext>
            </a:extLst>
          </p:cNvPr>
          <p:cNvSpPr txBox="1"/>
          <p:nvPr/>
        </p:nvSpPr>
        <p:spPr>
          <a:xfrm>
            <a:off x="3373722" y="4321247"/>
            <a:ext cx="1128853" cy="646331"/>
          </a:xfrm>
          <a:prstGeom prst="rect">
            <a:avLst/>
          </a:prstGeom>
          <a:noFill/>
        </p:spPr>
        <p:txBody>
          <a:bodyPr wrap="square" rtlCol="0">
            <a:spAutoFit/>
          </a:bodyPr>
          <a:lstStyle/>
          <a:p>
            <a:pPr algn="ctr"/>
            <a:r>
              <a:rPr lang="fr-FR" dirty="0"/>
              <a:t>Active Directory</a:t>
            </a:r>
          </a:p>
        </p:txBody>
      </p:sp>
      <p:sp>
        <p:nvSpPr>
          <p:cNvPr id="31" name="ZoneTexte 30">
            <a:extLst>
              <a:ext uri="{FF2B5EF4-FFF2-40B4-BE49-F238E27FC236}">
                <a16:creationId xmlns:a16="http://schemas.microsoft.com/office/drawing/2014/main" id="{0CEA9B39-C0C4-0121-0FBC-D71EEF95F013}"/>
              </a:ext>
            </a:extLst>
          </p:cNvPr>
          <p:cNvSpPr txBox="1"/>
          <p:nvPr/>
        </p:nvSpPr>
        <p:spPr>
          <a:xfrm>
            <a:off x="4996655" y="4321247"/>
            <a:ext cx="1128853" cy="646331"/>
          </a:xfrm>
          <a:prstGeom prst="rect">
            <a:avLst/>
          </a:prstGeom>
          <a:noFill/>
        </p:spPr>
        <p:txBody>
          <a:bodyPr wrap="square" rtlCol="0">
            <a:spAutoFit/>
          </a:bodyPr>
          <a:lstStyle/>
          <a:p>
            <a:pPr algn="ctr"/>
            <a:r>
              <a:rPr lang="fr-FR" dirty="0"/>
              <a:t>Serveur DHCP</a:t>
            </a:r>
          </a:p>
        </p:txBody>
      </p:sp>
      <p:sp>
        <p:nvSpPr>
          <p:cNvPr id="32" name="ZoneTexte 31">
            <a:extLst>
              <a:ext uri="{FF2B5EF4-FFF2-40B4-BE49-F238E27FC236}">
                <a16:creationId xmlns:a16="http://schemas.microsoft.com/office/drawing/2014/main" id="{6C534D81-BB29-C940-E1C4-F94EFBA65AB6}"/>
              </a:ext>
            </a:extLst>
          </p:cNvPr>
          <p:cNvSpPr txBox="1"/>
          <p:nvPr/>
        </p:nvSpPr>
        <p:spPr>
          <a:xfrm>
            <a:off x="6436419" y="4321247"/>
            <a:ext cx="1128853" cy="646331"/>
          </a:xfrm>
          <a:prstGeom prst="rect">
            <a:avLst/>
          </a:prstGeom>
          <a:noFill/>
        </p:spPr>
        <p:txBody>
          <a:bodyPr wrap="square" rtlCol="0">
            <a:spAutoFit/>
          </a:bodyPr>
          <a:lstStyle/>
          <a:p>
            <a:pPr algn="ctr"/>
            <a:r>
              <a:rPr lang="fr-FR" dirty="0"/>
              <a:t>Serveur de fichier</a:t>
            </a:r>
          </a:p>
        </p:txBody>
      </p:sp>
      <p:sp>
        <p:nvSpPr>
          <p:cNvPr id="33" name="ZoneTexte 32">
            <a:extLst>
              <a:ext uri="{FF2B5EF4-FFF2-40B4-BE49-F238E27FC236}">
                <a16:creationId xmlns:a16="http://schemas.microsoft.com/office/drawing/2014/main" id="{CB813A8C-83F4-8858-6272-BD8ACF947E47}"/>
              </a:ext>
            </a:extLst>
          </p:cNvPr>
          <p:cNvSpPr txBox="1"/>
          <p:nvPr/>
        </p:nvSpPr>
        <p:spPr>
          <a:xfrm>
            <a:off x="8040224" y="4329893"/>
            <a:ext cx="1128853" cy="646331"/>
          </a:xfrm>
          <a:prstGeom prst="rect">
            <a:avLst/>
          </a:prstGeom>
          <a:noFill/>
        </p:spPr>
        <p:txBody>
          <a:bodyPr wrap="square" rtlCol="0">
            <a:spAutoFit/>
          </a:bodyPr>
          <a:lstStyle/>
          <a:p>
            <a:pPr algn="ctr"/>
            <a:r>
              <a:rPr lang="fr-FR" dirty="0"/>
              <a:t>Serveur web</a:t>
            </a:r>
          </a:p>
        </p:txBody>
      </p:sp>
      <p:sp>
        <p:nvSpPr>
          <p:cNvPr id="3" name="Hexagone 2">
            <a:extLst>
              <a:ext uri="{FF2B5EF4-FFF2-40B4-BE49-F238E27FC236}">
                <a16:creationId xmlns:a16="http://schemas.microsoft.com/office/drawing/2014/main" id="{C57D5039-6C89-851D-0A97-79F9DCD8DBB5}"/>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descr="Une image contenant dessin humoristique, capture d’écran, mammifère, Graphique&#10;&#10;Description générée automatiquement">
            <a:extLst>
              <a:ext uri="{FF2B5EF4-FFF2-40B4-BE49-F238E27FC236}">
                <a16:creationId xmlns:a16="http://schemas.microsoft.com/office/drawing/2014/main" id="{27D04A72-4D11-8591-82F5-D116FC37BD0D}"/>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grpSp>
        <p:nvGrpSpPr>
          <p:cNvPr id="17" name="Groupe 16">
            <a:extLst>
              <a:ext uri="{FF2B5EF4-FFF2-40B4-BE49-F238E27FC236}">
                <a16:creationId xmlns:a16="http://schemas.microsoft.com/office/drawing/2014/main" id="{44D5F6A1-7467-580F-3A1B-7029BC32D0A4}"/>
              </a:ext>
            </a:extLst>
          </p:cNvPr>
          <p:cNvGrpSpPr/>
          <p:nvPr/>
        </p:nvGrpSpPr>
        <p:grpSpPr>
          <a:xfrm>
            <a:off x="-7494612" y="-721582"/>
            <a:ext cx="1498600" cy="5374640"/>
            <a:chOff x="1630680" y="-701040"/>
            <a:chExt cx="1498600" cy="5374640"/>
          </a:xfrm>
        </p:grpSpPr>
        <p:cxnSp>
          <p:nvCxnSpPr>
            <p:cNvPr id="18" name="Connecteur droit 17">
              <a:extLst>
                <a:ext uri="{FF2B5EF4-FFF2-40B4-BE49-F238E27FC236}">
                  <a16:creationId xmlns:a16="http://schemas.microsoft.com/office/drawing/2014/main" id="{18CD6A5B-8C27-94D9-E0ED-CA377E482A9A}"/>
                </a:ext>
              </a:extLst>
            </p:cNvPr>
            <p:cNvCxnSpPr/>
            <p:nvPr/>
          </p:nvCxnSpPr>
          <p:spPr>
            <a:xfrm>
              <a:off x="312928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Ellipse 18">
              <a:extLst>
                <a:ext uri="{FF2B5EF4-FFF2-40B4-BE49-F238E27FC236}">
                  <a16:creationId xmlns:a16="http://schemas.microsoft.com/office/drawing/2014/main" id="{0ACEB750-A710-C204-EB3F-278A13A5B5C4}"/>
                </a:ext>
              </a:extLst>
            </p:cNvPr>
            <p:cNvSpPr/>
            <p:nvPr/>
          </p:nvSpPr>
          <p:spPr>
            <a:xfrm>
              <a:off x="1630680" y="-701040"/>
              <a:ext cx="929640" cy="9144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0" name="Groupe 19">
            <a:extLst>
              <a:ext uri="{FF2B5EF4-FFF2-40B4-BE49-F238E27FC236}">
                <a16:creationId xmlns:a16="http://schemas.microsoft.com/office/drawing/2014/main" id="{7325D5C4-FFD0-90CB-1CBC-504E86132F8D}"/>
              </a:ext>
            </a:extLst>
          </p:cNvPr>
          <p:cNvGrpSpPr/>
          <p:nvPr/>
        </p:nvGrpSpPr>
        <p:grpSpPr>
          <a:xfrm>
            <a:off x="-2254272" y="-1146792"/>
            <a:ext cx="2037080" cy="5892800"/>
            <a:chOff x="6873240" y="-1219200"/>
            <a:chExt cx="2037080" cy="5892800"/>
          </a:xfrm>
        </p:grpSpPr>
        <p:cxnSp>
          <p:nvCxnSpPr>
            <p:cNvPr id="22" name="Connecteur droit 21">
              <a:extLst>
                <a:ext uri="{FF2B5EF4-FFF2-40B4-BE49-F238E27FC236}">
                  <a16:creationId xmlns:a16="http://schemas.microsoft.com/office/drawing/2014/main" id="{9A170941-F5A6-4E46-9BD6-195C94B99B43}"/>
                </a:ext>
              </a:extLst>
            </p:cNvPr>
            <p:cNvCxnSpPr/>
            <p:nvPr/>
          </p:nvCxnSpPr>
          <p:spPr>
            <a:xfrm>
              <a:off x="8910320" y="3429000"/>
              <a:ext cx="0" cy="12446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63701C9-A41A-02CE-2C30-920AA986F4DF}"/>
                </a:ext>
              </a:extLst>
            </p:cNvPr>
            <p:cNvSpPr/>
            <p:nvPr/>
          </p:nvSpPr>
          <p:spPr>
            <a:xfrm>
              <a:off x="6873240" y="-1219200"/>
              <a:ext cx="731520" cy="2590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947691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1295F-AEAF-D4DF-6BC2-9FBCFB27EA9A}"/>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0E571168-CD0B-8BF4-4D69-D38D5EF73CA9}"/>
              </a:ext>
            </a:extLst>
          </p:cNvPr>
          <p:cNvSpPr/>
          <p:nvPr/>
        </p:nvSpPr>
        <p:spPr>
          <a:xfrm rot="18802443">
            <a:off x="8273420" y="-7440702"/>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DA23FFCC-0891-2AFA-4671-B7E131CE62D4}"/>
              </a:ext>
            </a:extLst>
          </p:cNvPr>
          <p:cNvSpPr/>
          <p:nvPr/>
        </p:nvSpPr>
        <p:spPr>
          <a:xfrm>
            <a:off x="-446615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38A07214-EB1B-0789-621E-30B798FC6D54}"/>
              </a:ext>
            </a:extLst>
          </p:cNvPr>
          <p:cNvSpPr/>
          <p:nvPr/>
        </p:nvSpPr>
        <p:spPr>
          <a:xfrm>
            <a:off x="-3533837"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0B10AA49-4635-AA0A-C280-58628CA713EA}"/>
              </a:ext>
            </a:extLst>
          </p:cNvPr>
          <p:cNvSpPr/>
          <p:nvPr/>
        </p:nvSpPr>
        <p:spPr>
          <a:xfrm>
            <a:off x="-3533837"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49D16998-DB5F-5455-E240-07F3775A937B}"/>
              </a:ext>
            </a:extLst>
          </p:cNvPr>
          <p:cNvSpPr txBox="1"/>
          <p:nvPr/>
        </p:nvSpPr>
        <p:spPr>
          <a:xfrm>
            <a:off x="-719273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B7023F22-D1B0-0140-8D8A-3A3D726DF879}"/>
              </a:ext>
            </a:extLst>
          </p:cNvPr>
          <p:cNvSpPr/>
          <p:nvPr/>
        </p:nvSpPr>
        <p:spPr>
          <a:xfrm>
            <a:off x="-3533837"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63DD750C-D9E1-814A-0BD9-6A732958A0E9}"/>
              </a:ext>
            </a:extLst>
          </p:cNvPr>
          <p:cNvSpPr txBox="1"/>
          <p:nvPr/>
        </p:nvSpPr>
        <p:spPr>
          <a:xfrm>
            <a:off x="-3140168"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7DB807CA-B1DD-8CC7-31FB-C60E79E848A9}"/>
              </a:ext>
            </a:extLst>
          </p:cNvPr>
          <p:cNvSpPr txBox="1"/>
          <p:nvPr/>
        </p:nvSpPr>
        <p:spPr>
          <a:xfrm>
            <a:off x="-732113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4B34ABD4-FA3B-86B8-7A7F-EF7AF5A77801}"/>
              </a:ext>
            </a:extLst>
          </p:cNvPr>
          <p:cNvSpPr/>
          <p:nvPr/>
        </p:nvSpPr>
        <p:spPr>
          <a:xfrm>
            <a:off x="-512387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61284AA0-DA73-B1CB-2073-62C00F12DFA3}"/>
              </a:ext>
            </a:extLst>
          </p:cNvPr>
          <p:cNvSpPr/>
          <p:nvPr/>
        </p:nvSpPr>
        <p:spPr>
          <a:xfrm>
            <a:off x="-3972311"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74CB2C14-0768-9042-AF7A-793EE1FBDD15}"/>
              </a:ext>
            </a:extLst>
          </p:cNvPr>
          <p:cNvSpPr/>
          <p:nvPr/>
        </p:nvSpPr>
        <p:spPr>
          <a:xfrm>
            <a:off x="-3972311"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EC300D20-AA66-07F3-1973-35F77926A0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74727" y="3288678"/>
            <a:ext cx="699700" cy="699700"/>
          </a:xfrm>
          <a:prstGeom prst="rect">
            <a:avLst/>
          </a:prstGeom>
        </p:spPr>
      </p:pic>
      <p:sp>
        <p:nvSpPr>
          <p:cNvPr id="56" name="Ellipse 55">
            <a:extLst>
              <a:ext uri="{FF2B5EF4-FFF2-40B4-BE49-F238E27FC236}">
                <a16:creationId xmlns:a16="http://schemas.microsoft.com/office/drawing/2014/main" id="{6BDE68B8-D3D0-4FA8-C66B-CD11DB0903BA}"/>
              </a:ext>
            </a:extLst>
          </p:cNvPr>
          <p:cNvSpPr/>
          <p:nvPr/>
        </p:nvSpPr>
        <p:spPr>
          <a:xfrm>
            <a:off x="-3972311"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C881DF6D-3B26-0FC1-6043-2BBDB29200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74727" y="4739653"/>
            <a:ext cx="699700" cy="699700"/>
          </a:xfrm>
          <a:prstGeom prst="rect">
            <a:avLst/>
          </a:prstGeom>
        </p:spPr>
      </p:pic>
      <p:pic>
        <p:nvPicPr>
          <p:cNvPr id="58" name="Graphique 57">
            <a:extLst>
              <a:ext uri="{FF2B5EF4-FFF2-40B4-BE49-F238E27FC236}">
                <a16:creationId xmlns:a16="http://schemas.microsoft.com/office/drawing/2014/main" id="{092F54F0-3B2C-0C19-067E-E97C0EF33B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74727" y="1837704"/>
            <a:ext cx="699700" cy="699700"/>
          </a:xfrm>
          <a:prstGeom prst="rect">
            <a:avLst/>
          </a:prstGeom>
        </p:spPr>
      </p:pic>
      <p:sp>
        <p:nvSpPr>
          <p:cNvPr id="10" name="ZoneTexte 9">
            <a:extLst>
              <a:ext uri="{FF2B5EF4-FFF2-40B4-BE49-F238E27FC236}">
                <a16:creationId xmlns:a16="http://schemas.microsoft.com/office/drawing/2014/main" id="{514BAD94-F0AE-07CC-CA8B-1C716FEBA3BC}"/>
              </a:ext>
            </a:extLst>
          </p:cNvPr>
          <p:cNvSpPr txBox="1"/>
          <p:nvPr/>
        </p:nvSpPr>
        <p:spPr>
          <a:xfrm>
            <a:off x="1184423" y="-3776130"/>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78DD4E52-666E-FD25-9C30-3B32B4FE1177}"/>
              </a:ext>
            </a:extLst>
          </p:cNvPr>
          <p:cNvGrpSpPr/>
          <p:nvPr/>
        </p:nvGrpSpPr>
        <p:grpSpPr>
          <a:xfrm>
            <a:off x="1952714" y="-2687042"/>
            <a:ext cx="986209" cy="1402001"/>
            <a:chOff x="1783941" y="3845085"/>
            <a:chExt cx="986209" cy="1402001"/>
          </a:xfrm>
        </p:grpSpPr>
        <p:grpSp>
          <p:nvGrpSpPr>
            <p:cNvPr id="2" name="Groupe 1">
              <a:extLst>
                <a:ext uri="{FF2B5EF4-FFF2-40B4-BE49-F238E27FC236}">
                  <a16:creationId xmlns:a16="http://schemas.microsoft.com/office/drawing/2014/main" id="{7166EE36-07A1-ACD3-5561-5B04C7318889}"/>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9CE63E4F-17F2-77AC-FC87-F08334E772B5}"/>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3EF775B5-A34F-5FE9-131F-E7F32CAE4E3F}"/>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4091208E-92BC-1C3E-C413-A36CBAFC8F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2E5C156E-C062-4490-23BB-4BEB9B50114A}"/>
              </a:ext>
            </a:extLst>
          </p:cNvPr>
          <p:cNvGrpSpPr/>
          <p:nvPr/>
        </p:nvGrpSpPr>
        <p:grpSpPr>
          <a:xfrm>
            <a:off x="2941231" y="-2143003"/>
            <a:ext cx="2520950" cy="307777"/>
            <a:chOff x="4868052" y="1718131"/>
            <a:chExt cx="2520950" cy="307777"/>
          </a:xfrm>
        </p:grpSpPr>
        <p:sp>
          <p:nvSpPr>
            <p:cNvPr id="3" name="ZoneTexte 2">
              <a:extLst>
                <a:ext uri="{FF2B5EF4-FFF2-40B4-BE49-F238E27FC236}">
                  <a16:creationId xmlns:a16="http://schemas.microsoft.com/office/drawing/2014/main" id="{B2DFE72C-EEA2-76FA-CB95-02506B4A39CD}"/>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3D32BCD9-B994-4600-C59C-BEC54941BA52}"/>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e 11">
            <a:extLst>
              <a:ext uri="{FF2B5EF4-FFF2-40B4-BE49-F238E27FC236}">
                <a16:creationId xmlns:a16="http://schemas.microsoft.com/office/drawing/2014/main" id="{C7135572-B7B9-62C4-000E-26775B56B775}"/>
              </a:ext>
            </a:extLst>
          </p:cNvPr>
          <p:cNvGrpSpPr/>
          <p:nvPr/>
        </p:nvGrpSpPr>
        <p:grpSpPr>
          <a:xfrm>
            <a:off x="2950775" y="-1757743"/>
            <a:ext cx="1235020" cy="1185287"/>
            <a:chOff x="4877596" y="2103391"/>
            <a:chExt cx="1235020" cy="1185287"/>
          </a:xfrm>
        </p:grpSpPr>
        <p:cxnSp>
          <p:nvCxnSpPr>
            <p:cNvPr id="11" name="Connecteur droit 10">
              <a:extLst>
                <a:ext uri="{FF2B5EF4-FFF2-40B4-BE49-F238E27FC236}">
                  <a16:creationId xmlns:a16="http://schemas.microsoft.com/office/drawing/2014/main" id="{DCFDB276-25BD-C7E5-5A45-71E1D14B5550}"/>
                </a:ext>
              </a:extLst>
            </p:cNvPr>
            <p:cNvCxnSpPr>
              <a:cxnSpLocks/>
            </p:cNvCxnSpPr>
            <p:nvPr/>
          </p:nvCxnSpPr>
          <p:spPr>
            <a:xfrm flipV="1">
              <a:off x="5397676" y="2103391"/>
              <a:ext cx="714940" cy="66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29CFBB46-1BD6-C6E0-2272-051FF87674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7596" y="2797146"/>
              <a:ext cx="491532" cy="491532"/>
            </a:xfrm>
            <a:prstGeom prst="rect">
              <a:avLst/>
            </a:prstGeom>
          </p:spPr>
        </p:pic>
      </p:grpSp>
      <p:cxnSp>
        <p:nvCxnSpPr>
          <p:cNvPr id="15" name="Connecteur droit 14">
            <a:extLst>
              <a:ext uri="{FF2B5EF4-FFF2-40B4-BE49-F238E27FC236}">
                <a16:creationId xmlns:a16="http://schemas.microsoft.com/office/drawing/2014/main" id="{FBFFEA20-AEB7-BA2C-34D1-2CBDF586040C}"/>
              </a:ext>
            </a:extLst>
          </p:cNvPr>
          <p:cNvCxnSpPr>
            <a:cxnSpLocks/>
          </p:cNvCxnSpPr>
          <p:nvPr/>
        </p:nvCxnSpPr>
        <p:spPr>
          <a:xfrm flipV="1">
            <a:off x="3963630" y="-1765372"/>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4CD62348-1F13-598C-696C-F918723F3D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5598" y="-1177666"/>
            <a:ext cx="776064" cy="776064"/>
          </a:xfrm>
          <a:prstGeom prst="rect">
            <a:avLst/>
          </a:prstGeom>
        </p:spPr>
      </p:pic>
      <p:cxnSp>
        <p:nvCxnSpPr>
          <p:cNvPr id="22" name="Connecteur droit 21">
            <a:extLst>
              <a:ext uri="{FF2B5EF4-FFF2-40B4-BE49-F238E27FC236}">
                <a16:creationId xmlns:a16="http://schemas.microsoft.com/office/drawing/2014/main" id="{BEDDBBB8-FCC3-3573-BF15-A0886DD554CD}"/>
              </a:ext>
            </a:extLst>
          </p:cNvPr>
          <p:cNvCxnSpPr>
            <a:cxnSpLocks/>
          </p:cNvCxnSpPr>
          <p:nvPr/>
        </p:nvCxnSpPr>
        <p:spPr>
          <a:xfrm flipH="1" flipV="1">
            <a:off x="4192934" y="-1765372"/>
            <a:ext cx="432481" cy="20891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86D869E3-59A7-3987-2AE8-516BBF86EB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1211" y="351116"/>
            <a:ext cx="938102" cy="532011"/>
          </a:xfrm>
          <a:prstGeom prst="rect">
            <a:avLst/>
          </a:prstGeom>
        </p:spPr>
      </p:pic>
      <p:cxnSp>
        <p:nvCxnSpPr>
          <p:cNvPr id="30" name="Connecteur droit 29">
            <a:extLst>
              <a:ext uri="{FF2B5EF4-FFF2-40B4-BE49-F238E27FC236}">
                <a16:creationId xmlns:a16="http://schemas.microsoft.com/office/drawing/2014/main" id="{F49A0AE7-F856-9FB2-CC95-299E3A25820F}"/>
              </a:ext>
            </a:extLst>
          </p:cNvPr>
          <p:cNvCxnSpPr>
            <a:cxnSpLocks/>
          </p:cNvCxnSpPr>
          <p:nvPr/>
        </p:nvCxnSpPr>
        <p:spPr>
          <a:xfrm flipH="1" flipV="1">
            <a:off x="4185795" y="-1765372"/>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921EC469-E25A-E053-EF8E-872B4126BB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0572" y="-1236392"/>
            <a:ext cx="700829" cy="659603"/>
          </a:xfrm>
          <a:prstGeom prst="rect">
            <a:avLst/>
          </a:prstGeom>
        </p:spPr>
      </p:pic>
      <p:cxnSp>
        <p:nvCxnSpPr>
          <p:cNvPr id="35" name="Connecteur droit 34">
            <a:extLst>
              <a:ext uri="{FF2B5EF4-FFF2-40B4-BE49-F238E27FC236}">
                <a16:creationId xmlns:a16="http://schemas.microsoft.com/office/drawing/2014/main" id="{BBD6A473-E8F1-7B4D-33EC-45A1C61BDFA3}"/>
              </a:ext>
            </a:extLst>
          </p:cNvPr>
          <p:cNvCxnSpPr>
            <a:cxnSpLocks/>
          </p:cNvCxnSpPr>
          <p:nvPr/>
        </p:nvCxnSpPr>
        <p:spPr>
          <a:xfrm>
            <a:off x="4949173" y="-1949772"/>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955488B7-D30A-4E2B-5FE3-7844B88E887C}"/>
              </a:ext>
            </a:extLst>
          </p:cNvPr>
          <p:cNvSpPr txBox="1"/>
          <p:nvPr/>
        </p:nvSpPr>
        <p:spPr>
          <a:xfrm>
            <a:off x="6231659" y="-2149095"/>
            <a:ext cx="2042893" cy="307777"/>
          </a:xfrm>
          <a:prstGeom prst="rect">
            <a:avLst/>
          </a:prstGeom>
          <a:noFill/>
        </p:spPr>
        <p:txBody>
          <a:bodyPr wrap="square" rtlCol="0">
            <a:spAutoFit/>
          </a:bodyPr>
          <a:lstStyle/>
          <a:p>
            <a:r>
              <a:rPr lang="fr-FR" sz="1400" cap="small" dirty="0"/>
              <a:t>Service DNS</a:t>
            </a:r>
          </a:p>
        </p:txBody>
      </p:sp>
      <p:pic>
        <p:nvPicPr>
          <p:cNvPr id="18" name="Image 17">
            <a:extLst>
              <a:ext uri="{FF2B5EF4-FFF2-40B4-BE49-F238E27FC236}">
                <a16:creationId xmlns:a16="http://schemas.microsoft.com/office/drawing/2014/main" id="{051EBEEE-F9AD-7963-B6C9-90424EFD6309}"/>
              </a:ext>
            </a:extLst>
          </p:cNvPr>
          <p:cNvPicPr>
            <a:picLocks noChangeAspect="1"/>
          </p:cNvPicPr>
          <p:nvPr/>
        </p:nvPicPr>
        <p:blipFill>
          <a:blip r:embed="rId9"/>
          <a:stretch>
            <a:fillRect/>
          </a:stretch>
        </p:blipFill>
        <p:spPr>
          <a:xfrm>
            <a:off x="6165948" y="-1791341"/>
            <a:ext cx="1726428" cy="841017"/>
          </a:xfrm>
          <a:prstGeom prst="rect">
            <a:avLst/>
          </a:prstGeom>
        </p:spPr>
      </p:pic>
      <p:sp>
        <p:nvSpPr>
          <p:cNvPr id="20" name="ZoneTexte 19">
            <a:extLst>
              <a:ext uri="{FF2B5EF4-FFF2-40B4-BE49-F238E27FC236}">
                <a16:creationId xmlns:a16="http://schemas.microsoft.com/office/drawing/2014/main" id="{6E104545-6221-F8D0-AF4A-F092C00BFCAC}"/>
              </a:ext>
            </a:extLst>
          </p:cNvPr>
          <p:cNvSpPr txBox="1"/>
          <p:nvPr/>
        </p:nvSpPr>
        <p:spPr>
          <a:xfrm>
            <a:off x="5153804" y="323808"/>
            <a:ext cx="3120748" cy="584775"/>
          </a:xfrm>
          <a:prstGeom prst="rect">
            <a:avLst/>
          </a:prstGeom>
          <a:noFill/>
        </p:spPr>
        <p:txBody>
          <a:bodyPr wrap="square" rtlCol="0">
            <a:spAutoFit/>
          </a:bodyPr>
          <a:lstStyle/>
          <a:p>
            <a:r>
              <a:rPr lang="fr-FR" sz="3200" cap="small" dirty="0"/>
              <a:t>Groupe</a:t>
            </a:r>
          </a:p>
        </p:txBody>
      </p:sp>
      <p:grpSp>
        <p:nvGrpSpPr>
          <p:cNvPr id="72" name="Groupe 71">
            <a:extLst>
              <a:ext uri="{FF2B5EF4-FFF2-40B4-BE49-F238E27FC236}">
                <a16:creationId xmlns:a16="http://schemas.microsoft.com/office/drawing/2014/main" id="{39CEEFCA-B6C2-17B3-DD91-FBA2530C99AD}"/>
              </a:ext>
            </a:extLst>
          </p:cNvPr>
          <p:cNvGrpSpPr/>
          <p:nvPr/>
        </p:nvGrpSpPr>
        <p:grpSpPr>
          <a:xfrm>
            <a:off x="2377220" y="1114624"/>
            <a:ext cx="4222134" cy="1793123"/>
            <a:chOff x="2377220" y="1114624"/>
            <a:chExt cx="4222134" cy="1793123"/>
          </a:xfrm>
        </p:grpSpPr>
        <p:grpSp>
          <p:nvGrpSpPr>
            <p:cNvPr id="39" name="Groupe 38">
              <a:extLst>
                <a:ext uri="{FF2B5EF4-FFF2-40B4-BE49-F238E27FC236}">
                  <a16:creationId xmlns:a16="http://schemas.microsoft.com/office/drawing/2014/main" id="{7B6F5C84-ABD5-BAFD-D251-1E2E466F6B69}"/>
                </a:ext>
              </a:extLst>
            </p:cNvPr>
            <p:cNvGrpSpPr/>
            <p:nvPr/>
          </p:nvGrpSpPr>
          <p:grpSpPr>
            <a:xfrm>
              <a:off x="5366582" y="1114624"/>
              <a:ext cx="1232772" cy="1665568"/>
              <a:chOff x="4388851" y="1332256"/>
              <a:chExt cx="1232772" cy="1665568"/>
            </a:xfrm>
          </p:grpSpPr>
          <p:grpSp>
            <p:nvGrpSpPr>
              <p:cNvPr id="40" name="Groupe 39">
                <a:extLst>
                  <a:ext uri="{FF2B5EF4-FFF2-40B4-BE49-F238E27FC236}">
                    <a16:creationId xmlns:a16="http://schemas.microsoft.com/office/drawing/2014/main" id="{EEBDAA4F-01D4-00E5-576B-99571B05B620}"/>
                  </a:ext>
                </a:extLst>
              </p:cNvPr>
              <p:cNvGrpSpPr/>
              <p:nvPr/>
            </p:nvGrpSpPr>
            <p:grpSpPr>
              <a:xfrm>
                <a:off x="4504389" y="1595823"/>
                <a:ext cx="986209" cy="1402001"/>
                <a:chOff x="1783941" y="3845085"/>
                <a:chExt cx="986209" cy="1402001"/>
              </a:xfrm>
            </p:grpSpPr>
            <p:grpSp>
              <p:nvGrpSpPr>
                <p:cNvPr id="42" name="Groupe 41">
                  <a:extLst>
                    <a:ext uri="{FF2B5EF4-FFF2-40B4-BE49-F238E27FC236}">
                      <a16:creationId xmlns:a16="http://schemas.microsoft.com/office/drawing/2014/main" id="{6ADEA2D9-3E89-0519-4080-15FDB60F326B}"/>
                    </a:ext>
                  </a:extLst>
                </p:cNvPr>
                <p:cNvGrpSpPr/>
                <p:nvPr/>
              </p:nvGrpSpPr>
              <p:grpSpPr>
                <a:xfrm>
                  <a:off x="1783941" y="3845085"/>
                  <a:ext cx="986209" cy="1402001"/>
                  <a:chOff x="5120726" y="1638094"/>
                  <a:chExt cx="2247704" cy="4146186"/>
                </a:xfrm>
                <a:noFill/>
              </p:grpSpPr>
              <p:sp>
                <p:nvSpPr>
                  <p:cNvPr id="44" name="Rectangle 43">
                    <a:extLst>
                      <a:ext uri="{FF2B5EF4-FFF2-40B4-BE49-F238E27FC236}">
                        <a16:creationId xmlns:a16="http://schemas.microsoft.com/office/drawing/2014/main" id="{515872F3-A80B-82BE-F44C-431F931BE836}"/>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5" name="ZoneTexte 44">
                    <a:extLst>
                      <a:ext uri="{FF2B5EF4-FFF2-40B4-BE49-F238E27FC236}">
                        <a16:creationId xmlns:a16="http://schemas.microsoft.com/office/drawing/2014/main" id="{ACC9EE2A-42C7-6902-2F4B-5F239727DF7A}"/>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43" name="Picture 4" descr="Active Directory : Integration plugin - Edunao">
                  <a:extLst>
                    <a:ext uri="{FF2B5EF4-FFF2-40B4-BE49-F238E27FC236}">
                      <a16:creationId xmlns:a16="http://schemas.microsoft.com/office/drawing/2014/main" id="{F3503DD9-7B37-3779-232D-F250B8E4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ZoneTexte 40">
                <a:extLst>
                  <a:ext uri="{FF2B5EF4-FFF2-40B4-BE49-F238E27FC236}">
                    <a16:creationId xmlns:a16="http://schemas.microsoft.com/office/drawing/2014/main" id="{B33D795C-1C2A-E6CA-296C-DBCE8FC38D9C}"/>
                  </a:ext>
                </a:extLst>
              </p:cNvPr>
              <p:cNvSpPr txBox="1"/>
              <p:nvPr/>
            </p:nvSpPr>
            <p:spPr>
              <a:xfrm>
                <a:off x="4388851" y="1332256"/>
                <a:ext cx="1232772" cy="307777"/>
              </a:xfrm>
              <a:prstGeom prst="rect">
                <a:avLst/>
              </a:prstGeom>
              <a:noFill/>
            </p:spPr>
            <p:txBody>
              <a:bodyPr wrap="square" rtlCol="0">
                <a:spAutoFit/>
              </a:bodyPr>
              <a:lstStyle/>
              <a:p>
                <a:pPr algn="ctr"/>
                <a:r>
                  <a:rPr lang="fr-FR" sz="1400" cap="small" dirty="0"/>
                  <a:t>Domaine</a:t>
                </a:r>
              </a:p>
            </p:txBody>
          </p:sp>
        </p:grpSp>
        <p:grpSp>
          <p:nvGrpSpPr>
            <p:cNvPr id="46" name="Groupe 45">
              <a:extLst>
                <a:ext uri="{FF2B5EF4-FFF2-40B4-BE49-F238E27FC236}">
                  <a16:creationId xmlns:a16="http://schemas.microsoft.com/office/drawing/2014/main" id="{7D136BF7-71C2-05AE-49EB-3B023A494C50}"/>
                </a:ext>
              </a:extLst>
            </p:cNvPr>
            <p:cNvGrpSpPr/>
            <p:nvPr/>
          </p:nvGrpSpPr>
          <p:grpSpPr>
            <a:xfrm>
              <a:off x="2377220" y="1198689"/>
              <a:ext cx="3201186" cy="1709058"/>
              <a:chOff x="2377220" y="1198689"/>
              <a:chExt cx="3201186" cy="1709058"/>
            </a:xfrm>
          </p:grpSpPr>
          <p:grpSp>
            <p:nvGrpSpPr>
              <p:cNvPr id="47" name="Groupe 46">
                <a:extLst>
                  <a:ext uri="{FF2B5EF4-FFF2-40B4-BE49-F238E27FC236}">
                    <a16:creationId xmlns:a16="http://schemas.microsoft.com/office/drawing/2014/main" id="{1D897020-CE2F-8BB8-606A-F2D3B2460B47}"/>
                  </a:ext>
                </a:extLst>
              </p:cNvPr>
              <p:cNvGrpSpPr/>
              <p:nvPr/>
            </p:nvGrpSpPr>
            <p:grpSpPr>
              <a:xfrm>
                <a:off x="2377220" y="1198689"/>
                <a:ext cx="3201186" cy="1709058"/>
                <a:chOff x="2377220" y="1198689"/>
                <a:chExt cx="3201186" cy="1709058"/>
              </a:xfrm>
            </p:grpSpPr>
            <p:grpSp>
              <p:nvGrpSpPr>
                <p:cNvPr id="62" name="Groupe 61">
                  <a:extLst>
                    <a:ext uri="{FF2B5EF4-FFF2-40B4-BE49-F238E27FC236}">
                      <a16:creationId xmlns:a16="http://schemas.microsoft.com/office/drawing/2014/main" id="{209D812B-5423-B838-9536-E1EF6C217EF5}"/>
                    </a:ext>
                  </a:extLst>
                </p:cNvPr>
                <p:cNvGrpSpPr/>
                <p:nvPr/>
              </p:nvGrpSpPr>
              <p:grpSpPr>
                <a:xfrm>
                  <a:off x="3138070" y="1447442"/>
                  <a:ext cx="2338017" cy="1460305"/>
                  <a:chOff x="3395442" y="1355393"/>
                  <a:chExt cx="2338017" cy="1460305"/>
                </a:xfrm>
              </p:grpSpPr>
              <p:cxnSp>
                <p:nvCxnSpPr>
                  <p:cNvPr id="64" name="Connecteur droit 63">
                    <a:extLst>
                      <a:ext uri="{FF2B5EF4-FFF2-40B4-BE49-F238E27FC236}">
                        <a16:creationId xmlns:a16="http://schemas.microsoft.com/office/drawing/2014/main" id="{26B20F39-6998-7157-7E5B-9BC06A0AF144}"/>
                      </a:ext>
                    </a:extLst>
                  </p:cNvPr>
                  <p:cNvCxnSpPr/>
                  <p:nvPr/>
                </p:nvCxnSpPr>
                <p:spPr>
                  <a:xfrm>
                    <a:off x="5019084" y="1634145"/>
                    <a:ext cx="714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9226BF55-233C-4DF0-08AD-75F21BC697B8}"/>
                      </a:ext>
                    </a:extLst>
                  </p:cNvPr>
                  <p:cNvSpPr/>
                  <p:nvPr/>
                </p:nvSpPr>
                <p:spPr>
                  <a:xfrm>
                    <a:off x="3395442" y="1355393"/>
                    <a:ext cx="1614066" cy="146030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ZoneTexte 62">
                  <a:extLst>
                    <a:ext uri="{FF2B5EF4-FFF2-40B4-BE49-F238E27FC236}">
                      <a16:creationId xmlns:a16="http://schemas.microsoft.com/office/drawing/2014/main" id="{3C4212B6-A306-D646-C4E8-F30677F4DF25}"/>
                    </a:ext>
                  </a:extLst>
                </p:cNvPr>
                <p:cNvSpPr txBox="1"/>
                <p:nvPr/>
              </p:nvSpPr>
              <p:spPr>
                <a:xfrm>
                  <a:off x="2377220" y="1198689"/>
                  <a:ext cx="3201186" cy="307777"/>
                </a:xfrm>
                <a:prstGeom prst="rect">
                  <a:avLst/>
                </a:prstGeom>
                <a:noFill/>
              </p:spPr>
              <p:txBody>
                <a:bodyPr wrap="square" rtlCol="0">
                  <a:spAutoFit/>
                </a:bodyPr>
                <a:lstStyle/>
                <a:p>
                  <a:pPr algn="ctr"/>
                  <a:r>
                    <a:rPr lang="fr-FR" sz="1400" cap="small" dirty="0"/>
                    <a:t>Annuaire AD</a:t>
                  </a:r>
                </a:p>
              </p:txBody>
            </p:sp>
          </p:grpSp>
          <p:pic>
            <p:nvPicPr>
              <p:cNvPr id="50" name="Image 49" descr="Une image contenant cercle, Graphique, art&#10;&#10;Description générée automatiquement">
                <a:extLst>
                  <a:ext uri="{FF2B5EF4-FFF2-40B4-BE49-F238E27FC236}">
                    <a16:creationId xmlns:a16="http://schemas.microsoft.com/office/drawing/2014/main" id="{BAD69E57-78C6-AF91-51B3-C7C0B070D1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540924"/>
                <a:ext cx="288608" cy="288608"/>
              </a:xfrm>
              <a:prstGeom prst="rect">
                <a:avLst/>
              </a:prstGeom>
            </p:spPr>
          </p:pic>
          <p:pic>
            <p:nvPicPr>
              <p:cNvPr id="51" name="Image 50" descr="Une image contenant cercle, Graphique, art&#10;&#10;Description générée automatiquement">
                <a:extLst>
                  <a:ext uri="{FF2B5EF4-FFF2-40B4-BE49-F238E27FC236}">
                    <a16:creationId xmlns:a16="http://schemas.microsoft.com/office/drawing/2014/main" id="{C59772C2-584A-BCE7-A505-1B665168A8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25" y="1882515"/>
                <a:ext cx="288608" cy="288608"/>
              </a:xfrm>
              <a:prstGeom prst="rect">
                <a:avLst/>
              </a:prstGeom>
            </p:spPr>
          </p:pic>
          <p:pic>
            <p:nvPicPr>
              <p:cNvPr id="52" name="Image 51" descr="Une image contenant cercle, Graphique, art&#10;&#10;Description générée automatiquement">
                <a:extLst>
                  <a:ext uri="{FF2B5EF4-FFF2-40B4-BE49-F238E27FC236}">
                    <a16:creationId xmlns:a16="http://schemas.microsoft.com/office/drawing/2014/main" id="{2C2C69D6-EB93-615E-BF4C-CCD83E9D6B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8751" y="1534262"/>
                <a:ext cx="288608" cy="288608"/>
              </a:xfrm>
              <a:prstGeom prst="rect">
                <a:avLst/>
              </a:prstGeom>
            </p:spPr>
          </p:pic>
          <p:pic>
            <p:nvPicPr>
              <p:cNvPr id="59" name="Image 58" descr="Une image contenant cercle, Graphique, art&#10;&#10;Description générée automatiquement">
                <a:extLst>
                  <a:ext uri="{FF2B5EF4-FFF2-40B4-BE49-F238E27FC236}">
                    <a16:creationId xmlns:a16="http://schemas.microsoft.com/office/drawing/2014/main" id="{2AC50CCC-076E-F01B-7170-906A609F03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8086" y="1876510"/>
                <a:ext cx="288608" cy="288608"/>
              </a:xfrm>
              <a:prstGeom prst="rect">
                <a:avLst/>
              </a:prstGeom>
            </p:spPr>
          </p:pic>
          <p:pic>
            <p:nvPicPr>
              <p:cNvPr id="60" name="Image 59" descr="Une image contenant cercle, Graphique, art&#10;&#10;Description générée automatiquement">
                <a:extLst>
                  <a:ext uri="{FF2B5EF4-FFF2-40B4-BE49-F238E27FC236}">
                    <a16:creationId xmlns:a16="http://schemas.microsoft.com/office/drawing/2014/main" id="{EC99368B-02A2-6645-7372-59DDE3C7C6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5679" y="2212814"/>
                <a:ext cx="288608" cy="288608"/>
              </a:xfrm>
              <a:prstGeom prst="rect">
                <a:avLst/>
              </a:prstGeom>
            </p:spPr>
          </p:pic>
          <p:pic>
            <p:nvPicPr>
              <p:cNvPr id="61" name="Image 60" descr="Une image contenant cercle, Graphique, art&#10;&#10;Description générée automatiquement">
                <a:extLst>
                  <a:ext uri="{FF2B5EF4-FFF2-40B4-BE49-F238E27FC236}">
                    <a16:creationId xmlns:a16="http://schemas.microsoft.com/office/drawing/2014/main" id="{4F9F809C-7647-B9A7-F776-5F2418F3B9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8751" y="2212814"/>
                <a:ext cx="288608" cy="288608"/>
              </a:xfrm>
              <a:prstGeom prst="rect">
                <a:avLst/>
              </a:prstGeom>
            </p:spPr>
          </p:pic>
        </p:grpSp>
        <p:pic>
          <p:nvPicPr>
            <p:cNvPr id="66" name="Image 65" descr="Une image contenant capture d’écran, ordinateur, Rectangle, multimédia&#10;&#10;Description générée automatiquement">
              <a:extLst>
                <a:ext uri="{FF2B5EF4-FFF2-40B4-BE49-F238E27FC236}">
                  <a16:creationId xmlns:a16="http://schemas.microsoft.com/office/drawing/2014/main" id="{E06D1D7F-E056-0795-11F0-F8671F534F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2241" y="1476847"/>
              <a:ext cx="419421" cy="419421"/>
            </a:xfrm>
            <a:prstGeom prst="rect">
              <a:avLst/>
            </a:prstGeom>
          </p:spPr>
        </p:pic>
        <p:pic>
          <p:nvPicPr>
            <p:cNvPr id="67" name="Image 66" descr="Une image contenant capture d’écran, ordinateur, Rectangle, multimédia&#10;&#10;Description générée automatiquement">
              <a:extLst>
                <a:ext uri="{FF2B5EF4-FFF2-40B4-BE49-F238E27FC236}">
                  <a16:creationId xmlns:a16="http://schemas.microsoft.com/office/drawing/2014/main" id="{2C00F0FB-641D-3170-4CBE-98C36D313B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2241" y="1835145"/>
              <a:ext cx="419421" cy="419421"/>
            </a:xfrm>
            <a:prstGeom prst="rect">
              <a:avLst/>
            </a:prstGeom>
          </p:spPr>
        </p:pic>
        <p:pic>
          <p:nvPicPr>
            <p:cNvPr id="68" name="Image 67" descr="Une image contenant capture d’écran, ordinateur, Rectangle, multimédia&#10;&#10;Description générée automatiquement">
              <a:extLst>
                <a:ext uri="{FF2B5EF4-FFF2-40B4-BE49-F238E27FC236}">
                  <a16:creationId xmlns:a16="http://schemas.microsoft.com/office/drawing/2014/main" id="{AC3E3C63-07AF-BB1A-2108-3553E346B5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1045" y="2177594"/>
              <a:ext cx="419421" cy="419421"/>
            </a:xfrm>
            <a:prstGeom prst="rect">
              <a:avLst/>
            </a:prstGeom>
          </p:spPr>
        </p:pic>
        <p:pic>
          <p:nvPicPr>
            <p:cNvPr id="69" name="Image 68" descr="Une image contenant croquis, dessin, noir, Graphique&#10;&#10;Description générée automatiquement">
              <a:extLst>
                <a:ext uri="{FF2B5EF4-FFF2-40B4-BE49-F238E27FC236}">
                  <a16:creationId xmlns:a16="http://schemas.microsoft.com/office/drawing/2014/main" id="{3D3C4E5A-F28C-0DF8-8367-C27A86C1C0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26894" y="1503835"/>
              <a:ext cx="569729" cy="323101"/>
            </a:xfrm>
            <a:prstGeom prst="rect">
              <a:avLst/>
            </a:prstGeom>
          </p:spPr>
        </p:pic>
        <p:pic>
          <p:nvPicPr>
            <p:cNvPr id="70" name="Image 69" descr="Une image contenant croquis, dessin, noir, Graphique&#10;&#10;Description générée automatiquement">
              <a:extLst>
                <a:ext uri="{FF2B5EF4-FFF2-40B4-BE49-F238E27FC236}">
                  <a16:creationId xmlns:a16="http://schemas.microsoft.com/office/drawing/2014/main" id="{B72E604C-DD8B-FB55-133D-5CCD6333B6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26894" y="1867772"/>
              <a:ext cx="569729" cy="323101"/>
            </a:xfrm>
            <a:prstGeom prst="rect">
              <a:avLst/>
            </a:prstGeom>
          </p:spPr>
        </p:pic>
        <p:pic>
          <p:nvPicPr>
            <p:cNvPr id="71" name="Image 70" descr="Une image contenant croquis, dessin, noir, Graphique&#10;&#10;Description générée automatiquement">
              <a:extLst>
                <a:ext uri="{FF2B5EF4-FFF2-40B4-BE49-F238E27FC236}">
                  <a16:creationId xmlns:a16="http://schemas.microsoft.com/office/drawing/2014/main" id="{736961DA-0BCE-8F06-69D5-C742EAFBEB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4639" y="2199396"/>
              <a:ext cx="569729" cy="323101"/>
            </a:xfrm>
            <a:prstGeom prst="rect">
              <a:avLst/>
            </a:prstGeom>
          </p:spPr>
        </p:pic>
      </p:grpSp>
      <p:grpSp>
        <p:nvGrpSpPr>
          <p:cNvPr id="80" name="Groupe 79">
            <a:extLst>
              <a:ext uri="{FF2B5EF4-FFF2-40B4-BE49-F238E27FC236}">
                <a16:creationId xmlns:a16="http://schemas.microsoft.com/office/drawing/2014/main" id="{E52BABAF-0AAF-6CFF-7534-05C76B409907}"/>
              </a:ext>
            </a:extLst>
          </p:cNvPr>
          <p:cNvGrpSpPr/>
          <p:nvPr/>
        </p:nvGrpSpPr>
        <p:grpSpPr>
          <a:xfrm>
            <a:off x="3037524" y="2633405"/>
            <a:ext cx="2847373" cy="782157"/>
            <a:chOff x="3037524" y="2633405"/>
            <a:chExt cx="2847373" cy="782157"/>
          </a:xfrm>
        </p:grpSpPr>
        <p:sp>
          <p:nvSpPr>
            <p:cNvPr id="75" name="ZoneTexte 74">
              <a:extLst>
                <a:ext uri="{FF2B5EF4-FFF2-40B4-BE49-F238E27FC236}">
                  <a16:creationId xmlns:a16="http://schemas.microsoft.com/office/drawing/2014/main" id="{AA812C9B-D645-01BF-B9F1-C890C1FA1BD7}"/>
                </a:ext>
              </a:extLst>
            </p:cNvPr>
            <p:cNvSpPr txBox="1"/>
            <p:nvPr/>
          </p:nvSpPr>
          <p:spPr>
            <a:xfrm>
              <a:off x="3037524" y="3107785"/>
              <a:ext cx="2847373" cy="307777"/>
            </a:xfrm>
            <a:prstGeom prst="rect">
              <a:avLst/>
            </a:prstGeom>
            <a:noFill/>
          </p:spPr>
          <p:txBody>
            <a:bodyPr wrap="square" rtlCol="0">
              <a:spAutoFit/>
            </a:bodyPr>
            <a:lstStyle/>
            <a:p>
              <a:r>
                <a:rPr lang="fr-FR" sz="1400" cap="small" dirty="0"/>
                <a:t>Mieux gérer les droits NTFS</a:t>
              </a:r>
            </a:p>
          </p:txBody>
        </p:sp>
        <p:cxnSp>
          <p:nvCxnSpPr>
            <p:cNvPr id="79" name="Connecteur droit avec flèche 78">
              <a:extLst>
                <a:ext uri="{FF2B5EF4-FFF2-40B4-BE49-F238E27FC236}">
                  <a16:creationId xmlns:a16="http://schemas.microsoft.com/office/drawing/2014/main" id="{51E8B716-0CAE-7C3C-5DAE-614ACB391EF6}"/>
                </a:ext>
              </a:extLst>
            </p:cNvPr>
            <p:cNvCxnSpPr/>
            <p:nvPr/>
          </p:nvCxnSpPr>
          <p:spPr>
            <a:xfrm>
              <a:off x="4499503" y="2633405"/>
              <a:ext cx="0" cy="4312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82" name="Image 81" descr="Une image contenant Caractère coloré, Rectangle, carré, capture d’écran&#10;&#10;Description générée automatiquement">
            <a:extLst>
              <a:ext uri="{FF2B5EF4-FFF2-40B4-BE49-F238E27FC236}">
                <a16:creationId xmlns:a16="http://schemas.microsoft.com/office/drawing/2014/main" id="{4CD5B111-8E54-2DEB-ABD7-A098FD1B058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83550" y="3594375"/>
            <a:ext cx="910465" cy="910465"/>
          </a:xfrm>
          <a:prstGeom prst="rect">
            <a:avLst/>
          </a:prstGeom>
        </p:spPr>
      </p:pic>
      <p:sp>
        <p:nvSpPr>
          <p:cNvPr id="83" name="ZoneTexte 82">
            <a:extLst>
              <a:ext uri="{FF2B5EF4-FFF2-40B4-BE49-F238E27FC236}">
                <a16:creationId xmlns:a16="http://schemas.microsoft.com/office/drawing/2014/main" id="{2FC3679E-CA27-F1B1-1C96-BE258AF19897}"/>
              </a:ext>
            </a:extLst>
          </p:cNvPr>
          <p:cNvSpPr txBox="1"/>
          <p:nvPr/>
        </p:nvSpPr>
        <p:spPr>
          <a:xfrm>
            <a:off x="-8773085" y="3908805"/>
            <a:ext cx="2847373" cy="400110"/>
          </a:xfrm>
          <a:prstGeom prst="rect">
            <a:avLst/>
          </a:prstGeom>
          <a:noFill/>
        </p:spPr>
        <p:txBody>
          <a:bodyPr wrap="square" rtlCol="0">
            <a:spAutoFit/>
          </a:bodyPr>
          <a:lstStyle/>
          <a:p>
            <a:r>
              <a:rPr lang="fr-FR" sz="2000" cap="small" dirty="0"/>
              <a:t>Recommandation AGDLP</a:t>
            </a:r>
          </a:p>
        </p:txBody>
      </p:sp>
      <p:sp>
        <p:nvSpPr>
          <p:cNvPr id="84" name="ZoneTexte 83">
            <a:extLst>
              <a:ext uri="{FF2B5EF4-FFF2-40B4-BE49-F238E27FC236}">
                <a16:creationId xmlns:a16="http://schemas.microsoft.com/office/drawing/2014/main" id="{66810A41-87FA-0B9C-554F-C1991D07764F}"/>
              </a:ext>
            </a:extLst>
          </p:cNvPr>
          <p:cNvSpPr txBox="1"/>
          <p:nvPr/>
        </p:nvSpPr>
        <p:spPr>
          <a:xfrm>
            <a:off x="-7900014" y="4496228"/>
            <a:ext cx="6196203"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Un compte </a:t>
            </a:r>
            <a:r>
              <a:rPr lang="fr-FR" sz="1400" b="1" dirty="0"/>
              <a:t>utilisateur</a:t>
            </a:r>
            <a:r>
              <a:rPr lang="fr-FR" sz="1400" dirty="0"/>
              <a:t> doit être </a:t>
            </a:r>
            <a:r>
              <a:rPr lang="fr-FR" sz="1400" b="1" dirty="0"/>
              <a:t>membre</a:t>
            </a:r>
            <a:r>
              <a:rPr lang="fr-FR" sz="1400" dirty="0"/>
              <a:t> d'un</a:t>
            </a:r>
            <a:r>
              <a:rPr lang="fr-FR" sz="1400" b="1" dirty="0"/>
              <a:t> groupe de sécurité global</a:t>
            </a:r>
            <a:r>
              <a:rPr lang="fr-FR" sz="1400" dirty="0"/>
              <a:t> (GG_)</a:t>
            </a:r>
            <a:endParaRPr lang="fr-FR" sz="1400" cap="small" dirty="0"/>
          </a:p>
        </p:txBody>
      </p:sp>
      <p:sp>
        <p:nvSpPr>
          <p:cNvPr id="85" name="ZoneTexte 84">
            <a:extLst>
              <a:ext uri="{FF2B5EF4-FFF2-40B4-BE49-F238E27FC236}">
                <a16:creationId xmlns:a16="http://schemas.microsoft.com/office/drawing/2014/main" id="{84AECEA1-DE4F-58D9-B78E-1C2E07881715}"/>
              </a:ext>
            </a:extLst>
          </p:cNvPr>
          <p:cNvSpPr txBox="1"/>
          <p:nvPr/>
        </p:nvSpPr>
        <p:spPr>
          <a:xfrm>
            <a:off x="-7900014" y="4994562"/>
            <a:ext cx="7861510" cy="523220"/>
          </a:xfrm>
          <a:prstGeom prst="rect">
            <a:avLst/>
          </a:prstGeom>
          <a:noFill/>
        </p:spPr>
        <p:txBody>
          <a:bodyPr wrap="square" rtlCol="0">
            <a:spAutoFit/>
          </a:bodyPr>
          <a:lstStyle/>
          <a:p>
            <a:pPr marL="285750" indent="-285750">
              <a:buFont typeface="Arial" panose="020B0604020202020204" pitchFamily="34" charset="0"/>
              <a:buChar char="•"/>
            </a:pPr>
            <a:r>
              <a:rPr lang="fr-FR" sz="1400" dirty="0"/>
              <a:t>Ce </a:t>
            </a:r>
            <a:r>
              <a:rPr lang="fr-FR" sz="1400" b="1" dirty="0"/>
              <a:t>groupe de sécurité global </a:t>
            </a:r>
            <a:r>
              <a:rPr lang="fr-FR" sz="1400" dirty="0"/>
              <a:t>doit ensuite être ajouté en tant que </a:t>
            </a:r>
            <a:r>
              <a:rPr lang="fr-FR" sz="1400" b="1" dirty="0"/>
              <a:t>membre</a:t>
            </a:r>
            <a:r>
              <a:rPr lang="fr-FR" sz="1400" dirty="0"/>
              <a:t> d'un </a:t>
            </a:r>
            <a:r>
              <a:rPr lang="fr-FR" sz="1400" b="1" dirty="0"/>
              <a:t>groupe de sécurité domaine local</a:t>
            </a:r>
            <a:r>
              <a:rPr lang="fr-FR" sz="1400" dirty="0"/>
              <a:t> (GDL_)</a:t>
            </a:r>
            <a:endParaRPr lang="fr-FR" sz="1400" cap="small" dirty="0"/>
          </a:p>
        </p:txBody>
      </p:sp>
      <p:sp>
        <p:nvSpPr>
          <p:cNvPr id="86" name="ZoneTexte 85">
            <a:extLst>
              <a:ext uri="{FF2B5EF4-FFF2-40B4-BE49-F238E27FC236}">
                <a16:creationId xmlns:a16="http://schemas.microsoft.com/office/drawing/2014/main" id="{DCAF9AE4-EE86-FFD4-C6B9-946F224737FB}"/>
              </a:ext>
            </a:extLst>
          </p:cNvPr>
          <p:cNvSpPr txBox="1"/>
          <p:nvPr/>
        </p:nvSpPr>
        <p:spPr>
          <a:xfrm>
            <a:off x="-7903066" y="5534168"/>
            <a:ext cx="7861510" cy="523220"/>
          </a:xfrm>
          <a:prstGeom prst="rect">
            <a:avLst/>
          </a:prstGeom>
          <a:noFill/>
        </p:spPr>
        <p:txBody>
          <a:bodyPr wrap="square" rtlCol="0">
            <a:spAutoFit/>
          </a:bodyPr>
          <a:lstStyle/>
          <a:p>
            <a:pPr marL="285750" indent="-285750" fontAlgn="base">
              <a:buFont typeface="Arial" panose="020B0604020202020204" pitchFamily="34" charset="0"/>
              <a:buChar char="•"/>
            </a:pPr>
            <a:r>
              <a:rPr lang="fr-FR" sz="1400" dirty="0"/>
              <a:t>Ce</a:t>
            </a:r>
            <a:r>
              <a:rPr lang="fr-FR" sz="1400" b="1" dirty="0"/>
              <a:t> groupe de sécurité domaine local </a:t>
            </a:r>
            <a:r>
              <a:rPr lang="fr-FR" sz="1400" dirty="0"/>
              <a:t>est utilisé pour </a:t>
            </a:r>
            <a:r>
              <a:rPr lang="fr-FR" sz="1400" b="1" dirty="0"/>
              <a:t>ajuster les permissions NTFS sur le répertoire</a:t>
            </a:r>
            <a:r>
              <a:rPr lang="fr-FR" sz="1400" dirty="0"/>
              <a:t> partagé</a:t>
            </a:r>
          </a:p>
        </p:txBody>
      </p:sp>
      <p:grpSp>
        <p:nvGrpSpPr>
          <p:cNvPr id="78" name="Groupe 77">
            <a:extLst>
              <a:ext uri="{FF2B5EF4-FFF2-40B4-BE49-F238E27FC236}">
                <a16:creationId xmlns:a16="http://schemas.microsoft.com/office/drawing/2014/main" id="{F14E504A-2C06-DBE0-0BEE-E616B45B8779}"/>
              </a:ext>
            </a:extLst>
          </p:cNvPr>
          <p:cNvGrpSpPr/>
          <p:nvPr/>
        </p:nvGrpSpPr>
        <p:grpSpPr>
          <a:xfrm>
            <a:off x="12796113" y="1099421"/>
            <a:ext cx="2739931" cy="1402001"/>
            <a:chOff x="6468329" y="1364161"/>
            <a:chExt cx="2739931" cy="1402001"/>
          </a:xfrm>
        </p:grpSpPr>
        <p:grpSp>
          <p:nvGrpSpPr>
            <p:cNvPr id="23" name="Groupe 22">
              <a:extLst>
                <a:ext uri="{FF2B5EF4-FFF2-40B4-BE49-F238E27FC236}">
                  <a16:creationId xmlns:a16="http://schemas.microsoft.com/office/drawing/2014/main" id="{08BAE2E1-5BA8-D390-3E9F-36159BA466C5}"/>
                </a:ext>
              </a:extLst>
            </p:cNvPr>
            <p:cNvGrpSpPr/>
            <p:nvPr/>
          </p:nvGrpSpPr>
          <p:grpSpPr>
            <a:xfrm>
              <a:off x="6843903" y="1364161"/>
              <a:ext cx="1128854" cy="1402001"/>
              <a:chOff x="6081740" y="1301887"/>
              <a:chExt cx="1128854" cy="1402001"/>
            </a:xfrm>
          </p:grpSpPr>
          <p:grpSp>
            <p:nvGrpSpPr>
              <p:cNvPr id="24" name="Groupe 23">
                <a:extLst>
                  <a:ext uri="{FF2B5EF4-FFF2-40B4-BE49-F238E27FC236}">
                    <a16:creationId xmlns:a16="http://schemas.microsoft.com/office/drawing/2014/main" id="{4CED833D-1DFF-FF64-FB55-70B8A36D553C}"/>
                  </a:ext>
                </a:extLst>
              </p:cNvPr>
              <p:cNvGrpSpPr/>
              <p:nvPr/>
            </p:nvGrpSpPr>
            <p:grpSpPr>
              <a:xfrm>
                <a:off x="6140896" y="1301887"/>
                <a:ext cx="986209" cy="1402001"/>
                <a:chOff x="5120726" y="1638094"/>
                <a:chExt cx="2247704" cy="4146186"/>
              </a:xfrm>
              <a:noFill/>
            </p:grpSpPr>
            <p:sp>
              <p:nvSpPr>
                <p:cNvPr id="31" name="Rectangle 30">
                  <a:extLst>
                    <a:ext uri="{FF2B5EF4-FFF2-40B4-BE49-F238E27FC236}">
                      <a16:creationId xmlns:a16="http://schemas.microsoft.com/office/drawing/2014/main" id="{810D041C-2296-454E-FDD9-2226227F84DB}"/>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ZoneTexte 31">
                  <a:extLst>
                    <a:ext uri="{FF2B5EF4-FFF2-40B4-BE49-F238E27FC236}">
                      <a16:creationId xmlns:a16="http://schemas.microsoft.com/office/drawing/2014/main" id="{943D452A-EC55-5C2C-26DB-376E43D0749A}"/>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26" name="Image 25" descr="Une image contenant clipart, symbole, Graphique, logo&#10;&#10;Description générée automatiquement">
                <a:extLst>
                  <a:ext uri="{FF2B5EF4-FFF2-40B4-BE49-F238E27FC236}">
                    <a16:creationId xmlns:a16="http://schemas.microsoft.com/office/drawing/2014/main" id="{2FF987CF-C83A-4EC4-68B2-6FE081AD7B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81740" y="1616186"/>
                <a:ext cx="1128854" cy="862261"/>
              </a:xfrm>
              <a:prstGeom prst="rect">
                <a:avLst/>
              </a:prstGeom>
            </p:spPr>
          </p:pic>
        </p:grpSp>
        <p:grpSp>
          <p:nvGrpSpPr>
            <p:cNvPr id="33" name="Groupe 32">
              <a:extLst>
                <a:ext uri="{FF2B5EF4-FFF2-40B4-BE49-F238E27FC236}">
                  <a16:creationId xmlns:a16="http://schemas.microsoft.com/office/drawing/2014/main" id="{700B4143-E2A1-624F-EB04-909D97493F06}"/>
                </a:ext>
              </a:extLst>
            </p:cNvPr>
            <p:cNvGrpSpPr/>
            <p:nvPr/>
          </p:nvGrpSpPr>
          <p:grpSpPr>
            <a:xfrm>
              <a:off x="7889268" y="1623003"/>
              <a:ext cx="1318992" cy="914401"/>
              <a:chOff x="7135677" y="1328597"/>
              <a:chExt cx="1318992" cy="914401"/>
            </a:xfrm>
          </p:grpSpPr>
          <p:cxnSp>
            <p:nvCxnSpPr>
              <p:cNvPr id="36" name="Connecteur droit 35">
                <a:extLst>
                  <a:ext uri="{FF2B5EF4-FFF2-40B4-BE49-F238E27FC236}">
                    <a16:creationId xmlns:a16="http://schemas.microsoft.com/office/drawing/2014/main" id="{0CA553B9-3737-BAC7-7159-D89CE823A51F}"/>
                  </a:ext>
                </a:extLst>
              </p:cNvPr>
              <p:cNvCxnSpPr>
                <a:cxnSpLocks/>
              </p:cNvCxnSpPr>
              <p:nvPr/>
            </p:nvCxnSpPr>
            <p:spPr>
              <a:xfrm>
                <a:off x="7135677" y="1843828"/>
                <a:ext cx="5933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 name="Groupe 37">
                <a:extLst>
                  <a:ext uri="{FF2B5EF4-FFF2-40B4-BE49-F238E27FC236}">
                    <a16:creationId xmlns:a16="http://schemas.microsoft.com/office/drawing/2014/main" id="{FE395D2E-9B57-54D5-CA65-B2D16C6C098E}"/>
                  </a:ext>
                </a:extLst>
              </p:cNvPr>
              <p:cNvGrpSpPr/>
              <p:nvPr/>
            </p:nvGrpSpPr>
            <p:grpSpPr>
              <a:xfrm>
                <a:off x="7540268" y="1328597"/>
                <a:ext cx="914401" cy="914401"/>
                <a:chOff x="8237806" y="3249990"/>
                <a:chExt cx="914401" cy="914401"/>
              </a:xfrm>
            </p:grpSpPr>
            <p:pic>
              <p:nvPicPr>
                <p:cNvPr id="73" name="Image 72" descr="Une image contenant capture d’écran, jaune, Rectangle, conception&#10;&#10;Description générée automatiquement">
                  <a:extLst>
                    <a:ext uri="{FF2B5EF4-FFF2-40B4-BE49-F238E27FC236}">
                      <a16:creationId xmlns:a16="http://schemas.microsoft.com/office/drawing/2014/main" id="{D5F1D40A-A4D7-591F-18A8-5DB94E864F4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37806" y="3249990"/>
                  <a:ext cx="914401" cy="914401"/>
                </a:xfrm>
                <a:prstGeom prst="rect">
                  <a:avLst/>
                </a:prstGeom>
              </p:spPr>
            </p:pic>
            <p:sp>
              <p:nvSpPr>
                <p:cNvPr id="74" name="ZoneTexte 73">
                  <a:extLst>
                    <a:ext uri="{FF2B5EF4-FFF2-40B4-BE49-F238E27FC236}">
                      <a16:creationId xmlns:a16="http://schemas.microsoft.com/office/drawing/2014/main" id="{9E33AF96-9CFD-4F85-A7DB-9F867B5AD0AF}"/>
                    </a:ext>
                  </a:extLst>
                </p:cNvPr>
                <p:cNvSpPr txBox="1"/>
                <p:nvPr/>
              </p:nvSpPr>
              <p:spPr>
                <a:xfrm>
                  <a:off x="8349651" y="3499699"/>
                  <a:ext cx="802556" cy="461665"/>
                </a:xfrm>
                <a:prstGeom prst="rect">
                  <a:avLst/>
                </a:prstGeom>
                <a:noFill/>
              </p:spPr>
              <p:txBody>
                <a:bodyPr wrap="square" rtlCol="0">
                  <a:spAutoFit/>
                </a:bodyPr>
                <a:lstStyle/>
                <a:p>
                  <a:r>
                    <a:rPr lang="fr-FR" sz="1200" b="1" cap="small" dirty="0"/>
                    <a:t>Dossier </a:t>
                  </a:r>
                </a:p>
                <a:p>
                  <a:r>
                    <a:rPr lang="fr-FR" sz="1200" b="1" cap="small" dirty="0"/>
                    <a:t>Commun</a:t>
                  </a:r>
                </a:p>
              </p:txBody>
            </p:sp>
          </p:grpSp>
        </p:grpSp>
        <p:cxnSp>
          <p:nvCxnSpPr>
            <p:cNvPr id="76" name="Connecteur droit 75">
              <a:extLst>
                <a:ext uri="{FF2B5EF4-FFF2-40B4-BE49-F238E27FC236}">
                  <a16:creationId xmlns:a16="http://schemas.microsoft.com/office/drawing/2014/main" id="{405B2958-ED04-3EBA-97EE-35008EA2A5DB}"/>
                </a:ext>
              </a:extLst>
            </p:cNvPr>
            <p:cNvCxnSpPr>
              <a:cxnSpLocks/>
            </p:cNvCxnSpPr>
            <p:nvPr/>
          </p:nvCxnSpPr>
          <p:spPr>
            <a:xfrm>
              <a:off x="6468329" y="2190072"/>
              <a:ext cx="4409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7" name="Groupe 146">
            <a:extLst>
              <a:ext uri="{FF2B5EF4-FFF2-40B4-BE49-F238E27FC236}">
                <a16:creationId xmlns:a16="http://schemas.microsoft.com/office/drawing/2014/main" id="{D2ABA59E-8263-6EB8-0672-39724862BC66}"/>
              </a:ext>
            </a:extLst>
          </p:cNvPr>
          <p:cNvGrpSpPr/>
          <p:nvPr/>
        </p:nvGrpSpPr>
        <p:grpSpPr>
          <a:xfrm>
            <a:off x="488683" y="3880671"/>
            <a:ext cx="2649388" cy="2048331"/>
            <a:chOff x="488683" y="3880671"/>
            <a:chExt cx="2649388" cy="2048331"/>
          </a:xfrm>
        </p:grpSpPr>
        <p:grpSp>
          <p:nvGrpSpPr>
            <p:cNvPr id="142" name="Groupe 141">
              <a:extLst>
                <a:ext uri="{FF2B5EF4-FFF2-40B4-BE49-F238E27FC236}">
                  <a16:creationId xmlns:a16="http://schemas.microsoft.com/office/drawing/2014/main" id="{B343FBFE-4A5E-974F-7A6D-C2A5D870FAAD}"/>
                </a:ext>
              </a:extLst>
            </p:cNvPr>
            <p:cNvGrpSpPr/>
            <p:nvPr/>
          </p:nvGrpSpPr>
          <p:grpSpPr>
            <a:xfrm>
              <a:off x="488683" y="3880671"/>
              <a:ext cx="899959" cy="2048331"/>
              <a:chOff x="1109149" y="4184598"/>
              <a:chExt cx="899959" cy="2048331"/>
            </a:xfrm>
          </p:grpSpPr>
          <p:pic>
            <p:nvPicPr>
              <p:cNvPr id="138" name="Image 137" descr="Une image contenant croquis, dessin, noir, Graphique&#10;&#10;Description générée automatiquement">
                <a:extLst>
                  <a:ext uri="{FF2B5EF4-FFF2-40B4-BE49-F238E27FC236}">
                    <a16:creationId xmlns:a16="http://schemas.microsoft.com/office/drawing/2014/main" id="{9F88520F-0AC8-A9AE-65C9-B5BB34ECAF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8808" y="4184598"/>
                <a:ext cx="880300" cy="499230"/>
              </a:xfrm>
              <a:prstGeom prst="rect">
                <a:avLst/>
              </a:prstGeom>
            </p:spPr>
          </p:pic>
          <p:pic>
            <p:nvPicPr>
              <p:cNvPr id="139" name="Image 138" descr="Une image contenant croquis, dessin, noir, Graphique&#10;&#10;Description générée automatiquement">
                <a:extLst>
                  <a:ext uri="{FF2B5EF4-FFF2-40B4-BE49-F238E27FC236}">
                    <a16:creationId xmlns:a16="http://schemas.microsoft.com/office/drawing/2014/main" id="{57945F5E-087A-CE26-7BD6-DE609C412B77}"/>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09149" y="4700965"/>
                <a:ext cx="880300" cy="499230"/>
              </a:xfrm>
              <a:prstGeom prst="rect">
                <a:avLst/>
              </a:prstGeom>
            </p:spPr>
          </p:pic>
          <p:pic>
            <p:nvPicPr>
              <p:cNvPr id="140" name="Image 139" descr="Une image contenant croquis, dessin, noir, Graphique&#10;&#10;Description générée automatiquement">
                <a:extLst>
                  <a:ext uri="{FF2B5EF4-FFF2-40B4-BE49-F238E27FC236}">
                    <a16:creationId xmlns:a16="http://schemas.microsoft.com/office/drawing/2014/main" id="{39316F2E-89B0-6B30-7835-D86ABDB1DC74}"/>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09149" y="5217332"/>
                <a:ext cx="880300" cy="499230"/>
              </a:xfrm>
              <a:prstGeom prst="rect">
                <a:avLst/>
              </a:prstGeom>
            </p:spPr>
          </p:pic>
          <p:pic>
            <p:nvPicPr>
              <p:cNvPr id="141" name="Image 140" descr="Une image contenant croquis, dessin, noir, Graphique&#10;&#10;Description générée automatiquement">
                <a:extLst>
                  <a:ext uri="{FF2B5EF4-FFF2-40B4-BE49-F238E27FC236}">
                    <a16:creationId xmlns:a16="http://schemas.microsoft.com/office/drawing/2014/main" id="{02F02C1E-F3F9-48B0-FC2E-908A990DEED6}"/>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09149" y="5733699"/>
                <a:ext cx="880300" cy="499230"/>
              </a:xfrm>
              <a:prstGeom prst="rect">
                <a:avLst/>
              </a:prstGeom>
            </p:spPr>
          </p:pic>
        </p:grpSp>
        <p:sp>
          <p:nvSpPr>
            <p:cNvPr id="143" name="ZoneTexte 142">
              <a:extLst>
                <a:ext uri="{FF2B5EF4-FFF2-40B4-BE49-F238E27FC236}">
                  <a16:creationId xmlns:a16="http://schemas.microsoft.com/office/drawing/2014/main" id="{7EC5AEFB-972B-90FA-52EA-FA166C2E138F}"/>
                </a:ext>
              </a:extLst>
            </p:cNvPr>
            <p:cNvSpPr txBox="1"/>
            <p:nvPr/>
          </p:nvSpPr>
          <p:spPr>
            <a:xfrm>
              <a:off x="1297604" y="4016905"/>
              <a:ext cx="1561581" cy="307777"/>
            </a:xfrm>
            <a:prstGeom prst="rect">
              <a:avLst/>
            </a:prstGeom>
            <a:noFill/>
          </p:spPr>
          <p:txBody>
            <a:bodyPr wrap="square" rtlCol="0">
              <a:spAutoFit/>
            </a:bodyPr>
            <a:lstStyle/>
            <a:p>
              <a:r>
                <a:rPr lang="fr-FR" sz="1400" cap="small" dirty="0"/>
                <a:t>RO</a:t>
              </a:r>
            </a:p>
          </p:txBody>
        </p:sp>
        <p:sp>
          <p:nvSpPr>
            <p:cNvPr id="144" name="ZoneTexte 143">
              <a:extLst>
                <a:ext uri="{FF2B5EF4-FFF2-40B4-BE49-F238E27FC236}">
                  <a16:creationId xmlns:a16="http://schemas.microsoft.com/office/drawing/2014/main" id="{8856F4EF-4FCC-71CC-A86B-789B9870E18D}"/>
                </a:ext>
              </a:extLst>
            </p:cNvPr>
            <p:cNvSpPr txBox="1"/>
            <p:nvPr/>
          </p:nvSpPr>
          <p:spPr>
            <a:xfrm>
              <a:off x="1278407" y="4487138"/>
              <a:ext cx="1859664" cy="307777"/>
            </a:xfrm>
            <a:prstGeom prst="rect">
              <a:avLst/>
            </a:prstGeom>
            <a:noFill/>
          </p:spPr>
          <p:txBody>
            <a:bodyPr wrap="square" rtlCol="0">
              <a:spAutoFit/>
            </a:bodyPr>
            <a:lstStyle/>
            <a:p>
              <a:r>
                <a:rPr lang="fr-FR" sz="1400" cap="small" dirty="0"/>
                <a:t>RW</a:t>
              </a:r>
            </a:p>
          </p:txBody>
        </p:sp>
        <p:sp>
          <p:nvSpPr>
            <p:cNvPr id="145" name="ZoneTexte 144">
              <a:extLst>
                <a:ext uri="{FF2B5EF4-FFF2-40B4-BE49-F238E27FC236}">
                  <a16:creationId xmlns:a16="http://schemas.microsoft.com/office/drawing/2014/main" id="{C109A928-71C5-F0BF-2208-34B906264F8A}"/>
                </a:ext>
              </a:extLst>
            </p:cNvPr>
            <p:cNvSpPr txBox="1"/>
            <p:nvPr/>
          </p:nvSpPr>
          <p:spPr>
            <a:xfrm>
              <a:off x="1278407" y="5015961"/>
              <a:ext cx="1759118" cy="307777"/>
            </a:xfrm>
            <a:prstGeom prst="rect">
              <a:avLst/>
            </a:prstGeom>
            <a:noFill/>
          </p:spPr>
          <p:txBody>
            <a:bodyPr wrap="square" rtlCol="0">
              <a:spAutoFit/>
            </a:bodyPr>
            <a:lstStyle/>
            <a:p>
              <a:r>
                <a:rPr lang="fr-FR" sz="1400" cap="small" dirty="0"/>
                <a:t>RWM</a:t>
              </a:r>
            </a:p>
          </p:txBody>
        </p:sp>
        <p:sp>
          <p:nvSpPr>
            <p:cNvPr id="146" name="ZoneTexte 145">
              <a:extLst>
                <a:ext uri="{FF2B5EF4-FFF2-40B4-BE49-F238E27FC236}">
                  <a16:creationId xmlns:a16="http://schemas.microsoft.com/office/drawing/2014/main" id="{021ECA43-2E77-FCF7-F3F3-C4A02C1B8313}"/>
                </a:ext>
              </a:extLst>
            </p:cNvPr>
            <p:cNvSpPr txBox="1"/>
            <p:nvPr/>
          </p:nvSpPr>
          <p:spPr>
            <a:xfrm>
              <a:off x="1294577" y="5550512"/>
              <a:ext cx="1742947" cy="307777"/>
            </a:xfrm>
            <a:prstGeom prst="rect">
              <a:avLst/>
            </a:prstGeom>
            <a:noFill/>
          </p:spPr>
          <p:txBody>
            <a:bodyPr wrap="square" rtlCol="0">
              <a:spAutoFit/>
            </a:bodyPr>
            <a:lstStyle/>
            <a:p>
              <a:r>
                <a:rPr lang="fr-FR" sz="1400" cap="small" dirty="0"/>
                <a:t>FC</a:t>
              </a:r>
            </a:p>
          </p:txBody>
        </p:sp>
      </p:grpSp>
      <p:grpSp>
        <p:nvGrpSpPr>
          <p:cNvPr id="95" name="Groupe 94">
            <a:extLst>
              <a:ext uri="{FF2B5EF4-FFF2-40B4-BE49-F238E27FC236}">
                <a16:creationId xmlns:a16="http://schemas.microsoft.com/office/drawing/2014/main" id="{283B3E47-DF6F-59A2-478E-563A2E935CB3}"/>
              </a:ext>
            </a:extLst>
          </p:cNvPr>
          <p:cNvGrpSpPr/>
          <p:nvPr/>
        </p:nvGrpSpPr>
        <p:grpSpPr>
          <a:xfrm>
            <a:off x="4230786" y="3917042"/>
            <a:ext cx="3524189" cy="1960880"/>
            <a:chOff x="1934009" y="3924397"/>
            <a:chExt cx="3524189" cy="1960880"/>
          </a:xfrm>
        </p:grpSpPr>
        <p:grpSp>
          <p:nvGrpSpPr>
            <p:cNvPr id="92" name="Groupe 91">
              <a:extLst>
                <a:ext uri="{FF2B5EF4-FFF2-40B4-BE49-F238E27FC236}">
                  <a16:creationId xmlns:a16="http://schemas.microsoft.com/office/drawing/2014/main" id="{998D4715-DE9E-8143-D09F-5DD471981E7C}"/>
                </a:ext>
              </a:extLst>
            </p:cNvPr>
            <p:cNvGrpSpPr/>
            <p:nvPr/>
          </p:nvGrpSpPr>
          <p:grpSpPr>
            <a:xfrm>
              <a:off x="1934009" y="3924397"/>
              <a:ext cx="729473" cy="1960880"/>
              <a:chOff x="1934009" y="3924397"/>
              <a:chExt cx="729473" cy="1960880"/>
            </a:xfrm>
          </p:grpSpPr>
          <p:sp>
            <p:nvSpPr>
              <p:cNvPr id="88" name="Forme libre : forme 87">
                <a:extLst>
                  <a:ext uri="{FF2B5EF4-FFF2-40B4-BE49-F238E27FC236}">
                    <a16:creationId xmlns:a16="http://schemas.microsoft.com/office/drawing/2014/main" id="{F65970A6-C015-F5B0-11BA-13696AA06742}"/>
                  </a:ext>
                </a:extLst>
              </p:cNvPr>
              <p:cNvSpPr/>
              <p:nvPr/>
            </p:nvSpPr>
            <p:spPr>
              <a:xfrm>
                <a:off x="1934009" y="3924397"/>
                <a:ext cx="538488" cy="1960880"/>
              </a:xfrm>
              <a:custGeom>
                <a:avLst/>
                <a:gdLst>
                  <a:gd name="connsiteX0" fmla="*/ 0 w 538488"/>
                  <a:gd name="connsiteY0" fmla="*/ 0 h 1960880"/>
                  <a:gd name="connsiteX1" fmla="*/ 538480 w 538488"/>
                  <a:gd name="connsiteY1" fmla="*/ 1056640 h 1960880"/>
                  <a:gd name="connsiteX2" fmla="*/ 10160 w 538488"/>
                  <a:gd name="connsiteY2" fmla="*/ 1960880 h 1960880"/>
                </a:gdLst>
                <a:ahLst/>
                <a:cxnLst>
                  <a:cxn ang="0">
                    <a:pos x="connsiteX0" y="connsiteY0"/>
                  </a:cxn>
                  <a:cxn ang="0">
                    <a:pos x="connsiteX1" y="connsiteY1"/>
                  </a:cxn>
                  <a:cxn ang="0">
                    <a:pos x="connsiteX2" y="connsiteY2"/>
                  </a:cxn>
                </a:cxnLst>
                <a:rect l="l" t="t" r="r" b="b"/>
                <a:pathLst>
                  <a:path w="538488" h="1960880">
                    <a:moveTo>
                      <a:pt x="0" y="0"/>
                    </a:moveTo>
                    <a:cubicBezTo>
                      <a:pt x="268393" y="364913"/>
                      <a:pt x="536787" y="729827"/>
                      <a:pt x="538480" y="1056640"/>
                    </a:cubicBezTo>
                    <a:cubicBezTo>
                      <a:pt x="540173" y="1383453"/>
                      <a:pt x="275166" y="1672166"/>
                      <a:pt x="10160" y="1960880"/>
                    </a:cubicBezTo>
                  </a:path>
                </a:pathLst>
              </a:cu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0" name="Connecteur droit 89">
                <a:extLst>
                  <a:ext uri="{FF2B5EF4-FFF2-40B4-BE49-F238E27FC236}">
                    <a16:creationId xmlns:a16="http://schemas.microsoft.com/office/drawing/2014/main" id="{61C3872B-F4C9-9081-C27F-9546A12267F9}"/>
                  </a:ext>
                </a:extLst>
              </p:cNvPr>
              <p:cNvCxnSpPr/>
              <p:nvPr/>
            </p:nvCxnSpPr>
            <p:spPr>
              <a:xfrm flipH="1">
                <a:off x="2472497" y="4994562"/>
                <a:ext cx="1909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ZoneTexte 92">
              <a:extLst>
                <a:ext uri="{FF2B5EF4-FFF2-40B4-BE49-F238E27FC236}">
                  <a16:creationId xmlns:a16="http://schemas.microsoft.com/office/drawing/2014/main" id="{AFBD9AC9-B83E-C43D-62FB-178C626B154A}"/>
                </a:ext>
              </a:extLst>
            </p:cNvPr>
            <p:cNvSpPr txBox="1"/>
            <p:nvPr/>
          </p:nvSpPr>
          <p:spPr>
            <a:xfrm>
              <a:off x="2610825" y="4810725"/>
              <a:ext cx="2847373" cy="307777"/>
            </a:xfrm>
            <a:prstGeom prst="rect">
              <a:avLst/>
            </a:prstGeom>
            <a:noFill/>
          </p:spPr>
          <p:txBody>
            <a:bodyPr wrap="square" rtlCol="0">
              <a:spAutoFit/>
            </a:bodyPr>
            <a:lstStyle/>
            <a:p>
              <a:r>
                <a:rPr lang="fr-FR" sz="1400" cap="small" dirty="0"/>
                <a:t>Chaque département</a:t>
              </a:r>
            </a:p>
          </p:txBody>
        </p:sp>
      </p:grpSp>
      <p:grpSp>
        <p:nvGrpSpPr>
          <p:cNvPr id="91" name="Groupe 90">
            <a:extLst>
              <a:ext uri="{FF2B5EF4-FFF2-40B4-BE49-F238E27FC236}">
                <a16:creationId xmlns:a16="http://schemas.microsoft.com/office/drawing/2014/main" id="{414F191B-C1EA-BE41-8D32-4DEF084F223C}"/>
              </a:ext>
            </a:extLst>
          </p:cNvPr>
          <p:cNvGrpSpPr/>
          <p:nvPr/>
        </p:nvGrpSpPr>
        <p:grpSpPr>
          <a:xfrm>
            <a:off x="1939570" y="3988378"/>
            <a:ext cx="2344173" cy="1843235"/>
            <a:chOff x="2349514" y="3998316"/>
            <a:chExt cx="2344173" cy="1843235"/>
          </a:xfrm>
        </p:grpSpPr>
        <p:sp>
          <p:nvSpPr>
            <p:cNvPr id="77" name="ZoneTexte 76">
              <a:extLst>
                <a:ext uri="{FF2B5EF4-FFF2-40B4-BE49-F238E27FC236}">
                  <a16:creationId xmlns:a16="http://schemas.microsoft.com/office/drawing/2014/main" id="{61B7E6A9-3065-2EF6-ED0B-573719B9E15C}"/>
                </a:ext>
              </a:extLst>
            </p:cNvPr>
            <p:cNvSpPr txBox="1"/>
            <p:nvPr/>
          </p:nvSpPr>
          <p:spPr>
            <a:xfrm>
              <a:off x="2349515" y="3998316"/>
              <a:ext cx="2208858" cy="307777"/>
            </a:xfrm>
            <a:prstGeom prst="rect">
              <a:avLst/>
            </a:prstGeom>
            <a:noFill/>
          </p:spPr>
          <p:txBody>
            <a:bodyPr wrap="square" rtlCol="0">
              <a:spAutoFit/>
            </a:bodyPr>
            <a:lstStyle/>
            <a:p>
              <a:r>
                <a:rPr lang="fr-FR" sz="1400" cap="small" dirty="0"/>
                <a:t>« </a:t>
              </a:r>
              <a:r>
                <a:rPr lang="fr-FR" sz="1400" cap="small" dirty="0" err="1"/>
                <a:t>GDL_NomDossier_RO</a:t>
              </a:r>
              <a:r>
                <a:rPr lang="fr-FR" sz="1400" cap="small" dirty="0"/>
                <a:t> »</a:t>
              </a:r>
            </a:p>
          </p:txBody>
        </p:sp>
        <p:sp>
          <p:nvSpPr>
            <p:cNvPr id="81" name="ZoneTexte 80">
              <a:extLst>
                <a:ext uri="{FF2B5EF4-FFF2-40B4-BE49-F238E27FC236}">
                  <a16:creationId xmlns:a16="http://schemas.microsoft.com/office/drawing/2014/main" id="{AF1AD1A1-F25D-90CD-DB18-C3A3FAF55330}"/>
                </a:ext>
              </a:extLst>
            </p:cNvPr>
            <p:cNvSpPr txBox="1"/>
            <p:nvPr/>
          </p:nvSpPr>
          <p:spPr>
            <a:xfrm>
              <a:off x="2349515" y="4468549"/>
              <a:ext cx="2208858" cy="307777"/>
            </a:xfrm>
            <a:prstGeom prst="rect">
              <a:avLst/>
            </a:prstGeom>
            <a:noFill/>
          </p:spPr>
          <p:txBody>
            <a:bodyPr wrap="square" rtlCol="0">
              <a:spAutoFit/>
            </a:bodyPr>
            <a:lstStyle/>
            <a:p>
              <a:r>
                <a:rPr lang="fr-FR" sz="1400" cap="small" dirty="0"/>
                <a:t>« </a:t>
              </a:r>
              <a:r>
                <a:rPr lang="fr-FR" sz="1400" cap="small" dirty="0" err="1"/>
                <a:t>GDL_NomDossier_RW</a:t>
              </a:r>
              <a:r>
                <a:rPr lang="fr-FR" sz="1400" cap="small" dirty="0"/>
                <a:t> »</a:t>
              </a:r>
            </a:p>
          </p:txBody>
        </p:sp>
        <p:sp>
          <p:nvSpPr>
            <p:cNvPr id="87" name="ZoneTexte 86">
              <a:extLst>
                <a:ext uri="{FF2B5EF4-FFF2-40B4-BE49-F238E27FC236}">
                  <a16:creationId xmlns:a16="http://schemas.microsoft.com/office/drawing/2014/main" id="{BD24D073-1DAD-9938-60A9-6C966C451A03}"/>
                </a:ext>
              </a:extLst>
            </p:cNvPr>
            <p:cNvSpPr txBox="1"/>
            <p:nvPr/>
          </p:nvSpPr>
          <p:spPr>
            <a:xfrm>
              <a:off x="2349514" y="5003170"/>
              <a:ext cx="2344173" cy="307777"/>
            </a:xfrm>
            <a:prstGeom prst="rect">
              <a:avLst/>
            </a:prstGeom>
            <a:noFill/>
          </p:spPr>
          <p:txBody>
            <a:bodyPr wrap="square" rtlCol="0">
              <a:spAutoFit/>
            </a:bodyPr>
            <a:lstStyle/>
            <a:p>
              <a:r>
                <a:rPr lang="fr-FR" sz="1400" cap="small" dirty="0"/>
                <a:t>« </a:t>
              </a:r>
              <a:r>
                <a:rPr lang="fr-FR" sz="1400" cap="small" dirty="0" err="1"/>
                <a:t>GDL_NomDossier_RWM</a:t>
              </a:r>
              <a:r>
                <a:rPr lang="fr-FR" sz="1400" cap="small" dirty="0"/>
                <a:t> »</a:t>
              </a:r>
            </a:p>
          </p:txBody>
        </p:sp>
        <p:sp>
          <p:nvSpPr>
            <p:cNvPr id="89" name="ZoneTexte 88">
              <a:extLst>
                <a:ext uri="{FF2B5EF4-FFF2-40B4-BE49-F238E27FC236}">
                  <a16:creationId xmlns:a16="http://schemas.microsoft.com/office/drawing/2014/main" id="{A3134CA5-CD8F-BCB3-215C-340281177EA5}"/>
                </a:ext>
              </a:extLst>
            </p:cNvPr>
            <p:cNvSpPr txBox="1"/>
            <p:nvPr/>
          </p:nvSpPr>
          <p:spPr>
            <a:xfrm>
              <a:off x="2349515" y="5533774"/>
              <a:ext cx="2208858" cy="307777"/>
            </a:xfrm>
            <a:prstGeom prst="rect">
              <a:avLst/>
            </a:prstGeom>
            <a:noFill/>
          </p:spPr>
          <p:txBody>
            <a:bodyPr wrap="square" rtlCol="0">
              <a:spAutoFit/>
            </a:bodyPr>
            <a:lstStyle/>
            <a:p>
              <a:r>
                <a:rPr lang="fr-FR" sz="1400" cap="small" dirty="0"/>
                <a:t>« </a:t>
              </a:r>
              <a:r>
                <a:rPr lang="fr-FR" sz="1400" cap="small" dirty="0" err="1"/>
                <a:t>GDL_NomDossier_FC</a:t>
              </a:r>
              <a:r>
                <a:rPr lang="fr-FR" sz="1400" cap="small" dirty="0"/>
                <a:t> »</a:t>
              </a:r>
            </a:p>
          </p:txBody>
        </p:sp>
      </p:grpSp>
      <p:grpSp>
        <p:nvGrpSpPr>
          <p:cNvPr id="97" name="Groupe 96">
            <a:extLst>
              <a:ext uri="{FF2B5EF4-FFF2-40B4-BE49-F238E27FC236}">
                <a16:creationId xmlns:a16="http://schemas.microsoft.com/office/drawing/2014/main" id="{B8987036-BE9A-7D32-FD62-11473815A199}"/>
              </a:ext>
            </a:extLst>
          </p:cNvPr>
          <p:cNvGrpSpPr/>
          <p:nvPr/>
        </p:nvGrpSpPr>
        <p:grpSpPr>
          <a:xfrm>
            <a:off x="2442802" y="351116"/>
            <a:ext cx="7499984" cy="5839474"/>
            <a:chOff x="2442802" y="351116"/>
            <a:chExt cx="7499984" cy="5839474"/>
          </a:xfrm>
        </p:grpSpPr>
        <p:sp>
          <p:nvSpPr>
            <p:cNvPr id="96" name="Rectangle 95">
              <a:extLst>
                <a:ext uri="{FF2B5EF4-FFF2-40B4-BE49-F238E27FC236}">
                  <a16:creationId xmlns:a16="http://schemas.microsoft.com/office/drawing/2014/main" id="{FCCCC8E1-EE73-A2B4-C65B-8DB8FAC49BE1}"/>
                </a:ext>
              </a:extLst>
            </p:cNvPr>
            <p:cNvSpPr/>
            <p:nvPr/>
          </p:nvSpPr>
          <p:spPr>
            <a:xfrm>
              <a:off x="2442802" y="351116"/>
              <a:ext cx="7499984" cy="5839474"/>
            </a:xfrm>
            <a:prstGeom prst="rect">
              <a:avLst/>
            </a:prstGeom>
            <a:solidFill>
              <a:srgbClr val="779AD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4" name="Image 93" descr="Une image contenant texte, capture d’écran, logiciel, affichage&#10;&#10;Description générée automatiquement">
              <a:extLst>
                <a:ext uri="{FF2B5EF4-FFF2-40B4-BE49-F238E27FC236}">
                  <a16:creationId xmlns:a16="http://schemas.microsoft.com/office/drawing/2014/main" id="{8FE50C9B-76A5-1096-6AAB-D4E8BFE5E37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544343" y="468640"/>
              <a:ext cx="7296902" cy="5604426"/>
            </a:xfrm>
            <a:prstGeom prst="rect">
              <a:avLst/>
            </a:prstGeom>
          </p:spPr>
        </p:pic>
      </p:grpSp>
      <p:pic>
        <p:nvPicPr>
          <p:cNvPr id="98" name="Image 97" descr="Une image contenant dessin humoristique, capture d’écran, mammifère, Graphique&#10;&#10;Description générée automatiquement">
            <a:extLst>
              <a:ext uri="{FF2B5EF4-FFF2-40B4-BE49-F238E27FC236}">
                <a16:creationId xmlns:a16="http://schemas.microsoft.com/office/drawing/2014/main" id="{7BB48372-93BA-640D-9BE9-FAD7644EDF27}"/>
              </a:ext>
            </a:extLst>
          </p:cNvPr>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10153436" y="-3850521"/>
            <a:ext cx="1521440" cy="856667"/>
          </a:xfrm>
          <a:prstGeom prst="rect">
            <a:avLst/>
          </a:prstGeom>
        </p:spPr>
      </p:pic>
    </p:spTree>
    <p:extLst>
      <p:ext uri="{BB962C8B-B14F-4D97-AF65-F5344CB8AC3E}">
        <p14:creationId xmlns:p14="http://schemas.microsoft.com/office/powerpoint/2010/main" val="612788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anim calcmode="lin" valueType="num">
                                      <p:cBhvr>
                                        <p:cTn id="8" dur="1000" fill="hold"/>
                                        <p:tgtEl>
                                          <p:spTgt spid="91"/>
                                        </p:tgtEl>
                                        <p:attrNameLst>
                                          <p:attrName>ppt_x</p:attrName>
                                        </p:attrNameLst>
                                      </p:cBhvr>
                                      <p:tavLst>
                                        <p:tav tm="0">
                                          <p:val>
                                            <p:strVal val="#ppt_x"/>
                                          </p:val>
                                        </p:tav>
                                        <p:tav tm="100000">
                                          <p:val>
                                            <p:strVal val="#ppt_x"/>
                                          </p:val>
                                        </p:tav>
                                      </p:tavLst>
                                    </p:anim>
                                    <p:anim calcmode="lin" valueType="num">
                                      <p:cBhvr>
                                        <p:cTn id="9"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1000"/>
                                        <p:tgtEl>
                                          <p:spTgt spid="97"/>
                                        </p:tgtEl>
                                      </p:cBhvr>
                                    </p:animEffect>
                                    <p:anim calcmode="lin" valueType="num">
                                      <p:cBhvr>
                                        <p:cTn id="15" dur="1000" fill="hold"/>
                                        <p:tgtEl>
                                          <p:spTgt spid="97"/>
                                        </p:tgtEl>
                                        <p:attrNameLst>
                                          <p:attrName>ppt_x</p:attrName>
                                        </p:attrNameLst>
                                      </p:cBhvr>
                                      <p:tavLst>
                                        <p:tav tm="0">
                                          <p:val>
                                            <p:strVal val="#ppt_x"/>
                                          </p:val>
                                        </p:tav>
                                        <p:tav tm="100000">
                                          <p:val>
                                            <p:strVal val="#ppt_x"/>
                                          </p:val>
                                        </p:tav>
                                      </p:tavLst>
                                    </p:anim>
                                    <p:anim calcmode="lin" valueType="num">
                                      <p:cBhvr>
                                        <p:cTn id="16"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nodeType="clickEffect">
                                  <p:stCondLst>
                                    <p:cond delay="0"/>
                                  </p:stCondLst>
                                  <p:childTnLst>
                                    <p:animEffect transition="out" filter="fade">
                                      <p:cBhvr>
                                        <p:cTn id="20" dur="1000"/>
                                        <p:tgtEl>
                                          <p:spTgt spid="97"/>
                                        </p:tgtEl>
                                      </p:cBhvr>
                                    </p:animEffect>
                                    <p:anim calcmode="lin" valueType="num">
                                      <p:cBhvr>
                                        <p:cTn id="21" dur="1000"/>
                                        <p:tgtEl>
                                          <p:spTgt spid="97"/>
                                        </p:tgtEl>
                                        <p:attrNameLst>
                                          <p:attrName>ppt_x</p:attrName>
                                        </p:attrNameLst>
                                      </p:cBhvr>
                                      <p:tavLst>
                                        <p:tav tm="0">
                                          <p:val>
                                            <p:strVal val="ppt_x"/>
                                          </p:val>
                                        </p:tav>
                                        <p:tav tm="100000">
                                          <p:val>
                                            <p:strVal val="ppt_x"/>
                                          </p:val>
                                        </p:tav>
                                      </p:tavLst>
                                    </p:anim>
                                    <p:anim calcmode="lin" valueType="num">
                                      <p:cBhvr>
                                        <p:cTn id="22" dur="1000"/>
                                        <p:tgtEl>
                                          <p:spTgt spid="97"/>
                                        </p:tgtEl>
                                        <p:attrNameLst>
                                          <p:attrName>ppt_y</p:attrName>
                                        </p:attrNameLst>
                                      </p:cBhvr>
                                      <p:tavLst>
                                        <p:tav tm="0">
                                          <p:val>
                                            <p:strVal val="ppt_y"/>
                                          </p:val>
                                        </p:tav>
                                        <p:tav tm="100000">
                                          <p:val>
                                            <p:strVal val="ppt_y+.1"/>
                                          </p:val>
                                        </p:tav>
                                      </p:tavLst>
                                    </p:anim>
                                    <p:set>
                                      <p:cBhvr>
                                        <p:cTn id="23" dur="1" fill="hold">
                                          <p:stCondLst>
                                            <p:cond delay="999"/>
                                          </p:stCondLst>
                                        </p:cTn>
                                        <p:tgtEl>
                                          <p:spTgt spid="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C0049-5B05-6CCE-33B1-C61E0DBA922D}"/>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C530031C-FCB3-0F00-6071-CD1CF41A81CA}"/>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03CF948C-5154-C300-635F-14A8DC16F93F}"/>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88D2F7A6-4102-1A6D-6790-49183BB662E0}"/>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53EB7CED-19A2-82AB-689A-BEDAADD1C260}"/>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46F163F3-2D11-0C84-B962-24E6C98E1018}"/>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3A395E3D-4F5D-0EEF-9A25-934EEE86E324}"/>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AB13D5D8-4BA6-EABA-5D89-721100F3F26D}"/>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A46EBC26-07D7-FFF6-434E-8F28C46411EF}"/>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4A91228F-6BE8-3DEE-0ABA-9CE7283917DE}"/>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57C08300-039D-0EAD-59CC-4267EAF3E5D3}"/>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65D1A30D-0BAA-6604-D2CB-30D17A1DB7B8}"/>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7ED7AC69-2CD6-9B0F-3770-B84F068943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1D5CDEA4-1449-8DFD-7FFA-FE97A75CA4A3}"/>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F8863EB7-23E3-34C7-15A4-3525D433A0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993FAD9B-7674-1399-18AD-AD91221DEC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6F7AFDEA-BC1A-0B03-ECBA-C105EE030BC3}"/>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343AD785-10C6-1871-9796-353FEDDF2A1D}"/>
              </a:ext>
            </a:extLst>
          </p:cNvPr>
          <p:cNvGrpSpPr/>
          <p:nvPr/>
        </p:nvGrpSpPr>
        <p:grpSpPr>
          <a:xfrm>
            <a:off x="3879535" y="1174092"/>
            <a:ext cx="986209" cy="1402001"/>
            <a:chOff x="1783941" y="3845085"/>
            <a:chExt cx="986209" cy="1402001"/>
          </a:xfrm>
        </p:grpSpPr>
        <p:grpSp>
          <p:nvGrpSpPr>
            <p:cNvPr id="2" name="Groupe 1">
              <a:extLst>
                <a:ext uri="{FF2B5EF4-FFF2-40B4-BE49-F238E27FC236}">
                  <a16:creationId xmlns:a16="http://schemas.microsoft.com/office/drawing/2014/main" id="{E2542DB1-7F4E-EB2D-1A8E-AF171ABC8D6D}"/>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F1590016-239E-3296-D70A-908A45978029}"/>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8859333B-A3C3-1002-EEA9-78CDD49F4CFE}"/>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B9529C3A-2777-9743-1B69-1FC5CCEA11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2049BE12-6A08-CF13-4291-D2565468FBA2}"/>
              </a:ext>
            </a:extLst>
          </p:cNvPr>
          <p:cNvGrpSpPr/>
          <p:nvPr/>
        </p:nvGrpSpPr>
        <p:grpSpPr>
          <a:xfrm>
            <a:off x="4868052" y="1718131"/>
            <a:ext cx="2520950" cy="307777"/>
            <a:chOff x="4868052" y="1718131"/>
            <a:chExt cx="2520950" cy="307777"/>
          </a:xfrm>
        </p:grpSpPr>
        <p:sp>
          <p:nvSpPr>
            <p:cNvPr id="3" name="ZoneTexte 2">
              <a:extLst>
                <a:ext uri="{FF2B5EF4-FFF2-40B4-BE49-F238E27FC236}">
                  <a16:creationId xmlns:a16="http://schemas.microsoft.com/office/drawing/2014/main" id="{DA16DA62-18FD-4368-0F44-03C02BE3E1B0}"/>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58A8D078-B614-BF5A-6B3F-E876F57DFD64}"/>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e 11">
            <a:extLst>
              <a:ext uri="{FF2B5EF4-FFF2-40B4-BE49-F238E27FC236}">
                <a16:creationId xmlns:a16="http://schemas.microsoft.com/office/drawing/2014/main" id="{E9F5DA59-847A-E610-683F-010E89579452}"/>
              </a:ext>
            </a:extLst>
          </p:cNvPr>
          <p:cNvGrpSpPr/>
          <p:nvPr/>
        </p:nvGrpSpPr>
        <p:grpSpPr>
          <a:xfrm>
            <a:off x="4877596" y="2103391"/>
            <a:ext cx="1235020" cy="1185287"/>
            <a:chOff x="4877596" y="2103391"/>
            <a:chExt cx="1235020" cy="1185287"/>
          </a:xfrm>
        </p:grpSpPr>
        <p:cxnSp>
          <p:nvCxnSpPr>
            <p:cNvPr id="11" name="Connecteur droit 10">
              <a:extLst>
                <a:ext uri="{FF2B5EF4-FFF2-40B4-BE49-F238E27FC236}">
                  <a16:creationId xmlns:a16="http://schemas.microsoft.com/office/drawing/2014/main" id="{D870464D-5DCE-B893-D5A3-744EDAE6A371}"/>
                </a:ext>
              </a:extLst>
            </p:cNvPr>
            <p:cNvCxnSpPr>
              <a:cxnSpLocks/>
            </p:cNvCxnSpPr>
            <p:nvPr/>
          </p:nvCxnSpPr>
          <p:spPr>
            <a:xfrm flipV="1">
              <a:off x="5397676" y="2103391"/>
              <a:ext cx="714940" cy="66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781F5C35-CF89-1AAF-BA96-97A4EBA501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7596" y="2797146"/>
              <a:ext cx="491532" cy="491532"/>
            </a:xfrm>
            <a:prstGeom prst="rect">
              <a:avLst/>
            </a:prstGeom>
          </p:spPr>
        </p:pic>
      </p:grpSp>
      <p:cxnSp>
        <p:nvCxnSpPr>
          <p:cNvPr id="15" name="Connecteur droit 14">
            <a:extLst>
              <a:ext uri="{FF2B5EF4-FFF2-40B4-BE49-F238E27FC236}">
                <a16:creationId xmlns:a16="http://schemas.microsoft.com/office/drawing/2014/main" id="{44E4B521-375A-C114-51B1-852E5D881FAA}"/>
              </a:ext>
            </a:extLst>
          </p:cNvPr>
          <p:cNvCxnSpPr>
            <a:cxnSpLocks/>
          </p:cNvCxnSpPr>
          <p:nvPr/>
        </p:nvCxnSpPr>
        <p:spPr>
          <a:xfrm flipV="1">
            <a:off x="5890451" y="2095762"/>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08108AAF-A178-CE6D-6585-F5974E0ED7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2419" y="2683468"/>
            <a:ext cx="776064" cy="776064"/>
          </a:xfrm>
          <a:prstGeom prst="rect">
            <a:avLst/>
          </a:prstGeom>
        </p:spPr>
      </p:pic>
      <p:cxnSp>
        <p:nvCxnSpPr>
          <p:cNvPr id="22" name="Connecteur droit 21">
            <a:extLst>
              <a:ext uri="{FF2B5EF4-FFF2-40B4-BE49-F238E27FC236}">
                <a16:creationId xmlns:a16="http://schemas.microsoft.com/office/drawing/2014/main" id="{6076D943-3A72-11FD-6458-A6ED8EFAC686}"/>
              </a:ext>
            </a:extLst>
          </p:cNvPr>
          <p:cNvCxnSpPr>
            <a:cxnSpLocks/>
          </p:cNvCxnSpPr>
          <p:nvPr/>
        </p:nvCxnSpPr>
        <p:spPr>
          <a:xfrm flipH="1" flipV="1">
            <a:off x="6119755" y="2095762"/>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884CBFF4-E802-B7C3-D3E8-01320CB454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7359" y="2731534"/>
            <a:ext cx="938102" cy="532011"/>
          </a:xfrm>
          <a:prstGeom prst="rect">
            <a:avLst/>
          </a:prstGeom>
        </p:spPr>
      </p:pic>
      <p:cxnSp>
        <p:nvCxnSpPr>
          <p:cNvPr id="30" name="Connecteur droit 29">
            <a:extLst>
              <a:ext uri="{FF2B5EF4-FFF2-40B4-BE49-F238E27FC236}">
                <a16:creationId xmlns:a16="http://schemas.microsoft.com/office/drawing/2014/main" id="{F682FE72-F055-AF12-DFD3-A3E0433EF78F}"/>
              </a:ext>
            </a:extLst>
          </p:cNvPr>
          <p:cNvCxnSpPr>
            <a:cxnSpLocks/>
          </p:cNvCxnSpPr>
          <p:nvPr/>
        </p:nvCxnSpPr>
        <p:spPr>
          <a:xfrm flipH="1" flipV="1">
            <a:off x="6112616" y="2095762"/>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451A455E-9FC1-1C63-8E1F-0FCA61D99D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07393" y="2624742"/>
            <a:ext cx="700829" cy="659603"/>
          </a:xfrm>
          <a:prstGeom prst="rect">
            <a:avLst/>
          </a:prstGeom>
        </p:spPr>
      </p:pic>
      <p:cxnSp>
        <p:nvCxnSpPr>
          <p:cNvPr id="35" name="Connecteur droit 34">
            <a:extLst>
              <a:ext uri="{FF2B5EF4-FFF2-40B4-BE49-F238E27FC236}">
                <a16:creationId xmlns:a16="http://schemas.microsoft.com/office/drawing/2014/main" id="{83D2196A-0EC1-989D-A9C7-234F5633E53E}"/>
              </a:ext>
            </a:extLst>
          </p:cNvPr>
          <p:cNvCxnSpPr>
            <a:cxnSpLocks/>
          </p:cNvCxnSpPr>
          <p:nvPr/>
        </p:nvCxnSpPr>
        <p:spPr>
          <a:xfrm>
            <a:off x="6875994" y="1911362"/>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885BF923-47F0-F6DE-A54D-B7022CC22CEB}"/>
              </a:ext>
            </a:extLst>
          </p:cNvPr>
          <p:cNvSpPr txBox="1"/>
          <p:nvPr/>
        </p:nvSpPr>
        <p:spPr>
          <a:xfrm>
            <a:off x="8158480" y="1712039"/>
            <a:ext cx="2042893" cy="307777"/>
          </a:xfrm>
          <a:prstGeom prst="rect">
            <a:avLst/>
          </a:prstGeom>
          <a:noFill/>
        </p:spPr>
        <p:txBody>
          <a:bodyPr wrap="square" rtlCol="0">
            <a:spAutoFit/>
          </a:bodyPr>
          <a:lstStyle/>
          <a:p>
            <a:r>
              <a:rPr lang="fr-FR" sz="1400" cap="small" dirty="0"/>
              <a:t>Service DNS</a:t>
            </a:r>
          </a:p>
        </p:txBody>
      </p:sp>
      <p:pic>
        <p:nvPicPr>
          <p:cNvPr id="18" name="Image 17">
            <a:extLst>
              <a:ext uri="{FF2B5EF4-FFF2-40B4-BE49-F238E27FC236}">
                <a16:creationId xmlns:a16="http://schemas.microsoft.com/office/drawing/2014/main" id="{F688FF0D-2958-B6D6-7DD6-14D7FB8AD5DC}"/>
              </a:ext>
            </a:extLst>
          </p:cNvPr>
          <p:cNvPicPr>
            <a:picLocks noChangeAspect="1"/>
          </p:cNvPicPr>
          <p:nvPr/>
        </p:nvPicPr>
        <p:blipFill>
          <a:blip r:embed="rId9"/>
          <a:stretch>
            <a:fillRect/>
          </a:stretch>
        </p:blipFill>
        <p:spPr>
          <a:xfrm>
            <a:off x="8092769" y="2069793"/>
            <a:ext cx="1726428" cy="841017"/>
          </a:xfrm>
          <a:prstGeom prst="rect">
            <a:avLst/>
          </a:prstGeom>
        </p:spPr>
      </p:pic>
      <p:pic>
        <p:nvPicPr>
          <p:cNvPr id="20" name="Image 19" descr="Une image contenant dessin humoristique, capture d’écran, mammifère, Graphique&#10;&#10;Description générée automatiquement">
            <a:extLst>
              <a:ext uri="{FF2B5EF4-FFF2-40B4-BE49-F238E27FC236}">
                <a16:creationId xmlns:a16="http://schemas.microsoft.com/office/drawing/2014/main" id="{AE39D6DC-16BD-E5C5-AD2C-9F148AD2DE96}"/>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3445548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0CCDF-6072-3028-107A-191347580A4F}"/>
            </a:ext>
          </a:extLst>
        </p:cNvPr>
        <p:cNvGrpSpPr/>
        <p:nvPr/>
      </p:nvGrpSpPr>
      <p:grpSpPr>
        <a:xfrm>
          <a:off x="0" y="0"/>
          <a:ext cx="0" cy="0"/>
          <a:chOff x="0" y="0"/>
          <a:chExt cx="0" cy="0"/>
        </a:xfrm>
      </p:grpSpPr>
      <p:grpSp>
        <p:nvGrpSpPr>
          <p:cNvPr id="72" name="Groupe 71">
            <a:extLst>
              <a:ext uri="{FF2B5EF4-FFF2-40B4-BE49-F238E27FC236}">
                <a16:creationId xmlns:a16="http://schemas.microsoft.com/office/drawing/2014/main" id="{E677E000-1746-FDCE-13CF-B527A9681105}"/>
              </a:ext>
            </a:extLst>
          </p:cNvPr>
          <p:cNvGrpSpPr/>
          <p:nvPr/>
        </p:nvGrpSpPr>
        <p:grpSpPr>
          <a:xfrm>
            <a:off x="6686775" y="2515025"/>
            <a:ext cx="2293101" cy="352131"/>
            <a:chOff x="6686775" y="2515025"/>
            <a:chExt cx="2293101" cy="352131"/>
          </a:xfrm>
        </p:grpSpPr>
        <p:grpSp>
          <p:nvGrpSpPr>
            <p:cNvPr id="68" name="Groupe 67">
              <a:extLst>
                <a:ext uri="{FF2B5EF4-FFF2-40B4-BE49-F238E27FC236}">
                  <a16:creationId xmlns:a16="http://schemas.microsoft.com/office/drawing/2014/main" id="{80FAF825-2A4A-1BB3-BAAA-4A2D0C7064F3}"/>
                </a:ext>
              </a:extLst>
            </p:cNvPr>
            <p:cNvGrpSpPr/>
            <p:nvPr/>
          </p:nvGrpSpPr>
          <p:grpSpPr>
            <a:xfrm>
              <a:off x="6686775" y="2515025"/>
              <a:ext cx="374049" cy="352131"/>
              <a:chOff x="6697693" y="2538477"/>
              <a:chExt cx="374049" cy="352131"/>
            </a:xfrm>
          </p:grpSpPr>
          <p:pic>
            <p:nvPicPr>
              <p:cNvPr id="66" name="Image 65" descr="Une image contenant capture d’écran, noir, texte, Graphique&#10;&#10;Description générée automatiquement">
                <a:extLst>
                  <a:ext uri="{FF2B5EF4-FFF2-40B4-BE49-F238E27FC236}">
                    <a16:creationId xmlns:a16="http://schemas.microsoft.com/office/drawing/2014/main" id="{EBDF730D-9D65-A1AE-F997-D13ACAA73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693" y="2542993"/>
                <a:ext cx="324163" cy="324163"/>
              </a:xfrm>
              <a:prstGeom prst="rect">
                <a:avLst/>
              </a:prstGeom>
              <a:ln>
                <a:solidFill>
                  <a:schemeClr val="bg1"/>
                </a:solidFill>
              </a:ln>
            </p:spPr>
          </p:pic>
          <p:pic>
            <p:nvPicPr>
              <p:cNvPr id="67" name="Image 66" descr="Une image contenant symbole, Graphique, logo&#10;&#10;Description générée automatiquement">
                <a:extLst>
                  <a:ext uri="{FF2B5EF4-FFF2-40B4-BE49-F238E27FC236}">
                    <a16:creationId xmlns:a16="http://schemas.microsoft.com/office/drawing/2014/main" id="{E09651C4-74A8-4DE9-A6A1-6BAA73C84B2E}"/>
                  </a:ext>
                </a:extLst>
              </p:cNvPr>
              <p:cNvPicPr>
                <a:picLocks noChangeAspect="1"/>
              </p:cNvPicPr>
              <p:nvPr/>
            </p:nvPicPr>
            <p:blipFill rotWithShape="1">
              <a:blip r:embed="rId3">
                <a:extLst>
                  <a:ext uri="{28A0092B-C50C-407E-A947-70E740481C1C}">
                    <a14:useLocalDpi xmlns:a14="http://schemas.microsoft.com/office/drawing/2010/main" val="0"/>
                  </a:ext>
                </a:extLst>
              </a:blip>
              <a:srcRect b="9824"/>
              <a:stretch/>
            </p:blipFill>
            <p:spPr>
              <a:xfrm>
                <a:off x="6709143" y="2538477"/>
                <a:ext cx="362599" cy="352131"/>
              </a:xfrm>
              <a:prstGeom prst="rect">
                <a:avLst/>
              </a:prstGeom>
              <a:ln>
                <a:solidFill>
                  <a:schemeClr val="bg1"/>
                </a:solidFill>
              </a:ln>
            </p:spPr>
          </p:pic>
        </p:grpSp>
        <p:cxnSp>
          <p:nvCxnSpPr>
            <p:cNvPr id="71" name="Connecteur droit 70">
              <a:extLst>
                <a:ext uri="{FF2B5EF4-FFF2-40B4-BE49-F238E27FC236}">
                  <a16:creationId xmlns:a16="http://schemas.microsoft.com/office/drawing/2014/main" id="{3EF6789E-9265-DA77-36AC-30DE209C4B5C}"/>
                </a:ext>
              </a:extLst>
            </p:cNvPr>
            <p:cNvCxnSpPr/>
            <p:nvPr/>
          </p:nvCxnSpPr>
          <p:spPr>
            <a:xfrm>
              <a:off x="7532980" y="2804767"/>
              <a:ext cx="1446896" cy="37414"/>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grpSp>
      <p:sp>
        <p:nvSpPr>
          <p:cNvPr id="17" name="Hexagone 16">
            <a:extLst>
              <a:ext uri="{FF2B5EF4-FFF2-40B4-BE49-F238E27FC236}">
                <a16:creationId xmlns:a16="http://schemas.microsoft.com/office/drawing/2014/main" id="{E599EF24-48DE-92B2-A831-64ADA30B63CF}"/>
              </a:ext>
            </a:extLst>
          </p:cNvPr>
          <p:cNvSpPr/>
          <p:nvPr/>
        </p:nvSpPr>
        <p:spPr>
          <a:xfrm rot="18802443">
            <a:off x="8450030" y="-7839497"/>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7A7C0383-BB93-D28C-A089-FB5E1B515142}"/>
              </a:ext>
            </a:extLst>
          </p:cNvPr>
          <p:cNvSpPr/>
          <p:nvPr/>
        </p:nvSpPr>
        <p:spPr>
          <a:xfrm>
            <a:off x="-4419186" y="-342771"/>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DCCF2A74-DC60-BEE8-A619-94EC282DF47C}"/>
              </a:ext>
            </a:extLst>
          </p:cNvPr>
          <p:cNvSpPr/>
          <p:nvPr/>
        </p:nvSpPr>
        <p:spPr>
          <a:xfrm>
            <a:off x="-3486866" y="1654361"/>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00E4EE45-0F81-5073-84AC-D9E89A6A0691}"/>
              </a:ext>
            </a:extLst>
          </p:cNvPr>
          <p:cNvSpPr/>
          <p:nvPr/>
        </p:nvSpPr>
        <p:spPr>
          <a:xfrm>
            <a:off x="-3486866" y="310533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A3640713-A13E-D70C-D635-773B5D2858C8}"/>
              </a:ext>
            </a:extLst>
          </p:cNvPr>
          <p:cNvSpPr txBox="1"/>
          <p:nvPr/>
        </p:nvSpPr>
        <p:spPr>
          <a:xfrm>
            <a:off x="-7145761" y="3284345"/>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71416552-5B36-DD4F-5EAB-15131A096D29}"/>
              </a:ext>
            </a:extLst>
          </p:cNvPr>
          <p:cNvSpPr/>
          <p:nvPr/>
        </p:nvSpPr>
        <p:spPr>
          <a:xfrm>
            <a:off x="-3486866" y="455631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C54C640B-249A-6599-533F-1B1B6C439B52}"/>
              </a:ext>
            </a:extLst>
          </p:cNvPr>
          <p:cNvSpPr txBox="1"/>
          <p:nvPr/>
        </p:nvSpPr>
        <p:spPr>
          <a:xfrm>
            <a:off x="-3093197" y="4760182"/>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D9C0CC51-7835-7746-2624-33D55D98014E}"/>
              </a:ext>
            </a:extLst>
          </p:cNvPr>
          <p:cNvSpPr txBox="1"/>
          <p:nvPr/>
        </p:nvSpPr>
        <p:spPr>
          <a:xfrm>
            <a:off x="-7274163" y="1858233"/>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9DFC3646-0D1F-71DF-9545-F00BC52C0AE5}"/>
              </a:ext>
            </a:extLst>
          </p:cNvPr>
          <p:cNvSpPr/>
          <p:nvPr/>
        </p:nvSpPr>
        <p:spPr>
          <a:xfrm>
            <a:off x="-5076907" y="-133243"/>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5B9D2237-31D0-4801-4684-EF60B93E172C}"/>
              </a:ext>
            </a:extLst>
          </p:cNvPr>
          <p:cNvSpPr/>
          <p:nvPr/>
        </p:nvSpPr>
        <p:spPr>
          <a:xfrm>
            <a:off x="-3925340" y="1654361"/>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E6E6A7E0-0BE0-F13D-7FF4-1F497E557132}"/>
              </a:ext>
            </a:extLst>
          </p:cNvPr>
          <p:cNvSpPr/>
          <p:nvPr/>
        </p:nvSpPr>
        <p:spPr>
          <a:xfrm>
            <a:off x="-3925340" y="310533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D83E868C-8A19-CE23-D5A1-EED0D2DFA9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827756" y="3144023"/>
            <a:ext cx="699700" cy="699700"/>
          </a:xfrm>
          <a:prstGeom prst="rect">
            <a:avLst/>
          </a:prstGeom>
        </p:spPr>
      </p:pic>
      <p:sp>
        <p:nvSpPr>
          <p:cNvPr id="56" name="Ellipse 55">
            <a:extLst>
              <a:ext uri="{FF2B5EF4-FFF2-40B4-BE49-F238E27FC236}">
                <a16:creationId xmlns:a16="http://schemas.microsoft.com/office/drawing/2014/main" id="{2F04A0E0-1D16-46F7-F1F4-62E370C79DD2}"/>
              </a:ext>
            </a:extLst>
          </p:cNvPr>
          <p:cNvSpPr/>
          <p:nvPr/>
        </p:nvSpPr>
        <p:spPr>
          <a:xfrm>
            <a:off x="-3925340" y="455631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F36904DC-9847-A5EC-1EB5-9E7B15A49C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827756" y="4594998"/>
            <a:ext cx="699700" cy="699700"/>
          </a:xfrm>
          <a:prstGeom prst="rect">
            <a:avLst/>
          </a:prstGeom>
        </p:spPr>
      </p:pic>
      <p:pic>
        <p:nvPicPr>
          <p:cNvPr id="58" name="Graphique 57">
            <a:extLst>
              <a:ext uri="{FF2B5EF4-FFF2-40B4-BE49-F238E27FC236}">
                <a16:creationId xmlns:a16="http://schemas.microsoft.com/office/drawing/2014/main" id="{9844C1A8-3168-D0FD-7548-0E5AA9228C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827756" y="1693049"/>
            <a:ext cx="699700" cy="699700"/>
          </a:xfrm>
          <a:prstGeom prst="rect">
            <a:avLst/>
          </a:prstGeom>
        </p:spPr>
      </p:pic>
      <p:sp>
        <p:nvSpPr>
          <p:cNvPr id="10" name="ZoneTexte 9">
            <a:extLst>
              <a:ext uri="{FF2B5EF4-FFF2-40B4-BE49-F238E27FC236}">
                <a16:creationId xmlns:a16="http://schemas.microsoft.com/office/drawing/2014/main" id="{C3EA29EC-20E0-C109-189E-4C7CB745966E}"/>
              </a:ext>
            </a:extLst>
          </p:cNvPr>
          <p:cNvSpPr txBox="1"/>
          <p:nvPr/>
        </p:nvSpPr>
        <p:spPr>
          <a:xfrm>
            <a:off x="1361033" y="-4174925"/>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9C4CBC9D-4CD3-B970-6DA2-EB1E31BDA16C}"/>
              </a:ext>
            </a:extLst>
          </p:cNvPr>
          <p:cNvGrpSpPr/>
          <p:nvPr/>
        </p:nvGrpSpPr>
        <p:grpSpPr>
          <a:xfrm>
            <a:off x="1386384" y="-2628211"/>
            <a:ext cx="986209" cy="1402001"/>
            <a:chOff x="1783941" y="3845085"/>
            <a:chExt cx="986209" cy="1402001"/>
          </a:xfrm>
        </p:grpSpPr>
        <p:grpSp>
          <p:nvGrpSpPr>
            <p:cNvPr id="2" name="Groupe 1">
              <a:extLst>
                <a:ext uri="{FF2B5EF4-FFF2-40B4-BE49-F238E27FC236}">
                  <a16:creationId xmlns:a16="http://schemas.microsoft.com/office/drawing/2014/main" id="{D0F0E1D6-27C7-C102-4C5D-91FB9FB7B26F}"/>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0C526591-A9B2-8A30-58FB-31AE312AB501}"/>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69379B84-031E-0174-2D2D-3BE174ACC95E}"/>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3717071D-FB07-6EC6-C6EC-082B894B7C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039DD219-C73B-02D1-949F-4399D9DAD7AF}"/>
              </a:ext>
            </a:extLst>
          </p:cNvPr>
          <p:cNvGrpSpPr/>
          <p:nvPr/>
        </p:nvGrpSpPr>
        <p:grpSpPr>
          <a:xfrm>
            <a:off x="2374901" y="-2084172"/>
            <a:ext cx="2520950" cy="307777"/>
            <a:chOff x="4868052" y="1718131"/>
            <a:chExt cx="2520950" cy="307777"/>
          </a:xfrm>
        </p:grpSpPr>
        <p:sp>
          <p:nvSpPr>
            <p:cNvPr id="3" name="ZoneTexte 2">
              <a:extLst>
                <a:ext uri="{FF2B5EF4-FFF2-40B4-BE49-F238E27FC236}">
                  <a16:creationId xmlns:a16="http://schemas.microsoft.com/office/drawing/2014/main" id="{5263EA01-B3A2-69C4-0C25-296EBA7A953A}"/>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C526EC29-5542-F959-4ABD-F70DA5E21D4E}"/>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e 11">
            <a:extLst>
              <a:ext uri="{FF2B5EF4-FFF2-40B4-BE49-F238E27FC236}">
                <a16:creationId xmlns:a16="http://schemas.microsoft.com/office/drawing/2014/main" id="{A764D361-96D8-DCF9-15F9-9B18571F6B35}"/>
              </a:ext>
            </a:extLst>
          </p:cNvPr>
          <p:cNvGrpSpPr/>
          <p:nvPr/>
        </p:nvGrpSpPr>
        <p:grpSpPr>
          <a:xfrm>
            <a:off x="2384445" y="-1698912"/>
            <a:ext cx="1235020" cy="1185287"/>
            <a:chOff x="4877596" y="2103391"/>
            <a:chExt cx="1235020" cy="1185287"/>
          </a:xfrm>
        </p:grpSpPr>
        <p:cxnSp>
          <p:nvCxnSpPr>
            <p:cNvPr id="11" name="Connecteur droit 10">
              <a:extLst>
                <a:ext uri="{FF2B5EF4-FFF2-40B4-BE49-F238E27FC236}">
                  <a16:creationId xmlns:a16="http://schemas.microsoft.com/office/drawing/2014/main" id="{159EF50A-E193-1E7C-808B-6FE432639EC0}"/>
                </a:ext>
              </a:extLst>
            </p:cNvPr>
            <p:cNvCxnSpPr>
              <a:cxnSpLocks/>
            </p:cNvCxnSpPr>
            <p:nvPr/>
          </p:nvCxnSpPr>
          <p:spPr>
            <a:xfrm flipV="1">
              <a:off x="5397676" y="2103391"/>
              <a:ext cx="714940" cy="66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ED815D5D-FE50-9A60-A3F1-034D8423AC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7596" y="2797146"/>
              <a:ext cx="491532" cy="491532"/>
            </a:xfrm>
            <a:prstGeom prst="rect">
              <a:avLst/>
            </a:prstGeom>
          </p:spPr>
        </p:pic>
      </p:grpSp>
      <p:cxnSp>
        <p:nvCxnSpPr>
          <p:cNvPr id="15" name="Connecteur droit 14">
            <a:extLst>
              <a:ext uri="{FF2B5EF4-FFF2-40B4-BE49-F238E27FC236}">
                <a16:creationId xmlns:a16="http://schemas.microsoft.com/office/drawing/2014/main" id="{2D721DFF-82FC-88F0-935A-DAC516D6EE7A}"/>
              </a:ext>
            </a:extLst>
          </p:cNvPr>
          <p:cNvCxnSpPr>
            <a:cxnSpLocks/>
          </p:cNvCxnSpPr>
          <p:nvPr/>
        </p:nvCxnSpPr>
        <p:spPr>
          <a:xfrm flipV="1">
            <a:off x="3397300" y="-1706541"/>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CCD5E9D0-7782-B7FB-7F89-856977D130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09268" y="-1118835"/>
            <a:ext cx="776064" cy="776064"/>
          </a:xfrm>
          <a:prstGeom prst="rect">
            <a:avLst/>
          </a:prstGeom>
        </p:spPr>
      </p:pic>
      <p:cxnSp>
        <p:nvCxnSpPr>
          <p:cNvPr id="22" name="Connecteur droit 21">
            <a:extLst>
              <a:ext uri="{FF2B5EF4-FFF2-40B4-BE49-F238E27FC236}">
                <a16:creationId xmlns:a16="http://schemas.microsoft.com/office/drawing/2014/main" id="{C912222A-6C82-09DE-890A-379BECC77A9A}"/>
              </a:ext>
            </a:extLst>
          </p:cNvPr>
          <p:cNvCxnSpPr>
            <a:cxnSpLocks/>
          </p:cNvCxnSpPr>
          <p:nvPr/>
        </p:nvCxnSpPr>
        <p:spPr>
          <a:xfrm flipH="1" flipV="1">
            <a:off x="3626604" y="-1706541"/>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F49D462B-3464-5588-D624-4C49CAEAA3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24208" y="-1070769"/>
            <a:ext cx="938102" cy="532011"/>
          </a:xfrm>
          <a:prstGeom prst="rect">
            <a:avLst/>
          </a:prstGeom>
        </p:spPr>
      </p:pic>
      <p:cxnSp>
        <p:nvCxnSpPr>
          <p:cNvPr id="30" name="Connecteur droit 29">
            <a:extLst>
              <a:ext uri="{FF2B5EF4-FFF2-40B4-BE49-F238E27FC236}">
                <a16:creationId xmlns:a16="http://schemas.microsoft.com/office/drawing/2014/main" id="{28FE5A4E-A0CD-8FD6-6B9C-4D2E21645E4F}"/>
              </a:ext>
            </a:extLst>
          </p:cNvPr>
          <p:cNvCxnSpPr>
            <a:cxnSpLocks/>
          </p:cNvCxnSpPr>
          <p:nvPr/>
        </p:nvCxnSpPr>
        <p:spPr>
          <a:xfrm flipH="1" flipV="1">
            <a:off x="3619465" y="-1706541"/>
            <a:ext cx="1103175" cy="18734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3751CCEC-F186-E1E9-2D6F-97542A04661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45436" y="248980"/>
            <a:ext cx="700829" cy="659603"/>
          </a:xfrm>
          <a:prstGeom prst="rect">
            <a:avLst/>
          </a:prstGeom>
        </p:spPr>
      </p:pic>
      <p:cxnSp>
        <p:nvCxnSpPr>
          <p:cNvPr id="35" name="Connecteur droit 34">
            <a:extLst>
              <a:ext uri="{FF2B5EF4-FFF2-40B4-BE49-F238E27FC236}">
                <a16:creationId xmlns:a16="http://schemas.microsoft.com/office/drawing/2014/main" id="{B7446E25-7D19-57B3-8212-26DA164AE10D}"/>
              </a:ext>
            </a:extLst>
          </p:cNvPr>
          <p:cNvCxnSpPr>
            <a:cxnSpLocks/>
          </p:cNvCxnSpPr>
          <p:nvPr/>
        </p:nvCxnSpPr>
        <p:spPr>
          <a:xfrm>
            <a:off x="4382843" y="-1890941"/>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FCC46CF2-2D0F-F0C2-7546-E9CA3595D776}"/>
              </a:ext>
            </a:extLst>
          </p:cNvPr>
          <p:cNvSpPr txBox="1"/>
          <p:nvPr/>
        </p:nvSpPr>
        <p:spPr>
          <a:xfrm>
            <a:off x="5665329" y="-2090264"/>
            <a:ext cx="2042893" cy="307777"/>
          </a:xfrm>
          <a:prstGeom prst="rect">
            <a:avLst/>
          </a:prstGeom>
          <a:noFill/>
        </p:spPr>
        <p:txBody>
          <a:bodyPr wrap="square" rtlCol="0">
            <a:spAutoFit/>
          </a:bodyPr>
          <a:lstStyle/>
          <a:p>
            <a:r>
              <a:rPr lang="fr-FR" sz="1400" cap="small" dirty="0"/>
              <a:t>Service DNS</a:t>
            </a:r>
          </a:p>
        </p:txBody>
      </p:sp>
      <p:pic>
        <p:nvPicPr>
          <p:cNvPr id="18" name="Image 17">
            <a:extLst>
              <a:ext uri="{FF2B5EF4-FFF2-40B4-BE49-F238E27FC236}">
                <a16:creationId xmlns:a16="http://schemas.microsoft.com/office/drawing/2014/main" id="{A9BE71C5-9F41-F049-B9C5-188E98573EB0}"/>
              </a:ext>
            </a:extLst>
          </p:cNvPr>
          <p:cNvPicPr>
            <a:picLocks noChangeAspect="1"/>
          </p:cNvPicPr>
          <p:nvPr/>
        </p:nvPicPr>
        <p:blipFill>
          <a:blip r:embed="rId11"/>
          <a:stretch>
            <a:fillRect/>
          </a:stretch>
        </p:blipFill>
        <p:spPr>
          <a:xfrm>
            <a:off x="5599618" y="-1732510"/>
            <a:ext cx="1726428" cy="841017"/>
          </a:xfrm>
          <a:prstGeom prst="rect">
            <a:avLst/>
          </a:prstGeom>
        </p:spPr>
      </p:pic>
      <p:sp>
        <p:nvSpPr>
          <p:cNvPr id="20" name="ZoneTexte 19">
            <a:extLst>
              <a:ext uri="{FF2B5EF4-FFF2-40B4-BE49-F238E27FC236}">
                <a16:creationId xmlns:a16="http://schemas.microsoft.com/office/drawing/2014/main" id="{182ED25E-AE20-6ACE-900A-9F00C625FB4E}"/>
              </a:ext>
            </a:extLst>
          </p:cNvPr>
          <p:cNvSpPr txBox="1"/>
          <p:nvPr/>
        </p:nvSpPr>
        <p:spPr>
          <a:xfrm>
            <a:off x="5153803" y="323808"/>
            <a:ext cx="3826073" cy="584775"/>
          </a:xfrm>
          <a:prstGeom prst="rect">
            <a:avLst/>
          </a:prstGeom>
          <a:noFill/>
        </p:spPr>
        <p:txBody>
          <a:bodyPr wrap="square" rtlCol="0">
            <a:spAutoFit/>
          </a:bodyPr>
          <a:lstStyle/>
          <a:p>
            <a:r>
              <a:rPr lang="fr-FR" sz="3200" cap="small" dirty="0"/>
              <a:t>GPO</a:t>
            </a:r>
          </a:p>
        </p:txBody>
      </p:sp>
      <p:grpSp>
        <p:nvGrpSpPr>
          <p:cNvPr id="44" name="Groupe 43">
            <a:extLst>
              <a:ext uri="{FF2B5EF4-FFF2-40B4-BE49-F238E27FC236}">
                <a16:creationId xmlns:a16="http://schemas.microsoft.com/office/drawing/2014/main" id="{78714353-9E6F-CE7F-C4BD-B2E75F9A3D4F}"/>
              </a:ext>
            </a:extLst>
          </p:cNvPr>
          <p:cNvGrpSpPr/>
          <p:nvPr/>
        </p:nvGrpSpPr>
        <p:grpSpPr>
          <a:xfrm>
            <a:off x="4748742" y="889876"/>
            <a:ext cx="2042893" cy="870062"/>
            <a:chOff x="4748742" y="889876"/>
            <a:chExt cx="2042893" cy="870062"/>
          </a:xfrm>
        </p:grpSpPr>
        <p:cxnSp>
          <p:nvCxnSpPr>
            <p:cNvPr id="41" name="Connecteur droit 40">
              <a:extLst>
                <a:ext uri="{FF2B5EF4-FFF2-40B4-BE49-F238E27FC236}">
                  <a16:creationId xmlns:a16="http://schemas.microsoft.com/office/drawing/2014/main" id="{AE1D1A1F-ADF8-F2E1-C9D4-C28638973EEE}"/>
                </a:ext>
              </a:extLst>
            </p:cNvPr>
            <p:cNvCxnSpPr>
              <a:cxnSpLocks/>
            </p:cNvCxnSpPr>
            <p:nvPr/>
          </p:nvCxnSpPr>
          <p:spPr>
            <a:xfrm>
              <a:off x="5570166" y="889876"/>
              <a:ext cx="0" cy="57322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43" name="ZoneTexte 42">
              <a:extLst>
                <a:ext uri="{FF2B5EF4-FFF2-40B4-BE49-F238E27FC236}">
                  <a16:creationId xmlns:a16="http://schemas.microsoft.com/office/drawing/2014/main" id="{D91CC676-3E25-167D-770D-5A1A96DA639D}"/>
                </a:ext>
              </a:extLst>
            </p:cNvPr>
            <p:cNvSpPr txBox="1"/>
            <p:nvPr/>
          </p:nvSpPr>
          <p:spPr>
            <a:xfrm>
              <a:off x="4748742" y="1452161"/>
              <a:ext cx="2042893" cy="307777"/>
            </a:xfrm>
            <a:prstGeom prst="rect">
              <a:avLst/>
            </a:prstGeom>
            <a:noFill/>
          </p:spPr>
          <p:txBody>
            <a:bodyPr wrap="square" rtlCol="0">
              <a:spAutoFit/>
            </a:bodyPr>
            <a:lstStyle/>
            <a:p>
              <a:r>
                <a:rPr lang="fr-FR" sz="1400" cap="small" dirty="0"/>
                <a:t>Stratégie de groupe</a:t>
              </a:r>
            </a:p>
          </p:txBody>
        </p:sp>
      </p:grpSp>
      <p:grpSp>
        <p:nvGrpSpPr>
          <p:cNvPr id="64" name="Groupe 63">
            <a:extLst>
              <a:ext uri="{FF2B5EF4-FFF2-40B4-BE49-F238E27FC236}">
                <a16:creationId xmlns:a16="http://schemas.microsoft.com/office/drawing/2014/main" id="{EF7543C6-6807-3C16-AED4-FBEBDF908BA2}"/>
              </a:ext>
            </a:extLst>
          </p:cNvPr>
          <p:cNvGrpSpPr/>
          <p:nvPr/>
        </p:nvGrpSpPr>
        <p:grpSpPr>
          <a:xfrm>
            <a:off x="4356483" y="1759938"/>
            <a:ext cx="2411877" cy="3027268"/>
            <a:chOff x="4356483" y="1759938"/>
            <a:chExt cx="2411877" cy="3027268"/>
          </a:xfrm>
        </p:grpSpPr>
        <p:grpSp>
          <p:nvGrpSpPr>
            <p:cNvPr id="38" name="Groupe 37">
              <a:extLst>
                <a:ext uri="{FF2B5EF4-FFF2-40B4-BE49-F238E27FC236}">
                  <a16:creationId xmlns:a16="http://schemas.microsoft.com/office/drawing/2014/main" id="{14B0E03B-D5AD-3416-BFBE-058E50F3162E}"/>
                </a:ext>
              </a:extLst>
            </p:cNvPr>
            <p:cNvGrpSpPr/>
            <p:nvPr/>
          </p:nvGrpSpPr>
          <p:grpSpPr>
            <a:xfrm>
              <a:off x="4953780" y="1759938"/>
              <a:ext cx="1232772" cy="1665568"/>
              <a:chOff x="5366582" y="1114624"/>
              <a:chExt cx="1232772" cy="1665568"/>
            </a:xfrm>
          </p:grpSpPr>
          <p:sp>
            <p:nvSpPr>
              <p:cNvPr id="32" name="Rectangle 31">
                <a:extLst>
                  <a:ext uri="{FF2B5EF4-FFF2-40B4-BE49-F238E27FC236}">
                    <a16:creationId xmlns:a16="http://schemas.microsoft.com/office/drawing/2014/main" id="{A8C172E2-8CD4-111E-236B-7C86BAB81F6F}"/>
                  </a:ext>
                </a:extLst>
              </p:cNvPr>
              <p:cNvSpPr/>
              <p:nvPr/>
            </p:nvSpPr>
            <p:spPr>
              <a:xfrm>
                <a:off x="5482120" y="1378191"/>
                <a:ext cx="986209" cy="140200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3" name="Picture 4" descr="Active Directory : Integration plugin - Edunao">
                <a:extLst>
                  <a:ext uri="{FF2B5EF4-FFF2-40B4-BE49-F238E27FC236}">
                    <a16:creationId xmlns:a16="http://schemas.microsoft.com/office/drawing/2014/main" id="{D1795B62-1F6F-95F3-BA69-44CA7E1C9D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429" y="1928207"/>
                <a:ext cx="791762" cy="371654"/>
              </a:xfrm>
              <a:prstGeom prst="rect">
                <a:avLst/>
              </a:prstGeom>
              <a:noFill/>
              <a:extLst>
                <a:ext uri="{909E8E84-426E-40DD-AFC4-6F175D3DCCD1}">
                  <a14:hiddenFill xmlns:a14="http://schemas.microsoft.com/office/drawing/2010/main">
                    <a:solidFill>
                      <a:srgbClr val="FFFFFF"/>
                    </a:solidFill>
                  </a14:hiddenFill>
                </a:ext>
              </a:extLst>
            </p:spPr>
          </p:pic>
          <p:sp>
            <p:nvSpPr>
              <p:cNvPr id="36" name="ZoneTexte 35">
                <a:extLst>
                  <a:ext uri="{FF2B5EF4-FFF2-40B4-BE49-F238E27FC236}">
                    <a16:creationId xmlns:a16="http://schemas.microsoft.com/office/drawing/2014/main" id="{DB723E93-B195-E061-17F1-4A600DB0420D}"/>
                  </a:ext>
                </a:extLst>
              </p:cNvPr>
              <p:cNvSpPr txBox="1"/>
              <p:nvPr/>
            </p:nvSpPr>
            <p:spPr>
              <a:xfrm>
                <a:off x="5366582" y="1114624"/>
                <a:ext cx="1232772" cy="307777"/>
              </a:xfrm>
              <a:prstGeom prst="rect">
                <a:avLst/>
              </a:prstGeom>
              <a:noFill/>
            </p:spPr>
            <p:txBody>
              <a:bodyPr wrap="square" rtlCol="0">
                <a:spAutoFit/>
              </a:bodyPr>
              <a:lstStyle/>
              <a:p>
                <a:pPr algn="ctr"/>
                <a:r>
                  <a:rPr lang="fr-FR" sz="1400" cap="small" dirty="0"/>
                  <a:t>Domaine</a:t>
                </a:r>
              </a:p>
            </p:txBody>
          </p:sp>
        </p:grpSp>
        <p:grpSp>
          <p:nvGrpSpPr>
            <p:cNvPr id="63" name="Groupe 62">
              <a:extLst>
                <a:ext uri="{FF2B5EF4-FFF2-40B4-BE49-F238E27FC236}">
                  <a16:creationId xmlns:a16="http://schemas.microsoft.com/office/drawing/2014/main" id="{4B80A5FF-B3DE-9F1D-1C06-61D012791393}"/>
                </a:ext>
              </a:extLst>
            </p:cNvPr>
            <p:cNvGrpSpPr/>
            <p:nvPr/>
          </p:nvGrpSpPr>
          <p:grpSpPr>
            <a:xfrm>
              <a:off x="4356483" y="3429415"/>
              <a:ext cx="2411877" cy="1357791"/>
              <a:chOff x="4290103" y="3439158"/>
              <a:chExt cx="2411877" cy="1357791"/>
            </a:xfrm>
          </p:grpSpPr>
          <p:cxnSp>
            <p:nvCxnSpPr>
              <p:cNvPr id="50" name="Connecteur droit 49">
                <a:extLst>
                  <a:ext uri="{FF2B5EF4-FFF2-40B4-BE49-F238E27FC236}">
                    <a16:creationId xmlns:a16="http://schemas.microsoft.com/office/drawing/2014/main" id="{0FBEBBC5-21BF-BDE1-0B86-74B0D0912410}"/>
                  </a:ext>
                </a:extLst>
              </p:cNvPr>
              <p:cNvCxnSpPr>
                <a:cxnSpLocks/>
              </p:cNvCxnSpPr>
              <p:nvPr/>
            </p:nvCxnSpPr>
            <p:spPr>
              <a:xfrm flipV="1">
                <a:off x="4647861" y="3439158"/>
                <a:ext cx="875848" cy="83745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2" name="Connecteur droit 51">
                <a:extLst>
                  <a:ext uri="{FF2B5EF4-FFF2-40B4-BE49-F238E27FC236}">
                    <a16:creationId xmlns:a16="http://schemas.microsoft.com/office/drawing/2014/main" id="{95559D40-46C0-B793-E8E2-CF65C222C1FD}"/>
                  </a:ext>
                </a:extLst>
              </p:cNvPr>
              <p:cNvCxnSpPr>
                <a:cxnSpLocks/>
              </p:cNvCxnSpPr>
              <p:nvPr/>
            </p:nvCxnSpPr>
            <p:spPr>
              <a:xfrm flipV="1">
                <a:off x="5523709" y="3460204"/>
                <a:ext cx="0" cy="81640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1" name="Connecteur droit 60">
                <a:extLst>
                  <a:ext uri="{FF2B5EF4-FFF2-40B4-BE49-F238E27FC236}">
                    <a16:creationId xmlns:a16="http://schemas.microsoft.com/office/drawing/2014/main" id="{92101FEB-385F-86D7-EF88-FAD5AB030D9B}"/>
                  </a:ext>
                </a:extLst>
              </p:cNvPr>
              <p:cNvCxnSpPr>
                <a:cxnSpLocks/>
              </p:cNvCxnSpPr>
              <p:nvPr/>
            </p:nvCxnSpPr>
            <p:spPr>
              <a:xfrm flipH="1" flipV="1">
                <a:off x="5523709" y="3442046"/>
                <a:ext cx="729568" cy="77480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46" name="Image 45" descr="Une image contenant capture d’écran, ordinateur, Rectangle, multimédia&#10;&#10;Description générée automatiquement">
                <a:extLst>
                  <a:ext uri="{FF2B5EF4-FFF2-40B4-BE49-F238E27FC236}">
                    <a16:creationId xmlns:a16="http://schemas.microsoft.com/office/drawing/2014/main" id="{338F6F5C-B441-150F-B735-C2B5651CA2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6838" y="4020885"/>
                <a:ext cx="776064" cy="776064"/>
              </a:xfrm>
              <a:prstGeom prst="rect">
                <a:avLst/>
              </a:prstGeom>
            </p:spPr>
          </p:pic>
          <p:pic>
            <p:nvPicPr>
              <p:cNvPr id="47" name="Image 46" descr="Une image contenant capture d’écran, ordinateur, Rectangle, multimédia&#10;&#10;Description générée automatiquement">
                <a:extLst>
                  <a:ext uri="{FF2B5EF4-FFF2-40B4-BE49-F238E27FC236}">
                    <a16:creationId xmlns:a16="http://schemas.microsoft.com/office/drawing/2014/main" id="{60BB0252-DFAC-45C3-A265-6709CF6D18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25916" y="3984118"/>
                <a:ext cx="776064" cy="776064"/>
              </a:xfrm>
              <a:prstGeom prst="rect">
                <a:avLst/>
              </a:prstGeom>
            </p:spPr>
          </p:pic>
          <p:pic>
            <p:nvPicPr>
              <p:cNvPr id="45" name="Image 44" descr="Une image contenant capture d’écran, ordinateur, Rectangle, multimédia&#10;&#10;Description générée automatiquement">
                <a:extLst>
                  <a:ext uri="{FF2B5EF4-FFF2-40B4-BE49-F238E27FC236}">
                    <a16:creationId xmlns:a16="http://schemas.microsoft.com/office/drawing/2014/main" id="{075E1CBA-EE4C-EC2E-61C7-969035EFA1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0103" y="4020885"/>
                <a:ext cx="776064" cy="776064"/>
              </a:xfrm>
              <a:prstGeom prst="rect">
                <a:avLst/>
              </a:prstGeom>
            </p:spPr>
          </p:pic>
        </p:grpSp>
      </p:grpSp>
      <p:cxnSp>
        <p:nvCxnSpPr>
          <p:cNvPr id="70" name="Connecteur droit avec flèche 69">
            <a:extLst>
              <a:ext uri="{FF2B5EF4-FFF2-40B4-BE49-F238E27FC236}">
                <a16:creationId xmlns:a16="http://schemas.microsoft.com/office/drawing/2014/main" id="{F2733D4B-D68A-FA67-DA60-E3E48D5F9798}"/>
              </a:ext>
            </a:extLst>
          </p:cNvPr>
          <p:cNvCxnSpPr/>
          <p:nvPr/>
        </p:nvCxnSpPr>
        <p:spPr>
          <a:xfrm flipH="1">
            <a:off x="6085858" y="2704193"/>
            <a:ext cx="58894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e 78">
            <a:extLst>
              <a:ext uri="{FF2B5EF4-FFF2-40B4-BE49-F238E27FC236}">
                <a16:creationId xmlns:a16="http://schemas.microsoft.com/office/drawing/2014/main" id="{50DE165E-111B-B716-A7AC-C18E5564F7E3}"/>
              </a:ext>
            </a:extLst>
          </p:cNvPr>
          <p:cNvGrpSpPr/>
          <p:nvPr/>
        </p:nvGrpSpPr>
        <p:grpSpPr>
          <a:xfrm>
            <a:off x="5421442" y="3108279"/>
            <a:ext cx="377852" cy="352131"/>
            <a:chOff x="9688010" y="1176489"/>
            <a:chExt cx="377852" cy="352131"/>
          </a:xfrm>
        </p:grpSpPr>
        <p:sp>
          <p:nvSpPr>
            <p:cNvPr id="80" name="Rectangle 79">
              <a:extLst>
                <a:ext uri="{FF2B5EF4-FFF2-40B4-BE49-F238E27FC236}">
                  <a16:creationId xmlns:a16="http://schemas.microsoft.com/office/drawing/2014/main" id="{BF6620AB-974A-A182-F52A-F40FE23DE066}"/>
                </a:ext>
              </a:extLst>
            </p:cNvPr>
            <p:cNvSpPr/>
            <p:nvPr/>
          </p:nvSpPr>
          <p:spPr>
            <a:xfrm>
              <a:off x="9688010" y="1176489"/>
              <a:ext cx="300938" cy="307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1" name="Groupe 80">
              <a:extLst>
                <a:ext uri="{FF2B5EF4-FFF2-40B4-BE49-F238E27FC236}">
                  <a16:creationId xmlns:a16="http://schemas.microsoft.com/office/drawing/2014/main" id="{91B68784-E406-8723-8189-C5A923A60D62}"/>
                </a:ext>
              </a:extLst>
            </p:cNvPr>
            <p:cNvGrpSpPr/>
            <p:nvPr/>
          </p:nvGrpSpPr>
          <p:grpSpPr>
            <a:xfrm>
              <a:off x="9688010" y="1176489"/>
              <a:ext cx="377852" cy="352131"/>
              <a:chOff x="7060824" y="3469011"/>
              <a:chExt cx="377852" cy="352131"/>
            </a:xfrm>
          </p:grpSpPr>
          <p:pic>
            <p:nvPicPr>
              <p:cNvPr id="82" name="Image 81" descr="Une image contenant capture d’écran, noir, texte, Graphique&#10;&#10;Description générée automatiquement">
                <a:extLst>
                  <a:ext uri="{FF2B5EF4-FFF2-40B4-BE49-F238E27FC236}">
                    <a16:creationId xmlns:a16="http://schemas.microsoft.com/office/drawing/2014/main" id="{08A418D6-7E74-12DD-CEE7-23D008807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824" y="3469011"/>
                <a:ext cx="324163" cy="324163"/>
              </a:xfrm>
              <a:prstGeom prst="rect">
                <a:avLst/>
              </a:prstGeom>
              <a:ln>
                <a:solidFill>
                  <a:schemeClr val="bg1"/>
                </a:solidFill>
              </a:ln>
            </p:spPr>
          </p:pic>
          <p:pic>
            <p:nvPicPr>
              <p:cNvPr id="83" name="Image 82" descr="Une image contenant symbole, Graphique, logo&#10;&#10;Description générée automatiquement">
                <a:extLst>
                  <a:ext uri="{FF2B5EF4-FFF2-40B4-BE49-F238E27FC236}">
                    <a16:creationId xmlns:a16="http://schemas.microsoft.com/office/drawing/2014/main" id="{7108EC12-DE90-9296-91C2-DD4B37345400}"/>
                  </a:ext>
                </a:extLst>
              </p:cNvPr>
              <p:cNvPicPr>
                <a:picLocks noChangeAspect="1"/>
              </p:cNvPicPr>
              <p:nvPr/>
            </p:nvPicPr>
            <p:blipFill rotWithShape="1">
              <a:blip r:embed="rId3">
                <a:extLst>
                  <a:ext uri="{28A0092B-C50C-407E-A947-70E740481C1C}">
                    <a14:useLocalDpi xmlns:a14="http://schemas.microsoft.com/office/drawing/2010/main" val="0"/>
                  </a:ext>
                </a:extLst>
              </a:blip>
              <a:srcRect b="9824"/>
              <a:stretch/>
            </p:blipFill>
            <p:spPr>
              <a:xfrm>
                <a:off x="7076077" y="3469011"/>
                <a:ext cx="362599" cy="352131"/>
              </a:xfrm>
              <a:prstGeom prst="rect">
                <a:avLst/>
              </a:prstGeom>
              <a:ln>
                <a:solidFill>
                  <a:schemeClr val="bg1"/>
                </a:solidFill>
              </a:ln>
            </p:spPr>
          </p:pic>
        </p:grpSp>
      </p:grpSp>
      <p:grpSp>
        <p:nvGrpSpPr>
          <p:cNvPr id="84" name="Groupe 83">
            <a:extLst>
              <a:ext uri="{FF2B5EF4-FFF2-40B4-BE49-F238E27FC236}">
                <a16:creationId xmlns:a16="http://schemas.microsoft.com/office/drawing/2014/main" id="{1F8131AD-43EE-5A77-D47E-D2FABEB017BF}"/>
              </a:ext>
            </a:extLst>
          </p:cNvPr>
          <p:cNvGrpSpPr/>
          <p:nvPr/>
        </p:nvGrpSpPr>
        <p:grpSpPr>
          <a:xfrm>
            <a:off x="5419563" y="3108279"/>
            <a:ext cx="377852" cy="352131"/>
            <a:chOff x="9688010" y="1176489"/>
            <a:chExt cx="377852" cy="352131"/>
          </a:xfrm>
        </p:grpSpPr>
        <p:sp>
          <p:nvSpPr>
            <p:cNvPr id="85" name="Rectangle 84">
              <a:extLst>
                <a:ext uri="{FF2B5EF4-FFF2-40B4-BE49-F238E27FC236}">
                  <a16:creationId xmlns:a16="http://schemas.microsoft.com/office/drawing/2014/main" id="{0716247B-1D8E-E915-87E2-7CCEA9FA3143}"/>
                </a:ext>
              </a:extLst>
            </p:cNvPr>
            <p:cNvSpPr/>
            <p:nvPr/>
          </p:nvSpPr>
          <p:spPr>
            <a:xfrm>
              <a:off x="9688010" y="1176489"/>
              <a:ext cx="300938" cy="307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6" name="Groupe 85">
              <a:extLst>
                <a:ext uri="{FF2B5EF4-FFF2-40B4-BE49-F238E27FC236}">
                  <a16:creationId xmlns:a16="http://schemas.microsoft.com/office/drawing/2014/main" id="{6CDEB174-417F-AA04-F623-D09EF736C831}"/>
                </a:ext>
              </a:extLst>
            </p:cNvPr>
            <p:cNvGrpSpPr/>
            <p:nvPr/>
          </p:nvGrpSpPr>
          <p:grpSpPr>
            <a:xfrm>
              <a:off x="9688010" y="1176489"/>
              <a:ext cx="377852" cy="352131"/>
              <a:chOff x="7060824" y="3469011"/>
              <a:chExt cx="377852" cy="352131"/>
            </a:xfrm>
          </p:grpSpPr>
          <p:pic>
            <p:nvPicPr>
              <p:cNvPr id="87" name="Image 86" descr="Une image contenant capture d’écran, noir, texte, Graphique&#10;&#10;Description générée automatiquement">
                <a:extLst>
                  <a:ext uri="{FF2B5EF4-FFF2-40B4-BE49-F238E27FC236}">
                    <a16:creationId xmlns:a16="http://schemas.microsoft.com/office/drawing/2014/main" id="{EE7F3E6F-DD5F-15FC-79A4-A8AABB6D9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824" y="3469011"/>
                <a:ext cx="324163" cy="324163"/>
              </a:xfrm>
              <a:prstGeom prst="rect">
                <a:avLst/>
              </a:prstGeom>
              <a:ln>
                <a:solidFill>
                  <a:schemeClr val="bg1"/>
                </a:solidFill>
              </a:ln>
            </p:spPr>
          </p:pic>
          <p:pic>
            <p:nvPicPr>
              <p:cNvPr id="88" name="Image 87" descr="Une image contenant symbole, Graphique, logo&#10;&#10;Description générée automatiquement">
                <a:extLst>
                  <a:ext uri="{FF2B5EF4-FFF2-40B4-BE49-F238E27FC236}">
                    <a16:creationId xmlns:a16="http://schemas.microsoft.com/office/drawing/2014/main" id="{9EF3D038-1A8D-88C2-5998-350EBDA0FB9E}"/>
                  </a:ext>
                </a:extLst>
              </p:cNvPr>
              <p:cNvPicPr>
                <a:picLocks noChangeAspect="1"/>
              </p:cNvPicPr>
              <p:nvPr/>
            </p:nvPicPr>
            <p:blipFill rotWithShape="1">
              <a:blip r:embed="rId3">
                <a:extLst>
                  <a:ext uri="{28A0092B-C50C-407E-A947-70E740481C1C}">
                    <a14:useLocalDpi xmlns:a14="http://schemas.microsoft.com/office/drawing/2010/main" val="0"/>
                  </a:ext>
                </a:extLst>
              </a:blip>
              <a:srcRect b="9824"/>
              <a:stretch/>
            </p:blipFill>
            <p:spPr>
              <a:xfrm>
                <a:off x="7076077" y="3469011"/>
                <a:ext cx="362599" cy="352131"/>
              </a:xfrm>
              <a:prstGeom prst="rect">
                <a:avLst/>
              </a:prstGeom>
              <a:ln>
                <a:solidFill>
                  <a:schemeClr val="bg1"/>
                </a:solidFill>
              </a:ln>
            </p:spPr>
          </p:pic>
        </p:grpSp>
      </p:grpSp>
      <p:grpSp>
        <p:nvGrpSpPr>
          <p:cNvPr id="78" name="Groupe 77">
            <a:extLst>
              <a:ext uri="{FF2B5EF4-FFF2-40B4-BE49-F238E27FC236}">
                <a16:creationId xmlns:a16="http://schemas.microsoft.com/office/drawing/2014/main" id="{82E757FD-5A1B-A6D8-D01F-771DF40DC30C}"/>
              </a:ext>
            </a:extLst>
          </p:cNvPr>
          <p:cNvGrpSpPr/>
          <p:nvPr/>
        </p:nvGrpSpPr>
        <p:grpSpPr>
          <a:xfrm>
            <a:off x="5410692" y="3098330"/>
            <a:ext cx="377852" cy="352131"/>
            <a:chOff x="9688010" y="1176489"/>
            <a:chExt cx="377852" cy="352131"/>
          </a:xfrm>
        </p:grpSpPr>
        <p:sp>
          <p:nvSpPr>
            <p:cNvPr id="77" name="Rectangle 76">
              <a:extLst>
                <a:ext uri="{FF2B5EF4-FFF2-40B4-BE49-F238E27FC236}">
                  <a16:creationId xmlns:a16="http://schemas.microsoft.com/office/drawing/2014/main" id="{EF9D8340-B892-E063-45D4-3581A96CE071}"/>
                </a:ext>
              </a:extLst>
            </p:cNvPr>
            <p:cNvSpPr/>
            <p:nvPr/>
          </p:nvSpPr>
          <p:spPr>
            <a:xfrm>
              <a:off x="9688010" y="1176489"/>
              <a:ext cx="300938" cy="307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6" name="Groupe 75">
              <a:extLst>
                <a:ext uri="{FF2B5EF4-FFF2-40B4-BE49-F238E27FC236}">
                  <a16:creationId xmlns:a16="http://schemas.microsoft.com/office/drawing/2014/main" id="{A1A34C13-E57B-7304-7033-476C95BFCE4C}"/>
                </a:ext>
              </a:extLst>
            </p:cNvPr>
            <p:cNvGrpSpPr/>
            <p:nvPr/>
          </p:nvGrpSpPr>
          <p:grpSpPr>
            <a:xfrm>
              <a:off x="9688010" y="1176489"/>
              <a:ext cx="377852" cy="352131"/>
              <a:chOff x="7060824" y="3469011"/>
              <a:chExt cx="377852" cy="352131"/>
            </a:xfrm>
          </p:grpSpPr>
          <p:pic>
            <p:nvPicPr>
              <p:cNvPr id="73" name="Image 72" descr="Une image contenant capture d’écran, noir, texte, Graphique&#10;&#10;Description générée automatiquement">
                <a:extLst>
                  <a:ext uri="{FF2B5EF4-FFF2-40B4-BE49-F238E27FC236}">
                    <a16:creationId xmlns:a16="http://schemas.microsoft.com/office/drawing/2014/main" id="{36BB5813-567F-5A5F-3BC5-A70650D1D2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824" y="3469011"/>
                <a:ext cx="324163" cy="324163"/>
              </a:xfrm>
              <a:prstGeom prst="rect">
                <a:avLst/>
              </a:prstGeom>
              <a:ln>
                <a:solidFill>
                  <a:schemeClr val="bg1"/>
                </a:solidFill>
              </a:ln>
            </p:spPr>
          </p:pic>
          <p:pic>
            <p:nvPicPr>
              <p:cNvPr id="75" name="Image 74" descr="Une image contenant symbole, Graphique, logo&#10;&#10;Description générée automatiquement">
                <a:extLst>
                  <a:ext uri="{FF2B5EF4-FFF2-40B4-BE49-F238E27FC236}">
                    <a16:creationId xmlns:a16="http://schemas.microsoft.com/office/drawing/2014/main" id="{13FE6485-86D7-7E50-1E35-E90A88CBBD41}"/>
                  </a:ext>
                </a:extLst>
              </p:cNvPr>
              <p:cNvPicPr>
                <a:picLocks noChangeAspect="1"/>
              </p:cNvPicPr>
              <p:nvPr/>
            </p:nvPicPr>
            <p:blipFill rotWithShape="1">
              <a:blip r:embed="rId3">
                <a:extLst>
                  <a:ext uri="{28A0092B-C50C-407E-A947-70E740481C1C}">
                    <a14:useLocalDpi xmlns:a14="http://schemas.microsoft.com/office/drawing/2010/main" val="0"/>
                  </a:ext>
                </a:extLst>
              </a:blip>
              <a:srcRect b="9824"/>
              <a:stretch/>
            </p:blipFill>
            <p:spPr>
              <a:xfrm>
                <a:off x="7076077" y="3469011"/>
                <a:ext cx="362599" cy="352131"/>
              </a:xfrm>
              <a:prstGeom prst="rect">
                <a:avLst/>
              </a:prstGeom>
              <a:ln>
                <a:solidFill>
                  <a:schemeClr val="bg1"/>
                </a:solidFill>
              </a:ln>
            </p:spPr>
          </p:pic>
        </p:grpSp>
      </p:grpSp>
      <p:pic>
        <p:nvPicPr>
          <p:cNvPr id="23" name="Image 22" descr="Une image contenant dessin humoristique, capture d’écran, mammifère, Graphique&#10;&#10;Description générée automatiquement">
            <a:extLst>
              <a:ext uri="{FF2B5EF4-FFF2-40B4-BE49-F238E27FC236}">
                <a16:creationId xmlns:a16="http://schemas.microsoft.com/office/drawing/2014/main" id="{9099F7A8-B4E2-6E95-7CCA-03DEA0B9C201}"/>
              </a:ext>
            </a:extLst>
          </p:cNvPr>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10182571" y="-4249316"/>
            <a:ext cx="1521440" cy="856667"/>
          </a:xfrm>
          <a:prstGeom prst="rect">
            <a:avLst/>
          </a:prstGeom>
        </p:spPr>
      </p:pic>
    </p:spTree>
    <p:extLst>
      <p:ext uri="{BB962C8B-B14F-4D97-AF65-F5344CB8AC3E}">
        <p14:creationId xmlns:p14="http://schemas.microsoft.com/office/powerpoint/2010/main" val="1202924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fade">
                                      <p:cBhvr>
                                        <p:cTn id="11" dur="1000"/>
                                        <p:tgtEl>
                                          <p:spTgt spid="64"/>
                                        </p:tgtEl>
                                      </p:cBhvr>
                                    </p:animEffect>
                                    <p:anim calcmode="lin" valueType="num">
                                      <p:cBhvr>
                                        <p:cTn id="12" dur="1000" fill="hold"/>
                                        <p:tgtEl>
                                          <p:spTgt spid="64"/>
                                        </p:tgtEl>
                                        <p:attrNameLst>
                                          <p:attrName>ppt_x</p:attrName>
                                        </p:attrNameLst>
                                      </p:cBhvr>
                                      <p:tavLst>
                                        <p:tav tm="0">
                                          <p:val>
                                            <p:strVal val="#ppt_x"/>
                                          </p:val>
                                        </p:tav>
                                        <p:tav tm="100000">
                                          <p:val>
                                            <p:strVal val="#ppt_x"/>
                                          </p:val>
                                        </p:tav>
                                      </p:tavLst>
                                    </p:anim>
                                    <p:anim calcmode="lin" valueType="num">
                                      <p:cBhvr>
                                        <p:cTn id="13"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1000"/>
                                        <p:tgtEl>
                                          <p:spTgt spid="72"/>
                                        </p:tgtEl>
                                      </p:cBhvr>
                                    </p:animEffect>
                                    <p:anim calcmode="lin" valueType="num">
                                      <p:cBhvr>
                                        <p:cTn id="19" dur="1000" fill="hold"/>
                                        <p:tgtEl>
                                          <p:spTgt spid="72"/>
                                        </p:tgtEl>
                                        <p:attrNameLst>
                                          <p:attrName>ppt_x</p:attrName>
                                        </p:attrNameLst>
                                      </p:cBhvr>
                                      <p:tavLst>
                                        <p:tav tm="0">
                                          <p:val>
                                            <p:strVal val="#ppt_x"/>
                                          </p:val>
                                        </p:tav>
                                        <p:tav tm="100000">
                                          <p:val>
                                            <p:strVal val="#ppt_x"/>
                                          </p:val>
                                        </p:tav>
                                      </p:tavLst>
                                    </p:anim>
                                    <p:anim calcmode="lin" valueType="num">
                                      <p:cBhvr>
                                        <p:cTn id="20"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1000"/>
                                        <p:tgtEl>
                                          <p:spTgt spid="7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fade">
                                      <p:cBhvr>
                                        <p:cTn id="30" dur="500"/>
                                        <p:tgtEl>
                                          <p:spTgt spid="7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85626-FF0B-1DF5-2A0E-F0070C3C656C}"/>
            </a:ext>
          </a:extLst>
        </p:cNvPr>
        <p:cNvGrpSpPr/>
        <p:nvPr/>
      </p:nvGrpSpPr>
      <p:grpSpPr>
        <a:xfrm>
          <a:off x="0" y="0"/>
          <a:ext cx="0" cy="0"/>
          <a:chOff x="0" y="0"/>
          <a:chExt cx="0" cy="0"/>
        </a:xfrm>
      </p:grpSpPr>
      <p:grpSp>
        <p:nvGrpSpPr>
          <p:cNvPr id="72" name="Groupe 71">
            <a:extLst>
              <a:ext uri="{FF2B5EF4-FFF2-40B4-BE49-F238E27FC236}">
                <a16:creationId xmlns:a16="http://schemas.microsoft.com/office/drawing/2014/main" id="{B3C5D75D-6683-CF42-AE1D-BC7EEC60608E}"/>
              </a:ext>
            </a:extLst>
          </p:cNvPr>
          <p:cNvGrpSpPr/>
          <p:nvPr/>
        </p:nvGrpSpPr>
        <p:grpSpPr>
          <a:xfrm>
            <a:off x="6686775" y="2515025"/>
            <a:ext cx="2293101" cy="352131"/>
            <a:chOff x="6686775" y="2515025"/>
            <a:chExt cx="2293101" cy="352131"/>
          </a:xfrm>
        </p:grpSpPr>
        <p:grpSp>
          <p:nvGrpSpPr>
            <p:cNvPr id="68" name="Groupe 67">
              <a:extLst>
                <a:ext uri="{FF2B5EF4-FFF2-40B4-BE49-F238E27FC236}">
                  <a16:creationId xmlns:a16="http://schemas.microsoft.com/office/drawing/2014/main" id="{3D6560FA-1034-EE59-6AFD-B9DC7D9B8616}"/>
                </a:ext>
              </a:extLst>
            </p:cNvPr>
            <p:cNvGrpSpPr/>
            <p:nvPr/>
          </p:nvGrpSpPr>
          <p:grpSpPr>
            <a:xfrm>
              <a:off x="6686775" y="2515025"/>
              <a:ext cx="374049" cy="352131"/>
              <a:chOff x="6697693" y="2538477"/>
              <a:chExt cx="374049" cy="352131"/>
            </a:xfrm>
          </p:grpSpPr>
          <p:pic>
            <p:nvPicPr>
              <p:cNvPr id="66" name="Image 65" descr="Une image contenant capture d’écran, noir, texte, Graphique&#10;&#10;Description générée automatiquement">
                <a:extLst>
                  <a:ext uri="{FF2B5EF4-FFF2-40B4-BE49-F238E27FC236}">
                    <a16:creationId xmlns:a16="http://schemas.microsoft.com/office/drawing/2014/main" id="{67E9E9B0-5AF8-610A-884C-21C0642771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693" y="2542993"/>
                <a:ext cx="324163" cy="324163"/>
              </a:xfrm>
              <a:prstGeom prst="rect">
                <a:avLst/>
              </a:prstGeom>
              <a:ln>
                <a:solidFill>
                  <a:schemeClr val="bg1"/>
                </a:solidFill>
              </a:ln>
            </p:spPr>
          </p:pic>
          <p:pic>
            <p:nvPicPr>
              <p:cNvPr id="67" name="Image 66" descr="Une image contenant symbole, Graphique, logo&#10;&#10;Description générée automatiquement">
                <a:extLst>
                  <a:ext uri="{FF2B5EF4-FFF2-40B4-BE49-F238E27FC236}">
                    <a16:creationId xmlns:a16="http://schemas.microsoft.com/office/drawing/2014/main" id="{E4994605-C76C-EA29-D87F-B6C87B327093}"/>
                  </a:ext>
                </a:extLst>
              </p:cNvPr>
              <p:cNvPicPr>
                <a:picLocks noChangeAspect="1"/>
              </p:cNvPicPr>
              <p:nvPr/>
            </p:nvPicPr>
            <p:blipFill rotWithShape="1">
              <a:blip r:embed="rId3">
                <a:extLst>
                  <a:ext uri="{28A0092B-C50C-407E-A947-70E740481C1C}">
                    <a14:useLocalDpi xmlns:a14="http://schemas.microsoft.com/office/drawing/2010/main" val="0"/>
                  </a:ext>
                </a:extLst>
              </a:blip>
              <a:srcRect b="9824"/>
              <a:stretch/>
            </p:blipFill>
            <p:spPr>
              <a:xfrm>
                <a:off x="6709143" y="2538477"/>
                <a:ext cx="362599" cy="352131"/>
              </a:xfrm>
              <a:prstGeom prst="rect">
                <a:avLst/>
              </a:prstGeom>
              <a:ln>
                <a:solidFill>
                  <a:schemeClr val="bg1"/>
                </a:solidFill>
              </a:ln>
            </p:spPr>
          </p:pic>
        </p:grpSp>
        <p:cxnSp>
          <p:nvCxnSpPr>
            <p:cNvPr id="71" name="Connecteur droit 70">
              <a:extLst>
                <a:ext uri="{FF2B5EF4-FFF2-40B4-BE49-F238E27FC236}">
                  <a16:creationId xmlns:a16="http://schemas.microsoft.com/office/drawing/2014/main" id="{0D4DE625-F9F4-7F7F-7A32-9A389BD5DB69}"/>
                </a:ext>
              </a:extLst>
            </p:cNvPr>
            <p:cNvCxnSpPr/>
            <p:nvPr/>
          </p:nvCxnSpPr>
          <p:spPr>
            <a:xfrm>
              <a:off x="7532980" y="2804767"/>
              <a:ext cx="1446896" cy="37414"/>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grpSp>
      <p:sp>
        <p:nvSpPr>
          <p:cNvPr id="17" name="Hexagone 16">
            <a:extLst>
              <a:ext uri="{FF2B5EF4-FFF2-40B4-BE49-F238E27FC236}">
                <a16:creationId xmlns:a16="http://schemas.microsoft.com/office/drawing/2014/main" id="{9E6129FC-DE3D-0D11-F87E-3F7045BBCAEE}"/>
              </a:ext>
            </a:extLst>
          </p:cNvPr>
          <p:cNvSpPr/>
          <p:nvPr/>
        </p:nvSpPr>
        <p:spPr>
          <a:xfrm rot="18802443">
            <a:off x="8450030" y="-7839497"/>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0ACE76BA-1DBC-5F89-D45C-C6ECB190C8ED}"/>
              </a:ext>
            </a:extLst>
          </p:cNvPr>
          <p:cNvSpPr/>
          <p:nvPr/>
        </p:nvSpPr>
        <p:spPr>
          <a:xfrm>
            <a:off x="-4419186" y="-342771"/>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60B4AB31-2624-410C-5A4B-446D863A51F0}"/>
              </a:ext>
            </a:extLst>
          </p:cNvPr>
          <p:cNvSpPr/>
          <p:nvPr/>
        </p:nvSpPr>
        <p:spPr>
          <a:xfrm>
            <a:off x="-3486866" y="1654361"/>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35CC02ED-D58D-3933-F1E3-FB4B57559F9F}"/>
              </a:ext>
            </a:extLst>
          </p:cNvPr>
          <p:cNvSpPr/>
          <p:nvPr/>
        </p:nvSpPr>
        <p:spPr>
          <a:xfrm>
            <a:off x="-3486866" y="310533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BA17DCEB-717C-6EBA-4DA7-2D1CEFA54099}"/>
              </a:ext>
            </a:extLst>
          </p:cNvPr>
          <p:cNvSpPr txBox="1"/>
          <p:nvPr/>
        </p:nvSpPr>
        <p:spPr>
          <a:xfrm>
            <a:off x="-7145761" y="3284345"/>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0CD72C89-A1FD-8A75-F40F-804A7380D5D1}"/>
              </a:ext>
            </a:extLst>
          </p:cNvPr>
          <p:cNvSpPr/>
          <p:nvPr/>
        </p:nvSpPr>
        <p:spPr>
          <a:xfrm>
            <a:off x="-3486866" y="455631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5A9F8C03-2CB2-A945-9CE9-ED415A986F8A}"/>
              </a:ext>
            </a:extLst>
          </p:cNvPr>
          <p:cNvSpPr txBox="1"/>
          <p:nvPr/>
        </p:nvSpPr>
        <p:spPr>
          <a:xfrm>
            <a:off x="-3093197" y="4760182"/>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B9F380E3-574B-5D3C-1D2D-BAB3FB653786}"/>
              </a:ext>
            </a:extLst>
          </p:cNvPr>
          <p:cNvSpPr txBox="1"/>
          <p:nvPr/>
        </p:nvSpPr>
        <p:spPr>
          <a:xfrm>
            <a:off x="-7274163" y="1858233"/>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4E93D623-E34A-C26D-027C-ABFE183F8EAF}"/>
              </a:ext>
            </a:extLst>
          </p:cNvPr>
          <p:cNvSpPr/>
          <p:nvPr/>
        </p:nvSpPr>
        <p:spPr>
          <a:xfrm>
            <a:off x="-5076907" y="-133243"/>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24651D1A-D9F7-F270-513D-FBBA061712A4}"/>
              </a:ext>
            </a:extLst>
          </p:cNvPr>
          <p:cNvSpPr/>
          <p:nvPr/>
        </p:nvSpPr>
        <p:spPr>
          <a:xfrm>
            <a:off x="-3925340" y="1654361"/>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80C9CB96-9D43-480B-5398-21C11DD08392}"/>
              </a:ext>
            </a:extLst>
          </p:cNvPr>
          <p:cNvSpPr/>
          <p:nvPr/>
        </p:nvSpPr>
        <p:spPr>
          <a:xfrm>
            <a:off x="-3925340" y="310533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C84BE834-6134-65CC-6FFA-6C99BE0E7E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827756" y="3144023"/>
            <a:ext cx="699700" cy="699700"/>
          </a:xfrm>
          <a:prstGeom prst="rect">
            <a:avLst/>
          </a:prstGeom>
        </p:spPr>
      </p:pic>
      <p:sp>
        <p:nvSpPr>
          <p:cNvPr id="56" name="Ellipse 55">
            <a:extLst>
              <a:ext uri="{FF2B5EF4-FFF2-40B4-BE49-F238E27FC236}">
                <a16:creationId xmlns:a16="http://schemas.microsoft.com/office/drawing/2014/main" id="{3497F2F5-F366-A8AD-1F87-73244B06FE6A}"/>
              </a:ext>
            </a:extLst>
          </p:cNvPr>
          <p:cNvSpPr/>
          <p:nvPr/>
        </p:nvSpPr>
        <p:spPr>
          <a:xfrm>
            <a:off x="-3925340" y="455631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49BFEB06-5FBC-7714-174D-9252EFE1BF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827756" y="4594998"/>
            <a:ext cx="699700" cy="699700"/>
          </a:xfrm>
          <a:prstGeom prst="rect">
            <a:avLst/>
          </a:prstGeom>
        </p:spPr>
      </p:pic>
      <p:pic>
        <p:nvPicPr>
          <p:cNvPr id="58" name="Graphique 57">
            <a:extLst>
              <a:ext uri="{FF2B5EF4-FFF2-40B4-BE49-F238E27FC236}">
                <a16:creationId xmlns:a16="http://schemas.microsoft.com/office/drawing/2014/main" id="{4FA13D14-8897-3E8F-ABCA-A151032AE2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827756" y="1693049"/>
            <a:ext cx="699700" cy="699700"/>
          </a:xfrm>
          <a:prstGeom prst="rect">
            <a:avLst/>
          </a:prstGeom>
        </p:spPr>
      </p:pic>
      <p:sp>
        <p:nvSpPr>
          <p:cNvPr id="10" name="ZoneTexte 9">
            <a:extLst>
              <a:ext uri="{FF2B5EF4-FFF2-40B4-BE49-F238E27FC236}">
                <a16:creationId xmlns:a16="http://schemas.microsoft.com/office/drawing/2014/main" id="{10D62FB7-4565-17DD-BEAE-58B7AFA9EFBA}"/>
              </a:ext>
            </a:extLst>
          </p:cNvPr>
          <p:cNvSpPr txBox="1"/>
          <p:nvPr/>
        </p:nvSpPr>
        <p:spPr>
          <a:xfrm>
            <a:off x="1361033" y="-4174925"/>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D8CFAC92-DBAD-AA84-B2D3-E04E5901DA48}"/>
              </a:ext>
            </a:extLst>
          </p:cNvPr>
          <p:cNvGrpSpPr/>
          <p:nvPr/>
        </p:nvGrpSpPr>
        <p:grpSpPr>
          <a:xfrm>
            <a:off x="1386384" y="-2628211"/>
            <a:ext cx="986209" cy="1402001"/>
            <a:chOff x="1783941" y="3845085"/>
            <a:chExt cx="986209" cy="1402001"/>
          </a:xfrm>
        </p:grpSpPr>
        <p:grpSp>
          <p:nvGrpSpPr>
            <p:cNvPr id="2" name="Groupe 1">
              <a:extLst>
                <a:ext uri="{FF2B5EF4-FFF2-40B4-BE49-F238E27FC236}">
                  <a16:creationId xmlns:a16="http://schemas.microsoft.com/office/drawing/2014/main" id="{3F2753AC-56B2-7844-05F5-01116604163C}"/>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F4353CA7-3307-2BF9-845C-68424C1699B2}"/>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D11FDD80-A603-5390-DED9-80D6A0BF5DCA}"/>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7EAD77BB-0475-D273-4B15-0A93F216E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85F5420B-1E24-D913-8593-776D7179F2FA}"/>
              </a:ext>
            </a:extLst>
          </p:cNvPr>
          <p:cNvGrpSpPr/>
          <p:nvPr/>
        </p:nvGrpSpPr>
        <p:grpSpPr>
          <a:xfrm>
            <a:off x="2374901" y="-2084172"/>
            <a:ext cx="2520950" cy="307777"/>
            <a:chOff x="4868052" y="1718131"/>
            <a:chExt cx="2520950" cy="307777"/>
          </a:xfrm>
        </p:grpSpPr>
        <p:sp>
          <p:nvSpPr>
            <p:cNvPr id="3" name="ZoneTexte 2">
              <a:extLst>
                <a:ext uri="{FF2B5EF4-FFF2-40B4-BE49-F238E27FC236}">
                  <a16:creationId xmlns:a16="http://schemas.microsoft.com/office/drawing/2014/main" id="{65C4F4BF-05F4-D1DD-B90B-F6C3B5EF4548}"/>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20125EF7-8AEB-0CA6-C4D8-602C45A97F60}"/>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e 11">
            <a:extLst>
              <a:ext uri="{FF2B5EF4-FFF2-40B4-BE49-F238E27FC236}">
                <a16:creationId xmlns:a16="http://schemas.microsoft.com/office/drawing/2014/main" id="{EC3BE63E-49EE-8227-BE0A-52C8516D0526}"/>
              </a:ext>
            </a:extLst>
          </p:cNvPr>
          <p:cNvGrpSpPr/>
          <p:nvPr/>
        </p:nvGrpSpPr>
        <p:grpSpPr>
          <a:xfrm>
            <a:off x="2384445" y="-1698912"/>
            <a:ext cx="1235020" cy="1185287"/>
            <a:chOff x="4877596" y="2103391"/>
            <a:chExt cx="1235020" cy="1185287"/>
          </a:xfrm>
        </p:grpSpPr>
        <p:cxnSp>
          <p:nvCxnSpPr>
            <p:cNvPr id="11" name="Connecteur droit 10">
              <a:extLst>
                <a:ext uri="{FF2B5EF4-FFF2-40B4-BE49-F238E27FC236}">
                  <a16:creationId xmlns:a16="http://schemas.microsoft.com/office/drawing/2014/main" id="{A398EF61-833C-E30C-9A3B-FE8106C38716}"/>
                </a:ext>
              </a:extLst>
            </p:cNvPr>
            <p:cNvCxnSpPr>
              <a:cxnSpLocks/>
            </p:cNvCxnSpPr>
            <p:nvPr/>
          </p:nvCxnSpPr>
          <p:spPr>
            <a:xfrm flipV="1">
              <a:off x="5397676" y="2103391"/>
              <a:ext cx="714940" cy="66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6485277B-39E7-2B07-3C87-4CD384BADD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7596" y="2797146"/>
              <a:ext cx="491532" cy="491532"/>
            </a:xfrm>
            <a:prstGeom prst="rect">
              <a:avLst/>
            </a:prstGeom>
          </p:spPr>
        </p:pic>
      </p:grpSp>
      <p:cxnSp>
        <p:nvCxnSpPr>
          <p:cNvPr id="15" name="Connecteur droit 14">
            <a:extLst>
              <a:ext uri="{FF2B5EF4-FFF2-40B4-BE49-F238E27FC236}">
                <a16:creationId xmlns:a16="http://schemas.microsoft.com/office/drawing/2014/main" id="{0F4DC23B-2364-B5F0-5B20-D938068793F2}"/>
              </a:ext>
            </a:extLst>
          </p:cNvPr>
          <p:cNvCxnSpPr>
            <a:cxnSpLocks/>
          </p:cNvCxnSpPr>
          <p:nvPr/>
        </p:nvCxnSpPr>
        <p:spPr>
          <a:xfrm flipV="1">
            <a:off x="3397300" y="-1706541"/>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8652025A-0CD0-89AF-BF23-DCA2801EDB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09268" y="-1118835"/>
            <a:ext cx="776064" cy="776064"/>
          </a:xfrm>
          <a:prstGeom prst="rect">
            <a:avLst/>
          </a:prstGeom>
        </p:spPr>
      </p:pic>
      <p:cxnSp>
        <p:nvCxnSpPr>
          <p:cNvPr id="22" name="Connecteur droit 21">
            <a:extLst>
              <a:ext uri="{FF2B5EF4-FFF2-40B4-BE49-F238E27FC236}">
                <a16:creationId xmlns:a16="http://schemas.microsoft.com/office/drawing/2014/main" id="{51A31F42-C9EE-F902-CFFD-DFDAAD043D17}"/>
              </a:ext>
            </a:extLst>
          </p:cNvPr>
          <p:cNvCxnSpPr>
            <a:cxnSpLocks/>
          </p:cNvCxnSpPr>
          <p:nvPr/>
        </p:nvCxnSpPr>
        <p:spPr>
          <a:xfrm flipH="1" flipV="1">
            <a:off x="3626604" y="-1706541"/>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543573EE-2A59-712A-68D5-9884CC39F0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24208" y="-1070769"/>
            <a:ext cx="938102" cy="532011"/>
          </a:xfrm>
          <a:prstGeom prst="rect">
            <a:avLst/>
          </a:prstGeom>
        </p:spPr>
      </p:pic>
      <p:cxnSp>
        <p:nvCxnSpPr>
          <p:cNvPr id="30" name="Connecteur droit 29">
            <a:extLst>
              <a:ext uri="{FF2B5EF4-FFF2-40B4-BE49-F238E27FC236}">
                <a16:creationId xmlns:a16="http://schemas.microsoft.com/office/drawing/2014/main" id="{6055C459-A6FB-DB57-BAB6-E3ABD01197BC}"/>
              </a:ext>
            </a:extLst>
          </p:cNvPr>
          <p:cNvCxnSpPr>
            <a:cxnSpLocks/>
          </p:cNvCxnSpPr>
          <p:nvPr/>
        </p:nvCxnSpPr>
        <p:spPr>
          <a:xfrm flipH="1" flipV="1">
            <a:off x="3619465" y="-1706541"/>
            <a:ext cx="1103175" cy="18734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4C890658-7184-264A-D4B7-BDF789B3D0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45436" y="248980"/>
            <a:ext cx="700829" cy="659603"/>
          </a:xfrm>
          <a:prstGeom prst="rect">
            <a:avLst/>
          </a:prstGeom>
        </p:spPr>
      </p:pic>
      <p:cxnSp>
        <p:nvCxnSpPr>
          <p:cNvPr id="35" name="Connecteur droit 34">
            <a:extLst>
              <a:ext uri="{FF2B5EF4-FFF2-40B4-BE49-F238E27FC236}">
                <a16:creationId xmlns:a16="http://schemas.microsoft.com/office/drawing/2014/main" id="{8B7E09A5-DEDF-F7DE-A745-0539D2B0E20B}"/>
              </a:ext>
            </a:extLst>
          </p:cNvPr>
          <p:cNvCxnSpPr>
            <a:cxnSpLocks/>
          </p:cNvCxnSpPr>
          <p:nvPr/>
        </p:nvCxnSpPr>
        <p:spPr>
          <a:xfrm>
            <a:off x="4382843" y="-1890941"/>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0D5E7B99-75EB-A787-E6A3-3F9F371B8E43}"/>
              </a:ext>
            </a:extLst>
          </p:cNvPr>
          <p:cNvSpPr txBox="1"/>
          <p:nvPr/>
        </p:nvSpPr>
        <p:spPr>
          <a:xfrm>
            <a:off x="5665329" y="-2090264"/>
            <a:ext cx="2042893" cy="307777"/>
          </a:xfrm>
          <a:prstGeom prst="rect">
            <a:avLst/>
          </a:prstGeom>
          <a:noFill/>
        </p:spPr>
        <p:txBody>
          <a:bodyPr wrap="square" rtlCol="0">
            <a:spAutoFit/>
          </a:bodyPr>
          <a:lstStyle/>
          <a:p>
            <a:r>
              <a:rPr lang="fr-FR" sz="1400" cap="small" dirty="0"/>
              <a:t>Service DNS</a:t>
            </a:r>
          </a:p>
        </p:txBody>
      </p:sp>
      <p:pic>
        <p:nvPicPr>
          <p:cNvPr id="18" name="Image 17">
            <a:extLst>
              <a:ext uri="{FF2B5EF4-FFF2-40B4-BE49-F238E27FC236}">
                <a16:creationId xmlns:a16="http://schemas.microsoft.com/office/drawing/2014/main" id="{AB047201-5803-1C3F-30D2-5297A651A6D1}"/>
              </a:ext>
            </a:extLst>
          </p:cNvPr>
          <p:cNvPicPr>
            <a:picLocks noChangeAspect="1"/>
          </p:cNvPicPr>
          <p:nvPr/>
        </p:nvPicPr>
        <p:blipFill>
          <a:blip r:embed="rId11"/>
          <a:stretch>
            <a:fillRect/>
          </a:stretch>
        </p:blipFill>
        <p:spPr>
          <a:xfrm>
            <a:off x="5599618" y="-1732510"/>
            <a:ext cx="1726428" cy="841017"/>
          </a:xfrm>
          <a:prstGeom prst="rect">
            <a:avLst/>
          </a:prstGeom>
        </p:spPr>
      </p:pic>
      <p:sp>
        <p:nvSpPr>
          <p:cNvPr id="20" name="ZoneTexte 19">
            <a:extLst>
              <a:ext uri="{FF2B5EF4-FFF2-40B4-BE49-F238E27FC236}">
                <a16:creationId xmlns:a16="http://schemas.microsoft.com/office/drawing/2014/main" id="{90961651-EAB2-DD12-D7A3-1AF56890DC9A}"/>
              </a:ext>
            </a:extLst>
          </p:cNvPr>
          <p:cNvSpPr txBox="1"/>
          <p:nvPr/>
        </p:nvSpPr>
        <p:spPr>
          <a:xfrm>
            <a:off x="5153803" y="323808"/>
            <a:ext cx="3826073" cy="584775"/>
          </a:xfrm>
          <a:prstGeom prst="rect">
            <a:avLst/>
          </a:prstGeom>
          <a:noFill/>
        </p:spPr>
        <p:txBody>
          <a:bodyPr wrap="square" rtlCol="0">
            <a:spAutoFit/>
          </a:bodyPr>
          <a:lstStyle/>
          <a:p>
            <a:r>
              <a:rPr lang="fr-FR" sz="3200" cap="small" dirty="0"/>
              <a:t>GPO</a:t>
            </a:r>
          </a:p>
        </p:txBody>
      </p:sp>
      <p:grpSp>
        <p:nvGrpSpPr>
          <p:cNvPr id="44" name="Groupe 43">
            <a:extLst>
              <a:ext uri="{FF2B5EF4-FFF2-40B4-BE49-F238E27FC236}">
                <a16:creationId xmlns:a16="http://schemas.microsoft.com/office/drawing/2014/main" id="{800EEFAA-AAC4-044A-49F9-5247C639CF07}"/>
              </a:ext>
            </a:extLst>
          </p:cNvPr>
          <p:cNvGrpSpPr/>
          <p:nvPr/>
        </p:nvGrpSpPr>
        <p:grpSpPr>
          <a:xfrm>
            <a:off x="4748742" y="889876"/>
            <a:ext cx="2042893" cy="870062"/>
            <a:chOff x="4748742" y="889876"/>
            <a:chExt cx="2042893" cy="870062"/>
          </a:xfrm>
        </p:grpSpPr>
        <p:cxnSp>
          <p:nvCxnSpPr>
            <p:cNvPr id="41" name="Connecteur droit 40">
              <a:extLst>
                <a:ext uri="{FF2B5EF4-FFF2-40B4-BE49-F238E27FC236}">
                  <a16:creationId xmlns:a16="http://schemas.microsoft.com/office/drawing/2014/main" id="{F0BD4DF4-65BE-9994-049B-158FF300794C}"/>
                </a:ext>
              </a:extLst>
            </p:cNvPr>
            <p:cNvCxnSpPr>
              <a:cxnSpLocks/>
            </p:cNvCxnSpPr>
            <p:nvPr/>
          </p:nvCxnSpPr>
          <p:spPr>
            <a:xfrm>
              <a:off x="5570166" y="889876"/>
              <a:ext cx="0" cy="57322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43" name="ZoneTexte 42">
              <a:extLst>
                <a:ext uri="{FF2B5EF4-FFF2-40B4-BE49-F238E27FC236}">
                  <a16:creationId xmlns:a16="http://schemas.microsoft.com/office/drawing/2014/main" id="{5F1B390C-5C14-A866-C9B3-8F0C1ECC9F2D}"/>
                </a:ext>
              </a:extLst>
            </p:cNvPr>
            <p:cNvSpPr txBox="1"/>
            <p:nvPr/>
          </p:nvSpPr>
          <p:spPr>
            <a:xfrm>
              <a:off x="4748742" y="1452161"/>
              <a:ext cx="2042893" cy="307777"/>
            </a:xfrm>
            <a:prstGeom prst="rect">
              <a:avLst/>
            </a:prstGeom>
            <a:noFill/>
          </p:spPr>
          <p:txBody>
            <a:bodyPr wrap="square" rtlCol="0">
              <a:spAutoFit/>
            </a:bodyPr>
            <a:lstStyle/>
            <a:p>
              <a:r>
                <a:rPr lang="fr-FR" sz="1400" cap="small" dirty="0"/>
                <a:t>Stratégie de groupe</a:t>
              </a:r>
            </a:p>
          </p:txBody>
        </p:sp>
      </p:grpSp>
      <p:grpSp>
        <p:nvGrpSpPr>
          <p:cNvPr id="64" name="Groupe 63">
            <a:extLst>
              <a:ext uri="{FF2B5EF4-FFF2-40B4-BE49-F238E27FC236}">
                <a16:creationId xmlns:a16="http://schemas.microsoft.com/office/drawing/2014/main" id="{7F4090C7-7095-F1FB-E276-98B450B44438}"/>
              </a:ext>
            </a:extLst>
          </p:cNvPr>
          <p:cNvGrpSpPr/>
          <p:nvPr/>
        </p:nvGrpSpPr>
        <p:grpSpPr>
          <a:xfrm>
            <a:off x="4356483" y="1759938"/>
            <a:ext cx="2411877" cy="3027268"/>
            <a:chOff x="4356483" y="1759938"/>
            <a:chExt cx="2411877" cy="3027268"/>
          </a:xfrm>
        </p:grpSpPr>
        <p:grpSp>
          <p:nvGrpSpPr>
            <p:cNvPr id="38" name="Groupe 37">
              <a:extLst>
                <a:ext uri="{FF2B5EF4-FFF2-40B4-BE49-F238E27FC236}">
                  <a16:creationId xmlns:a16="http://schemas.microsoft.com/office/drawing/2014/main" id="{3898216A-FD95-B40B-C153-A87F97832EC7}"/>
                </a:ext>
              </a:extLst>
            </p:cNvPr>
            <p:cNvGrpSpPr/>
            <p:nvPr/>
          </p:nvGrpSpPr>
          <p:grpSpPr>
            <a:xfrm>
              <a:off x="4953780" y="1759938"/>
              <a:ext cx="1232772" cy="1665568"/>
              <a:chOff x="5366582" y="1114624"/>
              <a:chExt cx="1232772" cy="1665568"/>
            </a:xfrm>
          </p:grpSpPr>
          <p:sp>
            <p:nvSpPr>
              <p:cNvPr id="32" name="Rectangle 31">
                <a:extLst>
                  <a:ext uri="{FF2B5EF4-FFF2-40B4-BE49-F238E27FC236}">
                    <a16:creationId xmlns:a16="http://schemas.microsoft.com/office/drawing/2014/main" id="{2702DA68-8A55-E6B5-3264-0803EC48D011}"/>
                  </a:ext>
                </a:extLst>
              </p:cNvPr>
              <p:cNvSpPr/>
              <p:nvPr/>
            </p:nvSpPr>
            <p:spPr>
              <a:xfrm>
                <a:off x="5482120" y="1378191"/>
                <a:ext cx="986209" cy="140200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3" name="Picture 4" descr="Active Directory : Integration plugin - Edunao">
                <a:extLst>
                  <a:ext uri="{FF2B5EF4-FFF2-40B4-BE49-F238E27FC236}">
                    <a16:creationId xmlns:a16="http://schemas.microsoft.com/office/drawing/2014/main" id="{6F7DBA56-B343-C0C9-4376-728DC9CAB4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429" y="1928207"/>
                <a:ext cx="791762" cy="371654"/>
              </a:xfrm>
              <a:prstGeom prst="rect">
                <a:avLst/>
              </a:prstGeom>
              <a:noFill/>
              <a:extLst>
                <a:ext uri="{909E8E84-426E-40DD-AFC4-6F175D3DCCD1}">
                  <a14:hiddenFill xmlns:a14="http://schemas.microsoft.com/office/drawing/2010/main">
                    <a:solidFill>
                      <a:srgbClr val="FFFFFF"/>
                    </a:solidFill>
                  </a14:hiddenFill>
                </a:ext>
              </a:extLst>
            </p:spPr>
          </p:pic>
          <p:sp>
            <p:nvSpPr>
              <p:cNvPr id="36" name="ZoneTexte 35">
                <a:extLst>
                  <a:ext uri="{FF2B5EF4-FFF2-40B4-BE49-F238E27FC236}">
                    <a16:creationId xmlns:a16="http://schemas.microsoft.com/office/drawing/2014/main" id="{FD2AC2F8-BEAC-DEF0-BF11-432408A4D2D3}"/>
                  </a:ext>
                </a:extLst>
              </p:cNvPr>
              <p:cNvSpPr txBox="1"/>
              <p:nvPr/>
            </p:nvSpPr>
            <p:spPr>
              <a:xfrm>
                <a:off x="5366582" y="1114624"/>
                <a:ext cx="1232772" cy="307777"/>
              </a:xfrm>
              <a:prstGeom prst="rect">
                <a:avLst/>
              </a:prstGeom>
              <a:noFill/>
            </p:spPr>
            <p:txBody>
              <a:bodyPr wrap="square" rtlCol="0">
                <a:spAutoFit/>
              </a:bodyPr>
              <a:lstStyle/>
              <a:p>
                <a:pPr algn="ctr"/>
                <a:r>
                  <a:rPr lang="fr-FR" sz="1400" cap="small" dirty="0"/>
                  <a:t>Domaine</a:t>
                </a:r>
              </a:p>
            </p:txBody>
          </p:sp>
        </p:grpSp>
        <p:grpSp>
          <p:nvGrpSpPr>
            <p:cNvPr id="63" name="Groupe 62">
              <a:extLst>
                <a:ext uri="{FF2B5EF4-FFF2-40B4-BE49-F238E27FC236}">
                  <a16:creationId xmlns:a16="http://schemas.microsoft.com/office/drawing/2014/main" id="{0173828F-E927-2A77-251D-456F18BBE3DC}"/>
                </a:ext>
              </a:extLst>
            </p:cNvPr>
            <p:cNvGrpSpPr/>
            <p:nvPr/>
          </p:nvGrpSpPr>
          <p:grpSpPr>
            <a:xfrm>
              <a:off x="4356483" y="3429415"/>
              <a:ext cx="2411877" cy="1357791"/>
              <a:chOff x="4290103" y="3439158"/>
              <a:chExt cx="2411877" cy="1357791"/>
            </a:xfrm>
          </p:grpSpPr>
          <p:cxnSp>
            <p:nvCxnSpPr>
              <p:cNvPr id="50" name="Connecteur droit 49">
                <a:extLst>
                  <a:ext uri="{FF2B5EF4-FFF2-40B4-BE49-F238E27FC236}">
                    <a16:creationId xmlns:a16="http://schemas.microsoft.com/office/drawing/2014/main" id="{50B92DB4-5194-1BF4-56AC-48F3D57BB969}"/>
                  </a:ext>
                </a:extLst>
              </p:cNvPr>
              <p:cNvCxnSpPr>
                <a:cxnSpLocks/>
              </p:cNvCxnSpPr>
              <p:nvPr/>
            </p:nvCxnSpPr>
            <p:spPr>
              <a:xfrm flipV="1">
                <a:off x="4647861" y="3439158"/>
                <a:ext cx="875848" cy="83745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2" name="Connecteur droit 51">
                <a:extLst>
                  <a:ext uri="{FF2B5EF4-FFF2-40B4-BE49-F238E27FC236}">
                    <a16:creationId xmlns:a16="http://schemas.microsoft.com/office/drawing/2014/main" id="{9687DFF1-8A0A-5161-9D2D-E7DF1A8A63F5}"/>
                  </a:ext>
                </a:extLst>
              </p:cNvPr>
              <p:cNvCxnSpPr>
                <a:cxnSpLocks/>
              </p:cNvCxnSpPr>
              <p:nvPr/>
            </p:nvCxnSpPr>
            <p:spPr>
              <a:xfrm flipV="1">
                <a:off x="5523709" y="3460204"/>
                <a:ext cx="0" cy="81640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1" name="Connecteur droit 60">
                <a:extLst>
                  <a:ext uri="{FF2B5EF4-FFF2-40B4-BE49-F238E27FC236}">
                    <a16:creationId xmlns:a16="http://schemas.microsoft.com/office/drawing/2014/main" id="{3BDA7599-C13F-2B4E-94FB-2CD94FD3749D}"/>
                  </a:ext>
                </a:extLst>
              </p:cNvPr>
              <p:cNvCxnSpPr>
                <a:cxnSpLocks/>
              </p:cNvCxnSpPr>
              <p:nvPr/>
            </p:nvCxnSpPr>
            <p:spPr>
              <a:xfrm flipH="1" flipV="1">
                <a:off x="5523709" y="3442046"/>
                <a:ext cx="729568" cy="77480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46" name="Image 45" descr="Une image contenant capture d’écran, ordinateur, Rectangle, multimédia&#10;&#10;Description générée automatiquement">
                <a:extLst>
                  <a:ext uri="{FF2B5EF4-FFF2-40B4-BE49-F238E27FC236}">
                    <a16:creationId xmlns:a16="http://schemas.microsoft.com/office/drawing/2014/main" id="{0470B0A6-61A4-2A2D-694B-2BCF541F2E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6838" y="4020885"/>
                <a:ext cx="776064" cy="776064"/>
              </a:xfrm>
              <a:prstGeom prst="rect">
                <a:avLst/>
              </a:prstGeom>
            </p:spPr>
          </p:pic>
          <p:pic>
            <p:nvPicPr>
              <p:cNvPr id="47" name="Image 46" descr="Une image contenant capture d’écran, ordinateur, Rectangle, multimédia&#10;&#10;Description générée automatiquement">
                <a:extLst>
                  <a:ext uri="{FF2B5EF4-FFF2-40B4-BE49-F238E27FC236}">
                    <a16:creationId xmlns:a16="http://schemas.microsoft.com/office/drawing/2014/main" id="{CEA60419-7ED8-8FC1-E671-40D45BC4BD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25916" y="3984118"/>
                <a:ext cx="776064" cy="776064"/>
              </a:xfrm>
              <a:prstGeom prst="rect">
                <a:avLst/>
              </a:prstGeom>
            </p:spPr>
          </p:pic>
          <p:pic>
            <p:nvPicPr>
              <p:cNvPr id="45" name="Image 44" descr="Une image contenant capture d’écran, ordinateur, Rectangle, multimédia&#10;&#10;Description générée automatiquement">
                <a:extLst>
                  <a:ext uri="{FF2B5EF4-FFF2-40B4-BE49-F238E27FC236}">
                    <a16:creationId xmlns:a16="http://schemas.microsoft.com/office/drawing/2014/main" id="{6E1BFD6B-C667-0F67-E9FE-AFF7F48BAE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0103" y="4020885"/>
                <a:ext cx="776064" cy="776064"/>
              </a:xfrm>
              <a:prstGeom prst="rect">
                <a:avLst/>
              </a:prstGeom>
            </p:spPr>
          </p:pic>
        </p:grpSp>
      </p:grpSp>
      <p:cxnSp>
        <p:nvCxnSpPr>
          <p:cNvPr id="70" name="Connecteur droit avec flèche 69">
            <a:extLst>
              <a:ext uri="{FF2B5EF4-FFF2-40B4-BE49-F238E27FC236}">
                <a16:creationId xmlns:a16="http://schemas.microsoft.com/office/drawing/2014/main" id="{A01057AA-6284-0964-7570-AA6B4037521D}"/>
              </a:ext>
            </a:extLst>
          </p:cNvPr>
          <p:cNvCxnSpPr/>
          <p:nvPr/>
        </p:nvCxnSpPr>
        <p:spPr>
          <a:xfrm flipH="1">
            <a:off x="6085858" y="2704193"/>
            <a:ext cx="58894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e 78">
            <a:extLst>
              <a:ext uri="{FF2B5EF4-FFF2-40B4-BE49-F238E27FC236}">
                <a16:creationId xmlns:a16="http://schemas.microsoft.com/office/drawing/2014/main" id="{EC72D918-217C-65B9-CE8F-8071659FBAC7}"/>
              </a:ext>
            </a:extLst>
          </p:cNvPr>
          <p:cNvGrpSpPr/>
          <p:nvPr/>
        </p:nvGrpSpPr>
        <p:grpSpPr>
          <a:xfrm>
            <a:off x="6216435" y="4152728"/>
            <a:ext cx="377852" cy="352131"/>
            <a:chOff x="9688010" y="1176489"/>
            <a:chExt cx="377852" cy="352131"/>
          </a:xfrm>
        </p:grpSpPr>
        <p:sp>
          <p:nvSpPr>
            <p:cNvPr id="80" name="Rectangle 79">
              <a:extLst>
                <a:ext uri="{FF2B5EF4-FFF2-40B4-BE49-F238E27FC236}">
                  <a16:creationId xmlns:a16="http://schemas.microsoft.com/office/drawing/2014/main" id="{28812F32-DA1C-E3C0-A0C3-D84A596AEEA0}"/>
                </a:ext>
              </a:extLst>
            </p:cNvPr>
            <p:cNvSpPr/>
            <p:nvPr/>
          </p:nvSpPr>
          <p:spPr>
            <a:xfrm>
              <a:off x="9688010" y="1176489"/>
              <a:ext cx="300938" cy="307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1" name="Groupe 80">
              <a:extLst>
                <a:ext uri="{FF2B5EF4-FFF2-40B4-BE49-F238E27FC236}">
                  <a16:creationId xmlns:a16="http://schemas.microsoft.com/office/drawing/2014/main" id="{FF989D26-0752-F7FF-CF96-B804A13AC272}"/>
                </a:ext>
              </a:extLst>
            </p:cNvPr>
            <p:cNvGrpSpPr/>
            <p:nvPr/>
          </p:nvGrpSpPr>
          <p:grpSpPr>
            <a:xfrm>
              <a:off x="9688010" y="1176489"/>
              <a:ext cx="377852" cy="352131"/>
              <a:chOff x="7060824" y="3469011"/>
              <a:chExt cx="377852" cy="352131"/>
            </a:xfrm>
          </p:grpSpPr>
          <p:pic>
            <p:nvPicPr>
              <p:cNvPr id="82" name="Image 81" descr="Une image contenant capture d’écran, noir, texte, Graphique&#10;&#10;Description générée automatiquement">
                <a:extLst>
                  <a:ext uri="{FF2B5EF4-FFF2-40B4-BE49-F238E27FC236}">
                    <a16:creationId xmlns:a16="http://schemas.microsoft.com/office/drawing/2014/main" id="{24FAA0CB-FEFF-7928-337D-34B8F7E3FE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824" y="3469011"/>
                <a:ext cx="324163" cy="324163"/>
              </a:xfrm>
              <a:prstGeom prst="rect">
                <a:avLst/>
              </a:prstGeom>
              <a:ln>
                <a:solidFill>
                  <a:schemeClr val="bg1"/>
                </a:solidFill>
              </a:ln>
            </p:spPr>
          </p:pic>
          <p:pic>
            <p:nvPicPr>
              <p:cNvPr id="83" name="Image 82" descr="Une image contenant symbole, Graphique, logo&#10;&#10;Description générée automatiquement">
                <a:extLst>
                  <a:ext uri="{FF2B5EF4-FFF2-40B4-BE49-F238E27FC236}">
                    <a16:creationId xmlns:a16="http://schemas.microsoft.com/office/drawing/2014/main" id="{93B44389-559A-88EC-4C9A-179315A52AD1}"/>
                  </a:ext>
                </a:extLst>
              </p:cNvPr>
              <p:cNvPicPr>
                <a:picLocks noChangeAspect="1"/>
              </p:cNvPicPr>
              <p:nvPr/>
            </p:nvPicPr>
            <p:blipFill rotWithShape="1">
              <a:blip r:embed="rId3">
                <a:extLst>
                  <a:ext uri="{28A0092B-C50C-407E-A947-70E740481C1C}">
                    <a14:useLocalDpi xmlns:a14="http://schemas.microsoft.com/office/drawing/2010/main" val="0"/>
                  </a:ext>
                </a:extLst>
              </a:blip>
              <a:srcRect b="9824"/>
              <a:stretch/>
            </p:blipFill>
            <p:spPr>
              <a:xfrm>
                <a:off x="7076077" y="3469011"/>
                <a:ext cx="362599" cy="352131"/>
              </a:xfrm>
              <a:prstGeom prst="rect">
                <a:avLst/>
              </a:prstGeom>
              <a:ln>
                <a:solidFill>
                  <a:schemeClr val="bg1"/>
                </a:solidFill>
              </a:ln>
            </p:spPr>
          </p:pic>
        </p:grpSp>
      </p:grpSp>
      <p:grpSp>
        <p:nvGrpSpPr>
          <p:cNvPr id="84" name="Groupe 83">
            <a:extLst>
              <a:ext uri="{FF2B5EF4-FFF2-40B4-BE49-F238E27FC236}">
                <a16:creationId xmlns:a16="http://schemas.microsoft.com/office/drawing/2014/main" id="{BAE73FB1-26F9-1D19-3971-4821FF27FD62}"/>
              </a:ext>
            </a:extLst>
          </p:cNvPr>
          <p:cNvGrpSpPr/>
          <p:nvPr/>
        </p:nvGrpSpPr>
        <p:grpSpPr>
          <a:xfrm>
            <a:off x="5414011" y="4154518"/>
            <a:ext cx="377852" cy="352131"/>
            <a:chOff x="9688010" y="1176489"/>
            <a:chExt cx="377852" cy="352131"/>
          </a:xfrm>
        </p:grpSpPr>
        <p:sp>
          <p:nvSpPr>
            <p:cNvPr id="85" name="Rectangle 84">
              <a:extLst>
                <a:ext uri="{FF2B5EF4-FFF2-40B4-BE49-F238E27FC236}">
                  <a16:creationId xmlns:a16="http://schemas.microsoft.com/office/drawing/2014/main" id="{58A350BB-A650-4F9E-23E9-1CEDF38705EE}"/>
                </a:ext>
              </a:extLst>
            </p:cNvPr>
            <p:cNvSpPr/>
            <p:nvPr/>
          </p:nvSpPr>
          <p:spPr>
            <a:xfrm>
              <a:off x="9688010" y="1176489"/>
              <a:ext cx="300938" cy="307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6" name="Groupe 85">
              <a:extLst>
                <a:ext uri="{FF2B5EF4-FFF2-40B4-BE49-F238E27FC236}">
                  <a16:creationId xmlns:a16="http://schemas.microsoft.com/office/drawing/2014/main" id="{68407C09-BD9A-E296-0305-A69A1304B8D0}"/>
                </a:ext>
              </a:extLst>
            </p:cNvPr>
            <p:cNvGrpSpPr/>
            <p:nvPr/>
          </p:nvGrpSpPr>
          <p:grpSpPr>
            <a:xfrm>
              <a:off x="9688010" y="1176489"/>
              <a:ext cx="377852" cy="352131"/>
              <a:chOff x="7060824" y="3469011"/>
              <a:chExt cx="377852" cy="352131"/>
            </a:xfrm>
          </p:grpSpPr>
          <p:pic>
            <p:nvPicPr>
              <p:cNvPr id="87" name="Image 86" descr="Une image contenant capture d’écran, noir, texte, Graphique&#10;&#10;Description générée automatiquement">
                <a:extLst>
                  <a:ext uri="{FF2B5EF4-FFF2-40B4-BE49-F238E27FC236}">
                    <a16:creationId xmlns:a16="http://schemas.microsoft.com/office/drawing/2014/main" id="{C549BB6D-75A0-F28F-B94C-AC9D32508D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824" y="3469011"/>
                <a:ext cx="324163" cy="324163"/>
              </a:xfrm>
              <a:prstGeom prst="rect">
                <a:avLst/>
              </a:prstGeom>
              <a:ln>
                <a:solidFill>
                  <a:schemeClr val="bg1"/>
                </a:solidFill>
              </a:ln>
            </p:spPr>
          </p:pic>
          <p:pic>
            <p:nvPicPr>
              <p:cNvPr id="88" name="Image 87" descr="Une image contenant symbole, Graphique, logo&#10;&#10;Description générée automatiquement">
                <a:extLst>
                  <a:ext uri="{FF2B5EF4-FFF2-40B4-BE49-F238E27FC236}">
                    <a16:creationId xmlns:a16="http://schemas.microsoft.com/office/drawing/2014/main" id="{F36B0066-CD03-3832-E0E5-27B1522284AB}"/>
                  </a:ext>
                </a:extLst>
              </p:cNvPr>
              <p:cNvPicPr>
                <a:picLocks noChangeAspect="1"/>
              </p:cNvPicPr>
              <p:nvPr/>
            </p:nvPicPr>
            <p:blipFill rotWithShape="1">
              <a:blip r:embed="rId3">
                <a:extLst>
                  <a:ext uri="{28A0092B-C50C-407E-A947-70E740481C1C}">
                    <a14:useLocalDpi xmlns:a14="http://schemas.microsoft.com/office/drawing/2010/main" val="0"/>
                  </a:ext>
                </a:extLst>
              </a:blip>
              <a:srcRect b="9824"/>
              <a:stretch/>
            </p:blipFill>
            <p:spPr>
              <a:xfrm>
                <a:off x="7076077" y="3469011"/>
                <a:ext cx="362599" cy="352131"/>
              </a:xfrm>
              <a:prstGeom prst="rect">
                <a:avLst/>
              </a:prstGeom>
              <a:ln>
                <a:solidFill>
                  <a:schemeClr val="bg1"/>
                </a:solidFill>
              </a:ln>
            </p:spPr>
          </p:pic>
        </p:grpSp>
      </p:grpSp>
      <p:grpSp>
        <p:nvGrpSpPr>
          <p:cNvPr id="78" name="Groupe 77">
            <a:extLst>
              <a:ext uri="{FF2B5EF4-FFF2-40B4-BE49-F238E27FC236}">
                <a16:creationId xmlns:a16="http://schemas.microsoft.com/office/drawing/2014/main" id="{8BB69185-1687-2F18-CFD1-984DCDA73C61}"/>
              </a:ext>
            </a:extLst>
          </p:cNvPr>
          <p:cNvGrpSpPr/>
          <p:nvPr/>
        </p:nvGrpSpPr>
        <p:grpSpPr>
          <a:xfrm>
            <a:off x="4569339" y="4174906"/>
            <a:ext cx="377852" cy="352131"/>
            <a:chOff x="9688010" y="1176489"/>
            <a:chExt cx="377852" cy="352131"/>
          </a:xfrm>
        </p:grpSpPr>
        <p:sp>
          <p:nvSpPr>
            <p:cNvPr id="77" name="Rectangle 76">
              <a:extLst>
                <a:ext uri="{FF2B5EF4-FFF2-40B4-BE49-F238E27FC236}">
                  <a16:creationId xmlns:a16="http://schemas.microsoft.com/office/drawing/2014/main" id="{3605C566-2243-2DD3-D3DF-401810299FC6}"/>
                </a:ext>
              </a:extLst>
            </p:cNvPr>
            <p:cNvSpPr/>
            <p:nvPr/>
          </p:nvSpPr>
          <p:spPr>
            <a:xfrm>
              <a:off x="9688010" y="1176489"/>
              <a:ext cx="300938" cy="307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6" name="Groupe 75">
              <a:extLst>
                <a:ext uri="{FF2B5EF4-FFF2-40B4-BE49-F238E27FC236}">
                  <a16:creationId xmlns:a16="http://schemas.microsoft.com/office/drawing/2014/main" id="{B163CC36-6467-FF42-5FF4-5369BD46A96C}"/>
                </a:ext>
              </a:extLst>
            </p:cNvPr>
            <p:cNvGrpSpPr/>
            <p:nvPr/>
          </p:nvGrpSpPr>
          <p:grpSpPr>
            <a:xfrm>
              <a:off x="9688010" y="1176489"/>
              <a:ext cx="377852" cy="352131"/>
              <a:chOff x="7060824" y="3469011"/>
              <a:chExt cx="377852" cy="352131"/>
            </a:xfrm>
          </p:grpSpPr>
          <p:pic>
            <p:nvPicPr>
              <p:cNvPr id="73" name="Image 72" descr="Une image contenant capture d’écran, noir, texte, Graphique&#10;&#10;Description générée automatiquement">
                <a:extLst>
                  <a:ext uri="{FF2B5EF4-FFF2-40B4-BE49-F238E27FC236}">
                    <a16:creationId xmlns:a16="http://schemas.microsoft.com/office/drawing/2014/main" id="{7FF8A236-8180-0A6E-6BBF-55A918DC63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824" y="3469011"/>
                <a:ext cx="324163" cy="324163"/>
              </a:xfrm>
              <a:prstGeom prst="rect">
                <a:avLst/>
              </a:prstGeom>
              <a:ln>
                <a:solidFill>
                  <a:schemeClr val="bg1"/>
                </a:solidFill>
              </a:ln>
            </p:spPr>
          </p:pic>
          <p:pic>
            <p:nvPicPr>
              <p:cNvPr id="75" name="Image 74" descr="Une image contenant symbole, Graphique, logo&#10;&#10;Description générée automatiquement">
                <a:extLst>
                  <a:ext uri="{FF2B5EF4-FFF2-40B4-BE49-F238E27FC236}">
                    <a16:creationId xmlns:a16="http://schemas.microsoft.com/office/drawing/2014/main" id="{30A01A08-A1AC-8543-46CA-1F0648E02BBF}"/>
                  </a:ext>
                </a:extLst>
              </p:cNvPr>
              <p:cNvPicPr>
                <a:picLocks noChangeAspect="1"/>
              </p:cNvPicPr>
              <p:nvPr/>
            </p:nvPicPr>
            <p:blipFill rotWithShape="1">
              <a:blip r:embed="rId3">
                <a:extLst>
                  <a:ext uri="{28A0092B-C50C-407E-A947-70E740481C1C}">
                    <a14:useLocalDpi xmlns:a14="http://schemas.microsoft.com/office/drawing/2010/main" val="0"/>
                  </a:ext>
                </a:extLst>
              </a:blip>
              <a:srcRect b="9824"/>
              <a:stretch/>
            </p:blipFill>
            <p:spPr>
              <a:xfrm>
                <a:off x="7076077" y="3469011"/>
                <a:ext cx="362599" cy="352131"/>
              </a:xfrm>
              <a:prstGeom prst="rect">
                <a:avLst/>
              </a:prstGeom>
              <a:ln>
                <a:solidFill>
                  <a:schemeClr val="bg1"/>
                </a:solidFill>
              </a:ln>
            </p:spPr>
          </p:pic>
        </p:grpSp>
      </p:grpSp>
    </p:spTree>
    <p:extLst>
      <p:ext uri="{BB962C8B-B14F-4D97-AF65-F5344CB8AC3E}">
        <p14:creationId xmlns:p14="http://schemas.microsoft.com/office/powerpoint/2010/main" val="919014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C92A0-E322-C15B-93E4-FF51F6B5E768}"/>
            </a:ext>
          </a:extLst>
        </p:cNvPr>
        <p:cNvGrpSpPr/>
        <p:nvPr/>
      </p:nvGrpSpPr>
      <p:grpSpPr>
        <a:xfrm>
          <a:off x="0" y="0"/>
          <a:ext cx="0" cy="0"/>
          <a:chOff x="0" y="0"/>
          <a:chExt cx="0" cy="0"/>
        </a:xfrm>
      </p:grpSpPr>
      <p:grpSp>
        <p:nvGrpSpPr>
          <p:cNvPr id="72" name="Groupe 71">
            <a:extLst>
              <a:ext uri="{FF2B5EF4-FFF2-40B4-BE49-F238E27FC236}">
                <a16:creationId xmlns:a16="http://schemas.microsoft.com/office/drawing/2014/main" id="{A86A9A7E-E43F-1D2D-A448-86D54969AA87}"/>
              </a:ext>
            </a:extLst>
          </p:cNvPr>
          <p:cNvGrpSpPr/>
          <p:nvPr/>
        </p:nvGrpSpPr>
        <p:grpSpPr>
          <a:xfrm>
            <a:off x="-481538" y="2463688"/>
            <a:ext cx="2293101" cy="352131"/>
            <a:chOff x="6686775" y="2515025"/>
            <a:chExt cx="2293101" cy="352131"/>
          </a:xfrm>
        </p:grpSpPr>
        <p:grpSp>
          <p:nvGrpSpPr>
            <p:cNvPr id="68" name="Groupe 67">
              <a:extLst>
                <a:ext uri="{FF2B5EF4-FFF2-40B4-BE49-F238E27FC236}">
                  <a16:creationId xmlns:a16="http://schemas.microsoft.com/office/drawing/2014/main" id="{FE59C6BC-EA1F-40BA-AF63-3092D4407768}"/>
                </a:ext>
              </a:extLst>
            </p:cNvPr>
            <p:cNvGrpSpPr/>
            <p:nvPr/>
          </p:nvGrpSpPr>
          <p:grpSpPr>
            <a:xfrm>
              <a:off x="6686775" y="2515025"/>
              <a:ext cx="374049" cy="352131"/>
              <a:chOff x="6697693" y="2538477"/>
              <a:chExt cx="374049" cy="352131"/>
            </a:xfrm>
          </p:grpSpPr>
          <p:pic>
            <p:nvPicPr>
              <p:cNvPr id="66" name="Image 65" descr="Une image contenant capture d’écran, noir, texte, Graphique&#10;&#10;Description générée automatiquement">
                <a:extLst>
                  <a:ext uri="{FF2B5EF4-FFF2-40B4-BE49-F238E27FC236}">
                    <a16:creationId xmlns:a16="http://schemas.microsoft.com/office/drawing/2014/main" id="{0DB7B5FE-BB36-323F-BA42-FAAD4AD66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693" y="2542993"/>
                <a:ext cx="324163" cy="324163"/>
              </a:xfrm>
              <a:prstGeom prst="rect">
                <a:avLst/>
              </a:prstGeom>
              <a:ln>
                <a:solidFill>
                  <a:schemeClr val="bg1"/>
                </a:solidFill>
              </a:ln>
            </p:spPr>
          </p:pic>
          <p:pic>
            <p:nvPicPr>
              <p:cNvPr id="67" name="Image 66" descr="Une image contenant symbole, Graphique, logo&#10;&#10;Description générée automatiquement">
                <a:extLst>
                  <a:ext uri="{FF2B5EF4-FFF2-40B4-BE49-F238E27FC236}">
                    <a16:creationId xmlns:a16="http://schemas.microsoft.com/office/drawing/2014/main" id="{657CFDD0-7097-44D7-5FB5-91A230E52291}"/>
                  </a:ext>
                </a:extLst>
              </p:cNvPr>
              <p:cNvPicPr>
                <a:picLocks noChangeAspect="1"/>
              </p:cNvPicPr>
              <p:nvPr/>
            </p:nvPicPr>
            <p:blipFill rotWithShape="1">
              <a:blip r:embed="rId3">
                <a:extLst>
                  <a:ext uri="{28A0092B-C50C-407E-A947-70E740481C1C}">
                    <a14:useLocalDpi xmlns:a14="http://schemas.microsoft.com/office/drawing/2010/main" val="0"/>
                  </a:ext>
                </a:extLst>
              </a:blip>
              <a:srcRect b="9824"/>
              <a:stretch/>
            </p:blipFill>
            <p:spPr>
              <a:xfrm>
                <a:off x="6709143" y="2538477"/>
                <a:ext cx="362599" cy="352131"/>
              </a:xfrm>
              <a:prstGeom prst="rect">
                <a:avLst/>
              </a:prstGeom>
              <a:ln>
                <a:solidFill>
                  <a:schemeClr val="bg1"/>
                </a:solidFill>
              </a:ln>
            </p:spPr>
          </p:pic>
        </p:grpSp>
        <p:cxnSp>
          <p:nvCxnSpPr>
            <p:cNvPr id="71" name="Connecteur droit 70">
              <a:extLst>
                <a:ext uri="{FF2B5EF4-FFF2-40B4-BE49-F238E27FC236}">
                  <a16:creationId xmlns:a16="http://schemas.microsoft.com/office/drawing/2014/main" id="{5B216777-1877-6F8D-A4D6-506E951AED58}"/>
                </a:ext>
              </a:extLst>
            </p:cNvPr>
            <p:cNvCxnSpPr/>
            <p:nvPr/>
          </p:nvCxnSpPr>
          <p:spPr>
            <a:xfrm>
              <a:off x="7532980" y="2804767"/>
              <a:ext cx="1446896" cy="37414"/>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grpSp>
      <p:sp>
        <p:nvSpPr>
          <p:cNvPr id="17" name="Hexagone 16">
            <a:extLst>
              <a:ext uri="{FF2B5EF4-FFF2-40B4-BE49-F238E27FC236}">
                <a16:creationId xmlns:a16="http://schemas.microsoft.com/office/drawing/2014/main" id="{A383DFB3-F6C4-D554-4DB1-BDF3F8B49132}"/>
              </a:ext>
            </a:extLst>
          </p:cNvPr>
          <p:cNvSpPr/>
          <p:nvPr/>
        </p:nvSpPr>
        <p:spPr>
          <a:xfrm rot="18802443">
            <a:off x="8450030" y="-7839497"/>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1E254C52-CA8A-B38E-4CA5-CF59529BDA04}"/>
              </a:ext>
            </a:extLst>
          </p:cNvPr>
          <p:cNvSpPr/>
          <p:nvPr/>
        </p:nvSpPr>
        <p:spPr>
          <a:xfrm>
            <a:off x="-4419186" y="-342771"/>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B267FBE0-C6F2-C25B-A1E0-8CC89380985D}"/>
              </a:ext>
            </a:extLst>
          </p:cNvPr>
          <p:cNvSpPr/>
          <p:nvPr/>
        </p:nvSpPr>
        <p:spPr>
          <a:xfrm>
            <a:off x="-3486866" y="1654361"/>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949448F6-3B1E-E22C-B02A-0A67347729A5}"/>
              </a:ext>
            </a:extLst>
          </p:cNvPr>
          <p:cNvSpPr/>
          <p:nvPr/>
        </p:nvSpPr>
        <p:spPr>
          <a:xfrm>
            <a:off x="-3486866" y="310533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736F9051-1D83-72B1-7E3B-642757829438}"/>
              </a:ext>
            </a:extLst>
          </p:cNvPr>
          <p:cNvSpPr txBox="1"/>
          <p:nvPr/>
        </p:nvSpPr>
        <p:spPr>
          <a:xfrm>
            <a:off x="-7145761" y="3284345"/>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6B5117CE-F9A2-03B2-4BB6-815742C647CE}"/>
              </a:ext>
            </a:extLst>
          </p:cNvPr>
          <p:cNvSpPr/>
          <p:nvPr/>
        </p:nvSpPr>
        <p:spPr>
          <a:xfrm>
            <a:off x="-3486866" y="455631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46C5C3A6-8279-1A0C-AA7E-21259574D0D5}"/>
              </a:ext>
            </a:extLst>
          </p:cNvPr>
          <p:cNvSpPr txBox="1"/>
          <p:nvPr/>
        </p:nvSpPr>
        <p:spPr>
          <a:xfrm>
            <a:off x="-3093197" y="4760182"/>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B20E59B7-C684-60AB-B62A-1F1434B264D5}"/>
              </a:ext>
            </a:extLst>
          </p:cNvPr>
          <p:cNvSpPr txBox="1"/>
          <p:nvPr/>
        </p:nvSpPr>
        <p:spPr>
          <a:xfrm>
            <a:off x="-7274163" y="1858233"/>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E32F21B0-B24E-9312-6B96-5F6A952E7F8E}"/>
              </a:ext>
            </a:extLst>
          </p:cNvPr>
          <p:cNvSpPr/>
          <p:nvPr/>
        </p:nvSpPr>
        <p:spPr>
          <a:xfrm>
            <a:off x="-5076907" y="-133243"/>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EA6E1620-7403-5647-847C-5E7072D8B12D}"/>
              </a:ext>
            </a:extLst>
          </p:cNvPr>
          <p:cNvSpPr/>
          <p:nvPr/>
        </p:nvSpPr>
        <p:spPr>
          <a:xfrm>
            <a:off x="-3925340" y="1654361"/>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FFF92470-288D-2709-546A-684B41B813AF}"/>
              </a:ext>
            </a:extLst>
          </p:cNvPr>
          <p:cNvSpPr/>
          <p:nvPr/>
        </p:nvSpPr>
        <p:spPr>
          <a:xfrm>
            <a:off x="-3925340" y="310533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B59EFC4F-0B59-2577-918E-99A9A70245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827756" y="3144023"/>
            <a:ext cx="699700" cy="699700"/>
          </a:xfrm>
          <a:prstGeom prst="rect">
            <a:avLst/>
          </a:prstGeom>
        </p:spPr>
      </p:pic>
      <p:sp>
        <p:nvSpPr>
          <p:cNvPr id="56" name="Ellipse 55">
            <a:extLst>
              <a:ext uri="{FF2B5EF4-FFF2-40B4-BE49-F238E27FC236}">
                <a16:creationId xmlns:a16="http://schemas.microsoft.com/office/drawing/2014/main" id="{1C0FDF92-4017-34EF-CC82-A7267F2C55D0}"/>
              </a:ext>
            </a:extLst>
          </p:cNvPr>
          <p:cNvSpPr/>
          <p:nvPr/>
        </p:nvSpPr>
        <p:spPr>
          <a:xfrm>
            <a:off x="-3925340" y="455631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F70665E7-642D-0AF4-492D-9C3E7D7D80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827756" y="4594998"/>
            <a:ext cx="699700" cy="699700"/>
          </a:xfrm>
          <a:prstGeom prst="rect">
            <a:avLst/>
          </a:prstGeom>
        </p:spPr>
      </p:pic>
      <p:pic>
        <p:nvPicPr>
          <p:cNvPr id="58" name="Graphique 57">
            <a:extLst>
              <a:ext uri="{FF2B5EF4-FFF2-40B4-BE49-F238E27FC236}">
                <a16:creationId xmlns:a16="http://schemas.microsoft.com/office/drawing/2014/main" id="{3E911808-56D7-5469-E7BA-1E7FC746A7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827756" y="1693049"/>
            <a:ext cx="699700" cy="699700"/>
          </a:xfrm>
          <a:prstGeom prst="rect">
            <a:avLst/>
          </a:prstGeom>
        </p:spPr>
      </p:pic>
      <p:sp>
        <p:nvSpPr>
          <p:cNvPr id="10" name="ZoneTexte 9">
            <a:extLst>
              <a:ext uri="{FF2B5EF4-FFF2-40B4-BE49-F238E27FC236}">
                <a16:creationId xmlns:a16="http://schemas.microsoft.com/office/drawing/2014/main" id="{05F4234C-C3F2-7FD6-C1DC-B55DFD52E668}"/>
              </a:ext>
            </a:extLst>
          </p:cNvPr>
          <p:cNvSpPr txBox="1"/>
          <p:nvPr/>
        </p:nvSpPr>
        <p:spPr>
          <a:xfrm>
            <a:off x="1361033" y="-4174925"/>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12F8CEC2-C240-F6A2-15F6-CC7427FC33FF}"/>
              </a:ext>
            </a:extLst>
          </p:cNvPr>
          <p:cNvGrpSpPr/>
          <p:nvPr/>
        </p:nvGrpSpPr>
        <p:grpSpPr>
          <a:xfrm>
            <a:off x="1386384" y="-2628211"/>
            <a:ext cx="986209" cy="1402001"/>
            <a:chOff x="1783941" y="3845085"/>
            <a:chExt cx="986209" cy="1402001"/>
          </a:xfrm>
        </p:grpSpPr>
        <p:grpSp>
          <p:nvGrpSpPr>
            <p:cNvPr id="2" name="Groupe 1">
              <a:extLst>
                <a:ext uri="{FF2B5EF4-FFF2-40B4-BE49-F238E27FC236}">
                  <a16:creationId xmlns:a16="http://schemas.microsoft.com/office/drawing/2014/main" id="{935F06A0-BDB0-D91A-1FE4-26EF333F6727}"/>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560BC479-8681-02B8-5A32-2B21EF69D43F}"/>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969A09CA-C43D-2032-019C-1626AEE0F085}"/>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E2243918-2899-44DD-5A2C-5040BDBFC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2D12DE61-B9A2-E703-6B0F-571146537853}"/>
              </a:ext>
            </a:extLst>
          </p:cNvPr>
          <p:cNvGrpSpPr/>
          <p:nvPr/>
        </p:nvGrpSpPr>
        <p:grpSpPr>
          <a:xfrm>
            <a:off x="2374901" y="-2084172"/>
            <a:ext cx="2520950" cy="307777"/>
            <a:chOff x="4868052" y="1718131"/>
            <a:chExt cx="2520950" cy="307777"/>
          </a:xfrm>
        </p:grpSpPr>
        <p:sp>
          <p:nvSpPr>
            <p:cNvPr id="3" name="ZoneTexte 2">
              <a:extLst>
                <a:ext uri="{FF2B5EF4-FFF2-40B4-BE49-F238E27FC236}">
                  <a16:creationId xmlns:a16="http://schemas.microsoft.com/office/drawing/2014/main" id="{E6D3EFAA-0BFC-E958-BBD9-CE47DBB9130D}"/>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277D144D-C939-F082-A49F-33D6FCA56795}"/>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e 11">
            <a:extLst>
              <a:ext uri="{FF2B5EF4-FFF2-40B4-BE49-F238E27FC236}">
                <a16:creationId xmlns:a16="http://schemas.microsoft.com/office/drawing/2014/main" id="{F071A393-E133-5BD6-23C2-C0F94AC77B70}"/>
              </a:ext>
            </a:extLst>
          </p:cNvPr>
          <p:cNvGrpSpPr/>
          <p:nvPr/>
        </p:nvGrpSpPr>
        <p:grpSpPr>
          <a:xfrm>
            <a:off x="2384445" y="-1698912"/>
            <a:ext cx="1235020" cy="1185287"/>
            <a:chOff x="4877596" y="2103391"/>
            <a:chExt cx="1235020" cy="1185287"/>
          </a:xfrm>
        </p:grpSpPr>
        <p:cxnSp>
          <p:nvCxnSpPr>
            <p:cNvPr id="11" name="Connecteur droit 10">
              <a:extLst>
                <a:ext uri="{FF2B5EF4-FFF2-40B4-BE49-F238E27FC236}">
                  <a16:creationId xmlns:a16="http://schemas.microsoft.com/office/drawing/2014/main" id="{3C5C088D-284B-45A5-C10F-1D68194A5551}"/>
                </a:ext>
              </a:extLst>
            </p:cNvPr>
            <p:cNvCxnSpPr>
              <a:cxnSpLocks/>
            </p:cNvCxnSpPr>
            <p:nvPr/>
          </p:nvCxnSpPr>
          <p:spPr>
            <a:xfrm flipV="1">
              <a:off x="5397676" y="2103391"/>
              <a:ext cx="714940" cy="66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E795E090-3CAA-DBA6-D0A9-4A26EA3270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7596" y="2797146"/>
              <a:ext cx="491532" cy="491532"/>
            </a:xfrm>
            <a:prstGeom prst="rect">
              <a:avLst/>
            </a:prstGeom>
          </p:spPr>
        </p:pic>
      </p:grpSp>
      <p:cxnSp>
        <p:nvCxnSpPr>
          <p:cNvPr id="15" name="Connecteur droit 14">
            <a:extLst>
              <a:ext uri="{FF2B5EF4-FFF2-40B4-BE49-F238E27FC236}">
                <a16:creationId xmlns:a16="http://schemas.microsoft.com/office/drawing/2014/main" id="{63A90024-D16D-FEE9-32A1-8F9349A41D23}"/>
              </a:ext>
            </a:extLst>
          </p:cNvPr>
          <p:cNvCxnSpPr>
            <a:cxnSpLocks/>
          </p:cNvCxnSpPr>
          <p:nvPr/>
        </p:nvCxnSpPr>
        <p:spPr>
          <a:xfrm flipV="1">
            <a:off x="3397300" y="-1706541"/>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979DF5AC-6051-F683-84AE-B303C42F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09268" y="-1118835"/>
            <a:ext cx="776064" cy="776064"/>
          </a:xfrm>
          <a:prstGeom prst="rect">
            <a:avLst/>
          </a:prstGeom>
        </p:spPr>
      </p:pic>
      <p:cxnSp>
        <p:nvCxnSpPr>
          <p:cNvPr id="22" name="Connecteur droit 21">
            <a:extLst>
              <a:ext uri="{FF2B5EF4-FFF2-40B4-BE49-F238E27FC236}">
                <a16:creationId xmlns:a16="http://schemas.microsoft.com/office/drawing/2014/main" id="{D0C2DAA8-7CBB-0433-B261-A88F79937C79}"/>
              </a:ext>
            </a:extLst>
          </p:cNvPr>
          <p:cNvCxnSpPr>
            <a:cxnSpLocks/>
          </p:cNvCxnSpPr>
          <p:nvPr/>
        </p:nvCxnSpPr>
        <p:spPr>
          <a:xfrm flipH="1" flipV="1">
            <a:off x="3626604" y="-1706541"/>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6079E882-8CA0-C626-08BF-B1BC93F998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24208" y="-1070769"/>
            <a:ext cx="938102" cy="532011"/>
          </a:xfrm>
          <a:prstGeom prst="rect">
            <a:avLst/>
          </a:prstGeom>
        </p:spPr>
      </p:pic>
      <p:cxnSp>
        <p:nvCxnSpPr>
          <p:cNvPr id="30" name="Connecteur droit 29">
            <a:extLst>
              <a:ext uri="{FF2B5EF4-FFF2-40B4-BE49-F238E27FC236}">
                <a16:creationId xmlns:a16="http://schemas.microsoft.com/office/drawing/2014/main" id="{0BABD15A-0D62-DB64-8F13-10A75EC9984E}"/>
              </a:ext>
            </a:extLst>
          </p:cNvPr>
          <p:cNvCxnSpPr>
            <a:cxnSpLocks/>
          </p:cNvCxnSpPr>
          <p:nvPr/>
        </p:nvCxnSpPr>
        <p:spPr>
          <a:xfrm flipH="1" flipV="1">
            <a:off x="3619465" y="-1706541"/>
            <a:ext cx="1103175" cy="18734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D0BCFC91-6B83-87D4-5254-3B590B4B69E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45436" y="248980"/>
            <a:ext cx="700829" cy="659603"/>
          </a:xfrm>
          <a:prstGeom prst="rect">
            <a:avLst/>
          </a:prstGeom>
        </p:spPr>
      </p:pic>
      <p:cxnSp>
        <p:nvCxnSpPr>
          <p:cNvPr id="35" name="Connecteur droit 34">
            <a:extLst>
              <a:ext uri="{FF2B5EF4-FFF2-40B4-BE49-F238E27FC236}">
                <a16:creationId xmlns:a16="http://schemas.microsoft.com/office/drawing/2014/main" id="{25EE2ECC-B9E3-B5C9-1B22-7CFE180BE02B}"/>
              </a:ext>
            </a:extLst>
          </p:cNvPr>
          <p:cNvCxnSpPr>
            <a:cxnSpLocks/>
          </p:cNvCxnSpPr>
          <p:nvPr/>
        </p:nvCxnSpPr>
        <p:spPr>
          <a:xfrm>
            <a:off x="4382843" y="-1890941"/>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C5D42599-8217-C9EF-583B-6BF308CDE0FF}"/>
              </a:ext>
            </a:extLst>
          </p:cNvPr>
          <p:cNvSpPr txBox="1"/>
          <p:nvPr/>
        </p:nvSpPr>
        <p:spPr>
          <a:xfrm>
            <a:off x="5665329" y="-2090264"/>
            <a:ext cx="2042893" cy="307777"/>
          </a:xfrm>
          <a:prstGeom prst="rect">
            <a:avLst/>
          </a:prstGeom>
          <a:noFill/>
        </p:spPr>
        <p:txBody>
          <a:bodyPr wrap="square" rtlCol="0">
            <a:spAutoFit/>
          </a:bodyPr>
          <a:lstStyle/>
          <a:p>
            <a:r>
              <a:rPr lang="fr-FR" sz="1400" cap="small" dirty="0"/>
              <a:t>Service DNS</a:t>
            </a:r>
          </a:p>
        </p:txBody>
      </p:sp>
      <p:pic>
        <p:nvPicPr>
          <p:cNvPr id="18" name="Image 17">
            <a:extLst>
              <a:ext uri="{FF2B5EF4-FFF2-40B4-BE49-F238E27FC236}">
                <a16:creationId xmlns:a16="http://schemas.microsoft.com/office/drawing/2014/main" id="{F68ADE0C-242C-EF61-9C35-6C27862D537F}"/>
              </a:ext>
            </a:extLst>
          </p:cNvPr>
          <p:cNvPicPr>
            <a:picLocks noChangeAspect="1"/>
          </p:cNvPicPr>
          <p:nvPr/>
        </p:nvPicPr>
        <p:blipFill>
          <a:blip r:embed="rId11"/>
          <a:stretch>
            <a:fillRect/>
          </a:stretch>
        </p:blipFill>
        <p:spPr>
          <a:xfrm>
            <a:off x="5599618" y="-1732510"/>
            <a:ext cx="1726428" cy="841017"/>
          </a:xfrm>
          <a:prstGeom prst="rect">
            <a:avLst/>
          </a:prstGeom>
        </p:spPr>
      </p:pic>
      <p:sp>
        <p:nvSpPr>
          <p:cNvPr id="20" name="ZoneTexte 19">
            <a:extLst>
              <a:ext uri="{FF2B5EF4-FFF2-40B4-BE49-F238E27FC236}">
                <a16:creationId xmlns:a16="http://schemas.microsoft.com/office/drawing/2014/main" id="{4F6E15F2-81E1-5C39-9B82-905958394D96}"/>
              </a:ext>
            </a:extLst>
          </p:cNvPr>
          <p:cNvSpPr txBox="1"/>
          <p:nvPr/>
        </p:nvSpPr>
        <p:spPr>
          <a:xfrm>
            <a:off x="5153803" y="323808"/>
            <a:ext cx="3826073" cy="584775"/>
          </a:xfrm>
          <a:prstGeom prst="rect">
            <a:avLst/>
          </a:prstGeom>
          <a:noFill/>
        </p:spPr>
        <p:txBody>
          <a:bodyPr wrap="square" rtlCol="0">
            <a:spAutoFit/>
          </a:bodyPr>
          <a:lstStyle/>
          <a:p>
            <a:r>
              <a:rPr lang="fr-FR" sz="3200" cap="small" dirty="0"/>
              <a:t>GPO</a:t>
            </a:r>
          </a:p>
        </p:txBody>
      </p:sp>
      <p:grpSp>
        <p:nvGrpSpPr>
          <p:cNvPr id="44" name="Groupe 43">
            <a:extLst>
              <a:ext uri="{FF2B5EF4-FFF2-40B4-BE49-F238E27FC236}">
                <a16:creationId xmlns:a16="http://schemas.microsoft.com/office/drawing/2014/main" id="{26028B1D-8C2D-E18A-01CD-3EF67B605F5F}"/>
              </a:ext>
            </a:extLst>
          </p:cNvPr>
          <p:cNvGrpSpPr/>
          <p:nvPr/>
        </p:nvGrpSpPr>
        <p:grpSpPr>
          <a:xfrm>
            <a:off x="4748742" y="889876"/>
            <a:ext cx="2042893" cy="870062"/>
            <a:chOff x="4748742" y="889876"/>
            <a:chExt cx="2042893" cy="870062"/>
          </a:xfrm>
        </p:grpSpPr>
        <p:cxnSp>
          <p:nvCxnSpPr>
            <p:cNvPr id="41" name="Connecteur droit 40">
              <a:extLst>
                <a:ext uri="{FF2B5EF4-FFF2-40B4-BE49-F238E27FC236}">
                  <a16:creationId xmlns:a16="http://schemas.microsoft.com/office/drawing/2014/main" id="{C819DAB6-7739-AE0A-1224-3E1D316A3920}"/>
                </a:ext>
              </a:extLst>
            </p:cNvPr>
            <p:cNvCxnSpPr>
              <a:cxnSpLocks/>
            </p:cNvCxnSpPr>
            <p:nvPr/>
          </p:nvCxnSpPr>
          <p:spPr>
            <a:xfrm>
              <a:off x="5570166" y="889876"/>
              <a:ext cx="0" cy="57322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43" name="ZoneTexte 42">
              <a:extLst>
                <a:ext uri="{FF2B5EF4-FFF2-40B4-BE49-F238E27FC236}">
                  <a16:creationId xmlns:a16="http://schemas.microsoft.com/office/drawing/2014/main" id="{A8D0F1AB-BCB7-4E38-9D94-78E7868EE4F9}"/>
                </a:ext>
              </a:extLst>
            </p:cNvPr>
            <p:cNvSpPr txBox="1"/>
            <p:nvPr/>
          </p:nvSpPr>
          <p:spPr>
            <a:xfrm>
              <a:off x="4748742" y="1452161"/>
              <a:ext cx="2042893" cy="307777"/>
            </a:xfrm>
            <a:prstGeom prst="rect">
              <a:avLst/>
            </a:prstGeom>
            <a:noFill/>
          </p:spPr>
          <p:txBody>
            <a:bodyPr wrap="square" rtlCol="0">
              <a:spAutoFit/>
            </a:bodyPr>
            <a:lstStyle/>
            <a:p>
              <a:r>
                <a:rPr lang="fr-FR" sz="1400" cap="small" dirty="0"/>
                <a:t>Organisation de l’annuaire</a:t>
              </a:r>
            </a:p>
          </p:txBody>
        </p:sp>
      </p:grpSp>
      <p:grpSp>
        <p:nvGrpSpPr>
          <p:cNvPr id="64" name="Groupe 63">
            <a:extLst>
              <a:ext uri="{FF2B5EF4-FFF2-40B4-BE49-F238E27FC236}">
                <a16:creationId xmlns:a16="http://schemas.microsoft.com/office/drawing/2014/main" id="{000A7DB1-9EE5-549E-9603-7BB95ED8744A}"/>
              </a:ext>
            </a:extLst>
          </p:cNvPr>
          <p:cNvGrpSpPr/>
          <p:nvPr/>
        </p:nvGrpSpPr>
        <p:grpSpPr>
          <a:xfrm>
            <a:off x="-2811830" y="1708601"/>
            <a:ext cx="2411877" cy="3027268"/>
            <a:chOff x="4356483" y="1759938"/>
            <a:chExt cx="2411877" cy="3027268"/>
          </a:xfrm>
        </p:grpSpPr>
        <p:grpSp>
          <p:nvGrpSpPr>
            <p:cNvPr id="38" name="Groupe 37">
              <a:extLst>
                <a:ext uri="{FF2B5EF4-FFF2-40B4-BE49-F238E27FC236}">
                  <a16:creationId xmlns:a16="http://schemas.microsoft.com/office/drawing/2014/main" id="{354E02A9-D882-1328-A098-4A2DEEEFF22F}"/>
                </a:ext>
              </a:extLst>
            </p:cNvPr>
            <p:cNvGrpSpPr/>
            <p:nvPr/>
          </p:nvGrpSpPr>
          <p:grpSpPr>
            <a:xfrm>
              <a:off x="4953780" y="1759938"/>
              <a:ext cx="1232772" cy="1665568"/>
              <a:chOff x="5366582" y="1114624"/>
              <a:chExt cx="1232772" cy="1665568"/>
            </a:xfrm>
          </p:grpSpPr>
          <p:sp>
            <p:nvSpPr>
              <p:cNvPr id="32" name="Rectangle 31">
                <a:extLst>
                  <a:ext uri="{FF2B5EF4-FFF2-40B4-BE49-F238E27FC236}">
                    <a16:creationId xmlns:a16="http://schemas.microsoft.com/office/drawing/2014/main" id="{0DAFB5F2-E1E3-7AE5-F858-16237FE25FF2}"/>
                  </a:ext>
                </a:extLst>
              </p:cNvPr>
              <p:cNvSpPr/>
              <p:nvPr/>
            </p:nvSpPr>
            <p:spPr>
              <a:xfrm>
                <a:off x="5482120" y="1378191"/>
                <a:ext cx="986209" cy="140200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3" name="Picture 4" descr="Active Directory : Integration plugin - Edunao">
                <a:extLst>
                  <a:ext uri="{FF2B5EF4-FFF2-40B4-BE49-F238E27FC236}">
                    <a16:creationId xmlns:a16="http://schemas.microsoft.com/office/drawing/2014/main" id="{D83A2450-BB16-44AB-FBC0-4FD0BB33EE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429" y="1928207"/>
                <a:ext cx="791762" cy="371654"/>
              </a:xfrm>
              <a:prstGeom prst="rect">
                <a:avLst/>
              </a:prstGeom>
              <a:noFill/>
              <a:extLst>
                <a:ext uri="{909E8E84-426E-40DD-AFC4-6F175D3DCCD1}">
                  <a14:hiddenFill xmlns:a14="http://schemas.microsoft.com/office/drawing/2010/main">
                    <a:solidFill>
                      <a:srgbClr val="FFFFFF"/>
                    </a:solidFill>
                  </a14:hiddenFill>
                </a:ext>
              </a:extLst>
            </p:spPr>
          </p:pic>
          <p:sp>
            <p:nvSpPr>
              <p:cNvPr id="36" name="ZoneTexte 35">
                <a:extLst>
                  <a:ext uri="{FF2B5EF4-FFF2-40B4-BE49-F238E27FC236}">
                    <a16:creationId xmlns:a16="http://schemas.microsoft.com/office/drawing/2014/main" id="{83FA9B15-5A82-ABE1-9E5E-CD1BDC6560B6}"/>
                  </a:ext>
                </a:extLst>
              </p:cNvPr>
              <p:cNvSpPr txBox="1"/>
              <p:nvPr/>
            </p:nvSpPr>
            <p:spPr>
              <a:xfrm>
                <a:off x="5366582" y="1114624"/>
                <a:ext cx="1232772" cy="307777"/>
              </a:xfrm>
              <a:prstGeom prst="rect">
                <a:avLst/>
              </a:prstGeom>
              <a:noFill/>
            </p:spPr>
            <p:txBody>
              <a:bodyPr wrap="square" rtlCol="0">
                <a:spAutoFit/>
              </a:bodyPr>
              <a:lstStyle/>
              <a:p>
                <a:pPr algn="ctr"/>
                <a:r>
                  <a:rPr lang="fr-FR" sz="1400" cap="small" dirty="0"/>
                  <a:t>Domaine</a:t>
                </a:r>
              </a:p>
            </p:txBody>
          </p:sp>
        </p:grpSp>
        <p:grpSp>
          <p:nvGrpSpPr>
            <p:cNvPr id="63" name="Groupe 62">
              <a:extLst>
                <a:ext uri="{FF2B5EF4-FFF2-40B4-BE49-F238E27FC236}">
                  <a16:creationId xmlns:a16="http://schemas.microsoft.com/office/drawing/2014/main" id="{A1D3FC64-2357-65DA-E3F7-057875BFF906}"/>
                </a:ext>
              </a:extLst>
            </p:cNvPr>
            <p:cNvGrpSpPr/>
            <p:nvPr/>
          </p:nvGrpSpPr>
          <p:grpSpPr>
            <a:xfrm>
              <a:off x="4356483" y="3429415"/>
              <a:ext cx="2411877" cy="1357791"/>
              <a:chOff x="4290103" y="3439158"/>
              <a:chExt cx="2411877" cy="1357791"/>
            </a:xfrm>
          </p:grpSpPr>
          <p:cxnSp>
            <p:nvCxnSpPr>
              <p:cNvPr id="50" name="Connecteur droit 49">
                <a:extLst>
                  <a:ext uri="{FF2B5EF4-FFF2-40B4-BE49-F238E27FC236}">
                    <a16:creationId xmlns:a16="http://schemas.microsoft.com/office/drawing/2014/main" id="{8C916EE3-E030-D782-3098-3E0F63C30AD4}"/>
                  </a:ext>
                </a:extLst>
              </p:cNvPr>
              <p:cNvCxnSpPr>
                <a:cxnSpLocks/>
              </p:cNvCxnSpPr>
              <p:nvPr/>
            </p:nvCxnSpPr>
            <p:spPr>
              <a:xfrm flipV="1">
                <a:off x="4647861" y="3439158"/>
                <a:ext cx="875848" cy="83745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2" name="Connecteur droit 51">
                <a:extLst>
                  <a:ext uri="{FF2B5EF4-FFF2-40B4-BE49-F238E27FC236}">
                    <a16:creationId xmlns:a16="http://schemas.microsoft.com/office/drawing/2014/main" id="{E35472B5-2D2A-195A-E231-611027D967BB}"/>
                  </a:ext>
                </a:extLst>
              </p:cNvPr>
              <p:cNvCxnSpPr>
                <a:cxnSpLocks/>
              </p:cNvCxnSpPr>
              <p:nvPr/>
            </p:nvCxnSpPr>
            <p:spPr>
              <a:xfrm flipV="1">
                <a:off x="5523709" y="3460204"/>
                <a:ext cx="0" cy="81640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1" name="Connecteur droit 60">
                <a:extLst>
                  <a:ext uri="{FF2B5EF4-FFF2-40B4-BE49-F238E27FC236}">
                    <a16:creationId xmlns:a16="http://schemas.microsoft.com/office/drawing/2014/main" id="{8E2041DF-1096-AE09-632F-B2018FA4CE6F}"/>
                  </a:ext>
                </a:extLst>
              </p:cNvPr>
              <p:cNvCxnSpPr>
                <a:cxnSpLocks/>
              </p:cNvCxnSpPr>
              <p:nvPr/>
            </p:nvCxnSpPr>
            <p:spPr>
              <a:xfrm flipH="1" flipV="1">
                <a:off x="5523709" y="3442046"/>
                <a:ext cx="729568" cy="77480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46" name="Image 45" descr="Une image contenant capture d’écran, ordinateur, Rectangle, multimédia&#10;&#10;Description générée automatiquement">
                <a:extLst>
                  <a:ext uri="{FF2B5EF4-FFF2-40B4-BE49-F238E27FC236}">
                    <a16:creationId xmlns:a16="http://schemas.microsoft.com/office/drawing/2014/main" id="{D2A0B94F-999E-DB90-5638-781C78B633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6838" y="4020885"/>
                <a:ext cx="776064" cy="776064"/>
              </a:xfrm>
              <a:prstGeom prst="rect">
                <a:avLst/>
              </a:prstGeom>
            </p:spPr>
          </p:pic>
          <p:pic>
            <p:nvPicPr>
              <p:cNvPr id="47" name="Image 46" descr="Une image contenant capture d’écran, ordinateur, Rectangle, multimédia&#10;&#10;Description générée automatiquement">
                <a:extLst>
                  <a:ext uri="{FF2B5EF4-FFF2-40B4-BE49-F238E27FC236}">
                    <a16:creationId xmlns:a16="http://schemas.microsoft.com/office/drawing/2014/main" id="{97995E90-FE11-8524-7107-BA74C15520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25916" y="3984118"/>
                <a:ext cx="776064" cy="776064"/>
              </a:xfrm>
              <a:prstGeom prst="rect">
                <a:avLst/>
              </a:prstGeom>
            </p:spPr>
          </p:pic>
          <p:pic>
            <p:nvPicPr>
              <p:cNvPr id="45" name="Image 44" descr="Une image contenant capture d’écran, ordinateur, Rectangle, multimédia&#10;&#10;Description générée automatiquement">
                <a:extLst>
                  <a:ext uri="{FF2B5EF4-FFF2-40B4-BE49-F238E27FC236}">
                    <a16:creationId xmlns:a16="http://schemas.microsoft.com/office/drawing/2014/main" id="{6BBAFBB6-1F6B-CBA9-30D1-035028BA0F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0103" y="4020885"/>
                <a:ext cx="776064" cy="776064"/>
              </a:xfrm>
              <a:prstGeom prst="rect">
                <a:avLst/>
              </a:prstGeom>
            </p:spPr>
          </p:pic>
        </p:grpSp>
      </p:grpSp>
      <p:cxnSp>
        <p:nvCxnSpPr>
          <p:cNvPr id="70" name="Connecteur droit avec flèche 69">
            <a:extLst>
              <a:ext uri="{FF2B5EF4-FFF2-40B4-BE49-F238E27FC236}">
                <a16:creationId xmlns:a16="http://schemas.microsoft.com/office/drawing/2014/main" id="{3336CC85-7681-9E4A-2187-3B39428ADF6E}"/>
              </a:ext>
            </a:extLst>
          </p:cNvPr>
          <p:cNvCxnSpPr/>
          <p:nvPr/>
        </p:nvCxnSpPr>
        <p:spPr>
          <a:xfrm flipH="1">
            <a:off x="-1082455" y="2652856"/>
            <a:ext cx="58894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e 78">
            <a:extLst>
              <a:ext uri="{FF2B5EF4-FFF2-40B4-BE49-F238E27FC236}">
                <a16:creationId xmlns:a16="http://schemas.microsoft.com/office/drawing/2014/main" id="{EBD5C723-B334-FD4B-01BC-1D2E0315FE15}"/>
              </a:ext>
            </a:extLst>
          </p:cNvPr>
          <p:cNvGrpSpPr/>
          <p:nvPr/>
        </p:nvGrpSpPr>
        <p:grpSpPr>
          <a:xfrm>
            <a:off x="-951878" y="4101391"/>
            <a:ext cx="377852" cy="352131"/>
            <a:chOff x="9688010" y="1176489"/>
            <a:chExt cx="377852" cy="352131"/>
          </a:xfrm>
        </p:grpSpPr>
        <p:sp>
          <p:nvSpPr>
            <p:cNvPr id="80" name="Rectangle 79">
              <a:extLst>
                <a:ext uri="{FF2B5EF4-FFF2-40B4-BE49-F238E27FC236}">
                  <a16:creationId xmlns:a16="http://schemas.microsoft.com/office/drawing/2014/main" id="{7A52DC91-D938-5597-7522-6D623799A12A}"/>
                </a:ext>
              </a:extLst>
            </p:cNvPr>
            <p:cNvSpPr/>
            <p:nvPr/>
          </p:nvSpPr>
          <p:spPr>
            <a:xfrm>
              <a:off x="9688010" y="1176489"/>
              <a:ext cx="300938" cy="307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1" name="Groupe 80">
              <a:extLst>
                <a:ext uri="{FF2B5EF4-FFF2-40B4-BE49-F238E27FC236}">
                  <a16:creationId xmlns:a16="http://schemas.microsoft.com/office/drawing/2014/main" id="{0616CDA6-B102-B9C5-80BA-3EB83FED475C}"/>
                </a:ext>
              </a:extLst>
            </p:cNvPr>
            <p:cNvGrpSpPr/>
            <p:nvPr/>
          </p:nvGrpSpPr>
          <p:grpSpPr>
            <a:xfrm>
              <a:off x="9688010" y="1176489"/>
              <a:ext cx="377852" cy="352131"/>
              <a:chOff x="7060824" y="3469011"/>
              <a:chExt cx="377852" cy="352131"/>
            </a:xfrm>
          </p:grpSpPr>
          <p:pic>
            <p:nvPicPr>
              <p:cNvPr id="82" name="Image 81" descr="Une image contenant capture d’écran, noir, texte, Graphique&#10;&#10;Description générée automatiquement">
                <a:extLst>
                  <a:ext uri="{FF2B5EF4-FFF2-40B4-BE49-F238E27FC236}">
                    <a16:creationId xmlns:a16="http://schemas.microsoft.com/office/drawing/2014/main" id="{C3F683DE-461D-E2C9-314D-8C041AF565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824" y="3469011"/>
                <a:ext cx="324163" cy="324163"/>
              </a:xfrm>
              <a:prstGeom prst="rect">
                <a:avLst/>
              </a:prstGeom>
              <a:ln>
                <a:solidFill>
                  <a:schemeClr val="bg1"/>
                </a:solidFill>
              </a:ln>
            </p:spPr>
          </p:pic>
          <p:pic>
            <p:nvPicPr>
              <p:cNvPr id="83" name="Image 82" descr="Une image contenant symbole, Graphique, logo&#10;&#10;Description générée automatiquement">
                <a:extLst>
                  <a:ext uri="{FF2B5EF4-FFF2-40B4-BE49-F238E27FC236}">
                    <a16:creationId xmlns:a16="http://schemas.microsoft.com/office/drawing/2014/main" id="{8B4615A6-6CEA-C308-D2C5-7F9CD3AAB64B}"/>
                  </a:ext>
                </a:extLst>
              </p:cNvPr>
              <p:cNvPicPr>
                <a:picLocks noChangeAspect="1"/>
              </p:cNvPicPr>
              <p:nvPr/>
            </p:nvPicPr>
            <p:blipFill rotWithShape="1">
              <a:blip r:embed="rId3">
                <a:extLst>
                  <a:ext uri="{28A0092B-C50C-407E-A947-70E740481C1C}">
                    <a14:useLocalDpi xmlns:a14="http://schemas.microsoft.com/office/drawing/2010/main" val="0"/>
                  </a:ext>
                </a:extLst>
              </a:blip>
              <a:srcRect b="9824"/>
              <a:stretch/>
            </p:blipFill>
            <p:spPr>
              <a:xfrm>
                <a:off x="7076077" y="3469011"/>
                <a:ext cx="362599" cy="352131"/>
              </a:xfrm>
              <a:prstGeom prst="rect">
                <a:avLst/>
              </a:prstGeom>
              <a:ln>
                <a:solidFill>
                  <a:schemeClr val="bg1"/>
                </a:solidFill>
              </a:ln>
            </p:spPr>
          </p:pic>
        </p:grpSp>
      </p:grpSp>
      <p:grpSp>
        <p:nvGrpSpPr>
          <p:cNvPr id="84" name="Groupe 83">
            <a:extLst>
              <a:ext uri="{FF2B5EF4-FFF2-40B4-BE49-F238E27FC236}">
                <a16:creationId xmlns:a16="http://schemas.microsoft.com/office/drawing/2014/main" id="{792828BE-A613-3BF4-F8A1-4B647FD6B6A9}"/>
              </a:ext>
            </a:extLst>
          </p:cNvPr>
          <p:cNvGrpSpPr/>
          <p:nvPr/>
        </p:nvGrpSpPr>
        <p:grpSpPr>
          <a:xfrm>
            <a:off x="-1754302" y="4103181"/>
            <a:ext cx="377852" cy="352131"/>
            <a:chOff x="9688010" y="1176489"/>
            <a:chExt cx="377852" cy="352131"/>
          </a:xfrm>
        </p:grpSpPr>
        <p:sp>
          <p:nvSpPr>
            <p:cNvPr id="85" name="Rectangle 84">
              <a:extLst>
                <a:ext uri="{FF2B5EF4-FFF2-40B4-BE49-F238E27FC236}">
                  <a16:creationId xmlns:a16="http://schemas.microsoft.com/office/drawing/2014/main" id="{40305B45-5E72-BF5A-854A-CA305803D3A1}"/>
                </a:ext>
              </a:extLst>
            </p:cNvPr>
            <p:cNvSpPr/>
            <p:nvPr/>
          </p:nvSpPr>
          <p:spPr>
            <a:xfrm>
              <a:off x="9688010" y="1176489"/>
              <a:ext cx="300938" cy="307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6" name="Groupe 85">
              <a:extLst>
                <a:ext uri="{FF2B5EF4-FFF2-40B4-BE49-F238E27FC236}">
                  <a16:creationId xmlns:a16="http://schemas.microsoft.com/office/drawing/2014/main" id="{D2BAA048-B195-91DD-AD9C-322B37F632FE}"/>
                </a:ext>
              </a:extLst>
            </p:cNvPr>
            <p:cNvGrpSpPr/>
            <p:nvPr/>
          </p:nvGrpSpPr>
          <p:grpSpPr>
            <a:xfrm>
              <a:off x="9688010" y="1176489"/>
              <a:ext cx="377852" cy="352131"/>
              <a:chOff x="7060824" y="3469011"/>
              <a:chExt cx="377852" cy="352131"/>
            </a:xfrm>
          </p:grpSpPr>
          <p:pic>
            <p:nvPicPr>
              <p:cNvPr id="87" name="Image 86" descr="Une image contenant capture d’écran, noir, texte, Graphique&#10;&#10;Description générée automatiquement">
                <a:extLst>
                  <a:ext uri="{FF2B5EF4-FFF2-40B4-BE49-F238E27FC236}">
                    <a16:creationId xmlns:a16="http://schemas.microsoft.com/office/drawing/2014/main" id="{9A243728-EDA5-2040-7094-D1DD21B41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824" y="3469011"/>
                <a:ext cx="324163" cy="324163"/>
              </a:xfrm>
              <a:prstGeom prst="rect">
                <a:avLst/>
              </a:prstGeom>
              <a:ln>
                <a:solidFill>
                  <a:schemeClr val="bg1"/>
                </a:solidFill>
              </a:ln>
            </p:spPr>
          </p:pic>
          <p:pic>
            <p:nvPicPr>
              <p:cNvPr id="88" name="Image 87" descr="Une image contenant symbole, Graphique, logo&#10;&#10;Description générée automatiquement">
                <a:extLst>
                  <a:ext uri="{FF2B5EF4-FFF2-40B4-BE49-F238E27FC236}">
                    <a16:creationId xmlns:a16="http://schemas.microsoft.com/office/drawing/2014/main" id="{7902ACBA-0AD2-0D9C-3EB7-0489C7AF10EA}"/>
                  </a:ext>
                </a:extLst>
              </p:cNvPr>
              <p:cNvPicPr>
                <a:picLocks noChangeAspect="1"/>
              </p:cNvPicPr>
              <p:nvPr/>
            </p:nvPicPr>
            <p:blipFill rotWithShape="1">
              <a:blip r:embed="rId3">
                <a:extLst>
                  <a:ext uri="{28A0092B-C50C-407E-A947-70E740481C1C}">
                    <a14:useLocalDpi xmlns:a14="http://schemas.microsoft.com/office/drawing/2010/main" val="0"/>
                  </a:ext>
                </a:extLst>
              </a:blip>
              <a:srcRect b="9824"/>
              <a:stretch/>
            </p:blipFill>
            <p:spPr>
              <a:xfrm>
                <a:off x="7076077" y="3469011"/>
                <a:ext cx="362599" cy="352131"/>
              </a:xfrm>
              <a:prstGeom prst="rect">
                <a:avLst/>
              </a:prstGeom>
              <a:ln>
                <a:solidFill>
                  <a:schemeClr val="bg1"/>
                </a:solidFill>
              </a:ln>
            </p:spPr>
          </p:pic>
        </p:grpSp>
      </p:grpSp>
      <p:grpSp>
        <p:nvGrpSpPr>
          <p:cNvPr id="78" name="Groupe 77">
            <a:extLst>
              <a:ext uri="{FF2B5EF4-FFF2-40B4-BE49-F238E27FC236}">
                <a16:creationId xmlns:a16="http://schemas.microsoft.com/office/drawing/2014/main" id="{A1464044-52A1-56AC-9620-F5E18EAFA581}"/>
              </a:ext>
            </a:extLst>
          </p:cNvPr>
          <p:cNvGrpSpPr/>
          <p:nvPr/>
        </p:nvGrpSpPr>
        <p:grpSpPr>
          <a:xfrm>
            <a:off x="-2598974" y="4123569"/>
            <a:ext cx="377852" cy="352131"/>
            <a:chOff x="9688010" y="1176489"/>
            <a:chExt cx="377852" cy="352131"/>
          </a:xfrm>
        </p:grpSpPr>
        <p:sp>
          <p:nvSpPr>
            <p:cNvPr id="77" name="Rectangle 76">
              <a:extLst>
                <a:ext uri="{FF2B5EF4-FFF2-40B4-BE49-F238E27FC236}">
                  <a16:creationId xmlns:a16="http://schemas.microsoft.com/office/drawing/2014/main" id="{05FEAD9F-60F2-1799-79FB-05706E1EF5EF}"/>
                </a:ext>
              </a:extLst>
            </p:cNvPr>
            <p:cNvSpPr/>
            <p:nvPr/>
          </p:nvSpPr>
          <p:spPr>
            <a:xfrm>
              <a:off x="9688010" y="1176489"/>
              <a:ext cx="300938" cy="307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6" name="Groupe 75">
              <a:extLst>
                <a:ext uri="{FF2B5EF4-FFF2-40B4-BE49-F238E27FC236}">
                  <a16:creationId xmlns:a16="http://schemas.microsoft.com/office/drawing/2014/main" id="{FC81F014-3725-9D08-8004-064BFFCB9E8C}"/>
                </a:ext>
              </a:extLst>
            </p:cNvPr>
            <p:cNvGrpSpPr/>
            <p:nvPr/>
          </p:nvGrpSpPr>
          <p:grpSpPr>
            <a:xfrm>
              <a:off x="9688010" y="1176489"/>
              <a:ext cx="377852" cy="352131"/>
              <a:chOff x="7060824" y="3469011"/>
              <a:chExt cx="377852" cy="352131"/>
            </a:xfrm>
          </p:grpSpPr>
          <p:pic>
            <p:nvPicPr>
              <p:cNvPr id="73" name="Image 72" descr="Une image contenant capture d’écran, noir, texte, Graphique&#10;&#10;Description générée automatiquement">
                <a:extLst>
                  <a:ext uri="{FF2B5EF4-FFF2-40B4-BE49-F238E27FC236}">
                    <a16:creationId xmlns:a16="http://schemas.microsoft.com/office/drawing/2014/main" id="{DF6324C6-3EE4-9E6A-402B-28170AA61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824" y="3469011"/>
                <a:ext cx="324163" cy="324163"/>
              </a:xfrm>
              <a:prstGeom prst="rect">
                <a:avLst/>
              </a:prstGeom>
              <a:ln>
                <a:solidFill>
                  <a:schemeClr val="bg1"/>
                </a:solidFill>
              </a:ln>
            </p:spPr>
          </p:pic>
          <p:pic>
            <p:nvPicPr>
              <p:cNvPr id="75" name="Image 74" descr="Une image contenant symbole, Graphique, logo&#10;&#10;Description générée automatiquement">
                <a:extLst>
                  <a:ext uri="{FF2B5EF4-FFF2-40B4-BE49-F238E27FC236}">
                    <a16:creationId xmlns:a16="http://schemas.microsoft.com/office/drawing/2014/main" id="{8959B361-F012-FFED-5151-F18610F68B6B}"/>
                  </a:ext>
                </a:extLst>
              </p:cNvPr>
              <p:cNvPicPr>
                <a:picLocks noChangeAspect="1"/>
              </p:cNvPicPr>
              <p:nvPr/>
            </p:nvPicPr>
            <p:blipFill rotWithShape="1">
              <a:blip r:embed="rId3">
                <a:extLst>
                  <a:ext uri="{28A0092B-C50C-407E-A947-70E740481C1C}">
                    <a14:useLocalDpi xmlns:a14="http://schemas.microsoft.com/office/drawing/2010/main" val="0"/>
                  </a:ext>
                </a:extLst>
              </a:blip>
              <a:srcRect b="9824"/>
              <a:stretch/>
            </p:blipFill>
            <p:spPr>
              <a:xfrm>
                <a:off x="7076077" y="3469011"/>
                <a:ext cx="362599" cy="352131"/>
              </a:xfrm>
              <a:prstGeom prst="rect">
                <a:avLst/>
              </a:prstGeom>
              <a:ln>
                <a:solidFill>
                  <a:schemeClr val="bg1"/>
                </a:solidFill>
              </a:ln>
            </p:spPr>
          </p:pic>
        </p:grpSp>
      </p:grpSp>
      <p:grpSp>
        <p:nvGrpSpPr>
          <p:cNvPr id="39" name="Groupe 38">
            <a:extLst>
              <a:ext uri="{FF2B5EF4-FFF2-40B4-BE49-F238E27FC236}">
                <a16:creationId xmlns:a16="http://schemas.microsoft.com/office/drawing/2014/main" id="{F1EA4AA2-384D-1678-1800-42064B51F53A}"/>
              </a:ext>
            </a:extLst>
          </p:cNvPr>
          <p:cNvGrpSpPr/>
          <p:nvPr/>
        </p:nvGrpSpPr>
        <p:grpSpPr>
          <a:xfrm>
            <a:off x="3511952" y="3209168"/>
            <a:ext cx="2914562" cy="914401"/>
            <a:chOff x="3511952" y="3209168"/>
            <a:chExt cx="2914562" cy="914401"/>
          </a:xfrm>
        </p:grpSpPr>
        <p:pic>
          <p:nvPicPr>
            <p:cNvPr id="24" name="Image 23" descr="Une image contenant capture d’écran, jaune, Rectangle, conception&#10;&#10;Description générée automatiquement">
              <a:extLst>
                <a:ext uri="{FF2B5EF4-FFF2-40B4-BE49-F238E27FC236}">
                  <a16:creationId xmlns:a16="http://schemas.microsoft.com/office/drawing/2014/main" id="{02A23DBC-8A65-4B9D-8140-165969B0FF3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11952" y="3209168"/>
              <a:ext cx="914401" cy="914401"/>
            </a:xfrm>
            <a:prstGeom prst="rect">
              <a:avLst/>
            </a:prstGeom>
          </p:spPr>
        </p:pic>
        <p:sp>
          <p:nvSpPr>
            <p:cNvPr id="23" name="ZoneTexte 22">
              <a:extLst>
                <a:ext uri="{FF2B5EF4-FFF2-40B4-BE49-F238E27FC236}">
                  <a16:creationId xmlns:a16="http://schemas.microsoft.com/office/drawing/2014/main" id="{7D4CB4DD-7CE6-71BD-762C-969F02BD50FE}"/>
                </a:ext>
              </a:extLst>
            </p:cNvPr>
            <p:cNvSpPr txBox="1"/>
            <p:nvPr/>
          </p:nvSpPr>
          <p:spPr>
            <a:xfrm>
              <a:off x="3764511" y="3574635"/>
              <a:ext cx="2042893" cy="307777"/>
            </a:xfrm>
            <a:prstGeom prst="rect">
              <a:avLst/>
            </a:prstGeom>
            <a:noFill/>
          </p:spPr>
          <p:txBody>
            <a:bodyPr wrap="square" rtlCol="0">
              <a:spAutoFit/>
            </a:bodyPr>
            <a:lstStyle/>
            <a:p>
              <a:r>
                <a:rPr lang="fr-FR" sz="1400" cap="small" dirty="0"/>
                <a:t>O.U</a:t>
              </a:r>
            </a:p>
          </p:txBody>
        </p:sp>
        <p:sp>
          <p:nvSpPr>
            <p:cNvPr id="31" name="ZoneTexte 30">
              <a:extLst>
                <a:ext uri="{FF2B5EF4-FFF2-40B4-BE49-F238E27FC236}">
                  <a16:creationId xmlns:a16="http://schemas.microsoft.com/office/drawing/2014/main" id="{040D4BE7-E47F-6F9D-F503-8FF46B79775F}"/>
                </a:ext>
              </a:extLst>
            </p:cNvPr>
            <p:cNvSpPr txBox="1"/>
            <p:nvPr/>
          </p:nvSpPr>
          <p:spPr>
            <a:xfrm>
              <a:off x="4383621" y="3552401"/>
              <a:ext cx="2042893" cy="307777"/>
            </a:xfrm>
            <a:prstGeom prst="rect">
              <a:avLst/>
            </a:prstGeom>
            <a:noFill/>
          </p:spPr>
          <p:txBody>
            <a:bodyPr wrap="square" rtlCol="0">
              <a:spAutoFit/>
            </a:bodyPr>
            <a:lstStyle/>
            <a:p>
              <a:r>
                <a:rPr lang="fr-FR" sz="1400" cap="small" dirty="0"/>
                <a:t>Unité d’Organisation</a:t>
              </a:r>
            </a:p>
          </p:txBody>
        </p:sp>
      </p:grpSp>
    </p:spTree>
    <p:extLst>
      <p:ext uri="{BB962C8B-B14F-4D97-AF65-F5344CB8AC3E}">
        <p14:creationId xmlns:p14="http://schemas.microsoft.com/office/powerpoint/2010/main" val="2586676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98E6F-B23B-D569-2FF0-A229890BECE2}"/>
            </a:ext>
          </a:extLst>
        </p:cNvPr>
        <p:cNvGrpSpPr/>
        <p:nvPr/>
      </p:nvGrpSpPr>
      <p:grpSpPr>
        <a:xfrm>
          <a:off x="0" y="0"/>
          <a:ext cx="0" cy="0"/>
          <a:chOff x="0" y="0"/>
          <a:chExt cx="0" cy="0"/>
        </a:xfrm>
      </p:grpSpPr>
      <p:grpSp>
        <p:nvGrpSpPr>
          <p:cNvPr id="72" name="Groupe 71">
            <a:extLst>
              <a:ext uri="{FF2B5EF4-FFF2-40B4-BE49-F238E27FC236}">
                <a16:creationId xmlns:a16="http://schemas.microsoft.com/office/drawing/2014/main" id="{4E52D09D-68CA-528E-05F8-F08B6C94776B}"/>
              </a:ext>
            </a:extLst>
          </p:cNvPr>
          <p:cNvGrpSpPr/>
          <p:nvPr/>
        </p:nvGrpSpPr>
        <p:grpSpPr>
          <a:xfrm>
            <a:off x="-481538" y="2463688"/>
            <a:ext cx="2293101" cy="352131"/>
            <a:chOff x="6686775" y="2515025"/>
            <a:chExt cx="2293101" cy="352131"/>
          </a:xfrm>
        </p:grpSpPr>
        <p:grpSp>
          <p:nvGrpSpPr>
            <p:cNvPr id="68" name="Groupe 67">
              <a:extLst>
                <a:ext uri="{FF2B5EF4-FFF2-40B4-BE49-F238E27FC236}">
                  <a16:creationId xmlns:a16="http://schemas.microsoft.com/office/drawing/2014/main" id="{20FA8AF0-B2B5-23D8-5448-48CE52CC01B6}"/>
                </a:ext>
              </a:extLst>
            </p:cNvPr>
            <p:cNvGrpSpPr/>
            <p:nvPr/>
          </p:nvGrpSpPr>
          <p:grpSpPr>
            <a:xfrm>
              <a:off x="6686775" y="2515025"/>
              <a:ext cx="374049" cy="352131"/>
              <a:chOff x="6697693" y="2538477"/>
              <a:chExt cx="374049" cy="352131"/>
            </a:xfrm>
          </p:grpSpPr>
          <p:pic>
            <p:nvPicPr>
              <p:cNvPr id="66" name="Image 65" descr="Une image contenant capture d’écran, noir, texte, Graphique&#10;&#10;Description générée automatiquement">
                <a:extLst>
                  <a:ext uri="{FF2B5EF4-FFF2-40B4-BE49-F238E27FC236}">
                    <a16:creationId xmlns:a16="http://schemas.microsoft.com/office/drawing/2014/main" id="{3DE1CFBD-4B5D-7E14-D0C7-05DCFC822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693" y="2542993"/>
                <a:ext cx="324163" cy="324163"/>
              </a:xfrm>
              <a:prstGeom prst="rect">
                <a:avLst/>
              </a:prstGeom>
              <a:ln>
                <a:solidFill>
                  <a:schemeClr val="bg1"/>
                </a:solidFill>
              </a:ln>
            </p:spPr>
          </p:pic>
          <p:pic>
            <p:nvPicPr>
              <p:cNvPr id="67" name="Image 66" descr="Une image contenant symbole, Graphique, logo&#10;&#10;Description générée automatiquement">
                <a:extLst>
                  <a:ext uri="{FF2B5EF4-FFF2-40B4-BE49-F238E27FC236}">
                    <a16:creationId xmlns:a16="http://schemas.microsoft.com/office/drawing/2014/main" id="{A6EB786F-6E8D-8815-69B0-DE7673CC7E79}"/>
                  </a:ext>
                </a:extLst>
              </p:cNvPr>
              <p:cNvPicPr>
                <a:picLocks noChangeAspect="1"/>
              </p:cNvPicPr>
              <p:nvPr/>
            </p:nvPicPr>
            <p:blipFill rotWithShape="1">
              <a:blip r:embed="rId3">
                <a:extLst>
                  <a:ext uri="{28A0092B-C50C-407E-A947-70E740481C1C}">
                    <a14:useLocalDpi xmlns:a14="http://schemas.microsoft.com/office/drawing/2010/main" val="0"/>
                  </a:ext>
                </a:extLst>
              </a:blip>
              <a:srcRect b="9824"/>
              <a:stretch/>
            </p:blipFill>
            <p:spPr>
              <a:xfrm>
                <a:off x="6709143" y="2538477"/>
                <a:ext cx="362599" cy="352131"/>
              </a:xfrm>
              <a:prstGeom prst="rect">
                <a:avLst/>
              </a:prstGeom>
              <a:ln>
                <a:solidFill>
                  <a:schemeClr val="bg1"/>
                </a:solidFill>
              </a:ln>
            </p:spPr>
          </p:pic>
        </p:grpSp>
        <p:cxnSp>
          <p:nvCxnSpPr>
            <p:cNvPr id="71" name="Connecteur droit 70">
              <a:extLst>
                <a:ext uri="{FF2B5EF4-FFF2-40B4-BE49-F238E27FC236}">
                  <a16:creationId xmlns:a16="http://schemas.microsoft.com/office/drawing/2014/main" id="{6EF5B223-73A5-6A00-2785-187F1FC832F9}"/>
                </a:ext>
              </a:extLst>
            </p:cNvPr>
            <p:cNvCxnSpPr/>
            <p:nvPr/>
          </p:nvCxnSpPr>
          <p:spPr>
            <a:xfrm>
              <a:off x="7532980" y="2804767"/>
              <a:ext cx="1446896" cy="37414"/>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grpSp>
      <p:sp>
        <p:nvSpPr>
          <p:cNvPr id="17" name="Hexagone 16">
            <a:extLst>
              <a:ext uri="{FF2B5EF4-FFF2-40B4-BE49-F238E27FC236}">
                <a16:creationId xmlns:a16="http://schemas.microsoft.com/office/drawing/2014/main" id="{2D1E6C11-7C2C-587E-294B-37DC2BF5F5DF}"/>
              </a:ext>
            </a:extLst>
          </p:cNvPr>
          <p:cNvSpPr/>
          <p:nvPr/>
        </p:nvSpPr>
        <p:spPr>
          <a:xfrm rot="18802443">
            <a:off x="8450030" y="-7839497"/>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1285D0F-F1A9-15B8-93AD-474EA5863B70}"/>
              </a:ext>
            </a:extLst>
          </p:cNvPr>
          <p:cNvSpPr/>
          <p:nvPr/>
        </p:nvSpPr>
        <p:spPr>
          <a:xfrm>
            <a:off x="-4419186" y="-342771"/>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0C49CF35-DA8A-AB46-A91B-B194FA2E19F8}"/>
              </a:ext>
            </a:extLst>
          </p:cNvPr>
          <p:cNvSpPr/>
          <p:nvPr/>
        </p:nvSpPr>
        <p:spPr>
          <a:xfrm>
            <a:off x="-3486866" y="1654361"/>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D924FD05-787C-3989-55E2-03A1635D8218}"/>
              </a:ext>
            </a:extLst>
          </p:cNvPr>
          <p:cNvSpPr/>
          <p:nvPr/>
        </p:nvSpPr>
        <p:spPr>
          <a:xfrm>
            <a:off x="-3486866" y="310533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10E20047-EFC4-4253-4572-B52AFDD439C5}"/>
              </a:ext>
            </a:extLst>
          </p:cNvPr>
          <p:cNvSpPr txBox="1"/>
          <p:nvPr/>
        </p:nvSpPr>
        <p:spPr>
          <a:xfrm>
            <a:off x="-7145761" y="3284345"/>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74B9ADB2-E0CD-E367-E928-FBFEB86F651A}"/>
              </a:ext>
            </a:extLst>
          </p:cNvPr>
          <p:cNvSpPr/>
          <p:nvPr/>
        </p:nvSpPr>
        <p:spPr>
          <a:xfrm>
            <a:off x="-3486866" y="4556310"/>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D24CE233-98B6-FA1B-153E-FE1B66567B33}"/>
              </a:ext>
            </a:extLst>
          </p:cNvPr>
          <p:cNvSpPr txBox="1"/>
          <p:nvPr/>
        </p:nvSpPr>
        <p:spPr>
          <a:xfrm>
            <a:off x="-3093197" y="4760182"/>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4C503D74-F097-2F68-F705-91342218EC31}"/>
              </a:ext>
            </a:extLst>
          </p:cNvPr>
          <p:cNvSpPr txBox="1"/>
          <p:nvPr/>
        </p:nvSpPr>
        <p:spPr>
          <a:xfrm>
            <a:off x="-7274163" y="1858233"/>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3866F287-3116-D706-9CEA-0828A4988EA0}"/>
              </a:ext>
            </a:extLst>
          </p:cNvPr>
          <p:cNvSpPr/>
          <p:nvPr/>
        </p:nvSpPr>
        <p:spPr>
          <a:xfrm>
            <a:off x="-5076907" y="-133243"/>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050BD29E-DCF6-E29B-D4E1-2FFEAEE9F94D}"/>
              </a:ext>
            </a:extLst>
          </p:cNvPr>
          <p:cNvSpPr/>
          <p:nvPr/>
        </p:nvSpPr>
        <p:spPr>
          <a:xfrm>
            <a:off x="-3925340" y="1654361"/>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7FE5B10B-7F57-C702-784F-D29DEC06CFD8}"/>
              </a:ext>
            </a:extLst>
          </p:cNvPr>
          <p:cNvSpPr/>
          <p:nvPr/>
        </p:nvSpPr>
        <p:spPr>
          <a:xfrm>
            <a:off x="-3925340" y="310533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63A12631-6627-3286-3057-46FC782B22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827756" y="3144023"/>
            <a:ext cx="699700" cy="699700"/>
          </a:xfrm>
          <a:prstGeom prst="rect">
            <a:avLst/>
          </a:prstGeom>
        </p:spPr>
      </p:pic>
      <p:sp>
        <p:nvSpPr>
          <p:cNvPr id="56" name="Ellipse 55">
            <a:extLst>
              <a:ext uri="{FF2B5EF4-FFF2-40B4-BE49-F238E27FC236}">
                <a16:creationId xmlns:a16="http://schemas.microsoft.com/office/drawing/2014/main" id="{C94E6445-F1DD-38E0-6323-EDA8E8D57743}"/>
              </a:ext>
            </a:extLst>
          </p:cNvPr>
          <p:cNvSpPr/>
          <p:nvPr/>
        </p:nvSpPr>
        <p:spPr>
          <a:xfrm>
            <a:off x="-3925340" y="455631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C135FE5D-1F17-8D7F-6A28-718B3319B6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827756" y="4594998"/>
            <a:ext cx="699700" cy="699700"/>
          </a:xfrm>
          <a:prstGeom prst="rect">
            <a:avLst/>
          </a:prstGeom>
        </p:spPr>
      </p:pic>
      <p:pic>
        <p:nvPicPr>
          <p:cNvPr id="58" name="Graphique 57">
            <a:extLst>
              <a:ext uri="{FF2B5EF4-FFF2-40B4-BE49-F238E27FC236}">
                <a16:creationId xmlns:a16="http://schemas.microsoft.com/office/drawing/2014/main" id="{33E08EC0-08F9-2CA1-55C8-B0E6BA55C3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827756" y="1693049"/>
            <a:ext cx="699700" cy="699700"/>
          </a:xfrm>
          <a:prstGeom prst="rect">
            <a:avLst/>
          </a:prstGeom>
        </p:spPr>
      </p:pic>
      <p:sp>
        <p:nvSpPr>
          <p:cNvPr id="10" name="ZoneTexte 9">
            <a:extLst>
              <a:ext uri="{FF2B5EF4-FFF2-40B4-BE49-F238E27FC236}">
                <a16:creationId xmlns:a16="http://schemas.microsoft.com/office/drawing/2014/main" id="{6E71BF00-4772-F6AE-4B6F-5A7AB984F0BD}"/>
              </a:ext>
            </a:extLst>
          </p:cNvPr>
          <p:cNvSpPr txBox="1"/>
          <p:nvPr/>
        </p:nvSpPr>
        <p:spPr>
          <a:xfrm>
            <a:off x="1361033" y="-4174925"/>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226E4FCB-FA2C-CE21-5161-6D27D945BC80}"/>
              </a:ext>
            </a:extLst>
          </p:cNvPr>
          <p:cNvGrpSpPr/>
          <p:nvPr/>
        </p:nvGrpSpPr>
        <p:grpSpPr>
          <a:xfrm>
            <a:off x="1386384" y="-2628211"/>
            <a:ext cx="986209" cy="1402001"/>
            <a:chOff x="1783941" y="3845085"/>
            <a:chExt cx="986209" cy="1402001"/>
          </a:xfrm>
        </p:grpSpPr>
        <p:grpSp>
          <p:nvGrpSpPr>
            <p:cNvPr id="2" name="Groupe 1">
              <a:extLst>
                <a:ext uri="{FF2B5EF4-FFF2-40B4-BE49-F238E27FC236}">
                  <a16:creationId xmlns:a16="http://schemas.microsoft.com/office/drawing/2014/main" id="{342D1B9D-E1DC-3B67-9C83-294D5BF9456D}"/>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155F73BD-6862-4E8E-1802-EE790DC93850}"/>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033036A7-99A5-41EA-F888-76AB5E2301EF}"/>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9DC18217-DC11-2B4E-C998-7053678477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E49756A9-808E-5097-0B17-148C6212E47A}"/>
              </a:ext>
            </a:extLst>
          </p:cNvPr>
          <p:cNvGrpSpPr/>
          <p:nvPr/>
        </p:nvGrpSpPr>
        <p:grpSpPr>
          <a:xfrm>
            <a:off x="2374901" y="-2084172"/>
            <a:ext cx="2520950" cy="307777"/>
            <a:chOff x="4868052" y="1718131"/>
            <a:chExt cx="2520950" cy="307777"/>
          </a:xfrm>
        </p:grpSpPr>
        <p:sp>
          <p:nvSpPr>
            <p:cNvPr id="3" name="ZoneTexte 2">
              <a:extLst>
                <a:ext uri="{FF2B5EF4-FFF2-40B4-BE49-F238E27FC236}">
                  <a16:creationId xmlns:a16="http://schemas.microsoft.com/office/drawing/2014/main" id="{05B3BAF2-02D2-BF61-24C0-3072607C3439}"/>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E67AB23E-500B-E72D-BE8D-471ECB33D0A8}"/>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e 11">
            <a:extLst>
              <a:ext uri="{FF2B5EF4-FFF2-40B4-BE49-F238E27FC236}">
                <a16:creationId xmlns:a16="http://schemas.microsoft.com/office/drawing/2014/main" id="{380DBEC9-735B-8E17-1745-001B0D217E52}"/>
              </a:ext>
            </a:extLst>
          </p:cNvPr>
          <p:cNvGrpSpPr/>
          <p:nvPr/>
        </p:nvGrpSpPr>
        <p:grpSpPr>
          <a:xfrm>
            <a:off x="2384445" y="-1698912"/>
            <a:ext cx="1235020" cy="1185287"/>
            <a:chOff x="4877596" y="2103391"/>
            <a:chExt cx="1235020" cy="1185287"/>
          </a:xfrm>
        </p:grpSpPr>
        <p:cxnSp>
          <p:nvCxnSpPr>
            <p:cNvPr id="11" name="Connecteur droit 10">
              <a:extLst>
                <a:ext uri="{FF2B5EF4-FFF2-40B4-BE49-F238E27FC236}">
                  <a16:creationId xmlns:a16="http://schemas.microsoft.com/office/drawing/2014/main" id="{6BAA1E2D-54B3-31B8-6A24-BBD5306212D7}"/>
                </a:ext>
              </a:extLst>
            </p:cNvPr>
            <p:cNvCxnSpPr>
              <a:cxnSpLocks/>
            </p:cNvCxnSpPr>
            <p:nvPr/>
          </p:nvCxnSpPr>
          <p:spPr>
            <a:xfrm flipV="1">
              <a:off x="5397676" y="2103391"/>
              <a:ext cx="714940" cy="66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0A72BAF1-F394-0CFE-0830-A0FA5C4DC1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7596" y="2797146"/>
              <a:ext cx="491532" cy="491532"/>
            </a:xfrm>
            <a:prstGeom prst="rect">
              <a:avLst/>
            </a:prstGeom>
          </p:spPr>
        </p:pic>
      </p:grpSp>
      <p:cxnSp>
        <p:nvCxnSpPr>
          <p:cNvPr id="15" name="Connecteur droit 14">
            <a:extLst>
              <a:ext uri="{FF2B5EF4-FFF2-40B4-BE49-F238E27FC236}">
                <a16:creationId xmlns:a16="http://schemas.microsoft.com/office/drawing/2014/main" id="{0CB05D26-1B4D-E91C-4E8B-8D66107B0036}"/>
              </a:ext>
            </a:extLst>
          </p:cNvPr>
          <p:cNvCxnSpPr>
            <a:cxnSpLocks/>
          </p:cNvCxnSpPr>
          <p:nvPr/>
        </p:nvCxnSpPr>
        <p:spPr>
          <a:xfrm flipV="1">
            <a:off x="3397300" y="-1706541"/>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E9BA5F2B-E8EA-0A39-5032-ED273BEC35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09268" y="-1118835"/>
            <a:ext cx="776064" cy="776064"/>
          </a:xfrm>
          <a:prstGeom prst="rect">
            <a:avLst/>
          </a:prstGeom>
        </p:spPr>
      </p:pic>
      <p:cxnSp>
        <p:nvCxnSpPr>
          <p:cNvPr id="22" name="Connecteur droit 21">
            <a:extLst>
              <a:ext uri="{FF2B5EF4-FFF2-40B4-BE49-F238E27FC236}">
                <a16:creationId xmlns:a16="http://schemas.microsoft.com/office/drawing/2014/main" id="{2118B62D-1DDA-2434-39CD-470C0143352D}"/>
              </a:ext>
            </a:extLst>
          </p:cNvPr>
          <p:cNvCxnSpPr>
            <a:cxnSpLocks/>
          </p:cNvCxnSpPr>
          <p:nvPr/>
        </p:nvCxnSpPr>
        <p:spPr>
          <a:xfrm flipH="1" flipV="1">
            <a:off x="3626604" y="-1706541"/>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3E0E56D3-087A-3461-B71E-A5175FD350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24208" y="-1070769"/>
            <a:ext cx="938102" cy="532011"/>
          </a:xfrm>
          <a:prstGeom prst="rect">
            <a:avLst/>
          </a:prstGeom>
        </p:spPr>
      </p:pic>
      <p:cxnSp>
        <p:nvCxnSpPr>
          <p:cNvPr id="30" name="Connecteur droit 29">
            <a:extLst>
              <a:ext uri="{FF2B5EF4-FFF2-40B4-BE49-F238E27FC236}">
                <a16:creationId xmlns:a16="http://schemas.microsoft.com/office/drawing/2014/main" id="{B1150680-9813-12E7-1657-EBD4F82DCD1A}"/>
              </a:ext>
            </a:extLst>
          </p:cNvPr>
          <p:cNvCxnSpPr>
            <a:cxnSpLocks/>
          </p:cNvCxnSpPr>
          <p:nvPr/>
        </p:nvCxnSpPr>
        <p:spPr>
          <a:xfrm flipH="1" flipV="1">
            <a:off x="3619465" y="-1706541"/>
            <a:ext cx="1103175" cy="18734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E216C5EF-A712-9722-B391-D425754FBAD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45436" y="248980"/>
            <a:ext cx="700829" cy="659603"/>
          </a:xfrm>
          <a:prstGeom prst="rect">
            <a:avLst/>
          </a:prstGeom>
        </p:spPr>
      </p:pic>
      <p:cxnSp>
        <p:nvCxnSpPr>
          <p:cNvPr id="35" name="Connecteur droit 34">
            <a:extLst>
              <a:ext uri="{FF2B5EF4-FFF2-40B4-BE49-F238E27FC236}">
                <a16:creationId xmlns:a16="http://schemas.microsoft.com/office/drawing/2014/main" id="{423A9CDC-B302-4A7A-E3BB-A0FCE86E6918}"/>
              </a:ext>
            </a:extLst>
          </p:cNvPr>
          <p:cNvCxnSpPr>
            <a:cxnSpLocks/>
          </p:cNvCxnSpPr>
          <p:nvPr/>
        </p:nvCxnSpPr>
        <p:spPr>
          <a:xfrm>
            <a:off x="4382843" y="-1890941"/>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754083DE-9D9A-DD48-5D18-DC6E0CA473CB}"/>
              </a:ext>
            </a:extLst>
          </p:cNvPr>
          <p:cNvSpPr txBox="1"/>
          <p:nvPr/>
        </p:nvSpPr>
        <p:spPr>
          <a:xfrm>
            <a:off x="5665329" y="-2090264"/>
            <a:ext cx="2042893" cy="307777"/>
          </a:xfrm>
          <a:prstGeom prst="rect">
            <a:avLst/>
          </a:prstGeom>
          <a:noFill/>
        </p:spPr>
        <p:txBody>
          <a:bodyPr wrap="square" rtlCol="0">
            <a:spAutoFit/>
          </a:bodyPr>
          <a:lstStyle/>
          <a:p>
            <a:r>
              <a:rPr lang="fr-FR" sz="1400" cap="small" dirty="0"/>
              <a:t>Service DNS</a:t>
            </a:r>
          </a:p>
        </p:txBody>
      </p:sp>
      <p:pic>
        <p:nvPicPr>
          <p:cNvPr id="18" name="Image 17">
            <a:extLst>
              <a:ext uri="{FF2B5EF4-FFF2-40B4-BE49-F238E27FC236}">
                <a16:creationId xmlns:a16="http://schemas.microsoft.com/office/drawing/2014/main" id="{3130F798-AABA-85B6-3269-45A8850A2307}"/>
              </a:ext>
            </a:extLst>
          </p:cNvPr>
          <p:cNvPicPr>
            <a:picLocks noChangeAspect="1"/>
          </p:cNvPicPr>
          <p:nvPr/>
        </p:nvPicPr>
        <p:blipFill>
          <a:blip r:embed="rId11"/>
          <a:stretch>
            <a:fillRect/>
          </a:stretch>
        </p:blipFill>
        <p:spPr>
          <a:xfrm>
            <a:off x="5599618" y="-1732510"/>
            <a:ext cx="1726428" cy="841017"/>
          </a:xfrm>
          <a:prstGeom prst="rect">
            <a:avLst/>
          </a:prstGeom>
        </p:spPr>
      </p:pic>
      <p:sp>
        <p:nvSpPr>
          <p:cNvPr id="20" name="ZoneTexte 19">
            <a:extLst>
              <a:ext uri="{FF2B5EF4-FFF2-40B4-BE49-F238E27FC236}">
                <a16:creationId xmlns:a16="http://schemas.microsoft.com/office/drawing/2014/main" id="{E1945649-DD9A-FF4D-661F-2ED8268F2778}"/>
              </a:ext>
            </a:extLst>
          </p:cNvPr>
          <p:cNvSpPr txBox="1"/>
          <p:nvPr/>
        </p:nvSpPr>
        <p:spPr>
          <a:xfrm>
            <a:off x="5153803" y="323808"/>
            <a:ext cx="3826073" cy="584775"/>
          </a:xfrm>
          <a:prstGeom prst="rect">
            <a:avLst/>
          </a:prstGeom>
          <a:noFill/>
        </p:spPr>
        <p:txBody>
          <a:bodyPr wrap="square" rtlCol="0">
            <a:spAutoFit/>
          </a:bodyPr>
          <a:lstStyle/>
          <a:p>
            <a:r>
              <a:rPr lang="fr-FR" sz="3200" cap="small" dirty="0"/>
              <a:t>GPO</a:t>
            </a:r>
          </a:p>
        </p:txBody>
      </p:sp>
      <p:grpSp>
        <p:nvGrpSpPr>
          <p:cNvPr id="44" name="Groupe 43">
            <a:extLst>
              <a:ext uri="{FF2B5EF4-FFF2-40B4-BE49-F238E27FC236}">
                <a16:creationId xmlns:a16="http://schemas.microsoft.com/office/drawing/2014/main" id="{104F6A32-33C0-F0EF-ADF9-1C651424A435}"/>
              </a:ext>
            </a:extLst>
          </p:cNvPr>
          <p:cNvGrpSpPr/>
          <p:nvPr/>
        </p:nvGrpSpPr>
        <p:grpSpPr>
          <a:xfrm>
            <a:off x="4748742" y="889876"/>
            <a:ext cx="2042893" cy="870062"/>
            <a:chOff x="4748742" y="889876"/>
            <a:chExt cx="2042893" cy="870062"/>
          </a:xfrm>
        </p:grpSpPr>
        <p:cxnSp>
          <p:nvCxnSpPr>
            <p:cNvPr id="41" name="Connecteur droit 40">
              <a:extLst>
                <a:ext uri="{FF2B5EF4-FFF2-40B4-BE49-F238E27FC236}">
                  <a16:creationId xmlns:a16="http://schemas.microsoft.com/office/drawing/2014/main" id="{36FACEAD-A636-5F1A-04DD-8C22D8753F6A}"/>
                </a:ext>
              </a:extLst>
            </p:cNvPr>
            <p:cNvCxnSpPr>
              <a:cxnSpLocks/>
            </p:cNvCxnSpPr>
            <p:nvPr/>
          </p:nvCxnSpPr>
          <p:spPr>
            <a:xfrm>
              <a:off x="5570166" y="889876"/>
              <a:ext cx="0" cy="57322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43" name="ZoneTexte 42">
              <a:extLst>
                <a:ext uri="{FF2B5EF4-FFF2-40B4-BE49-F238E27FC236}">
                  <a16:creationId xmlns:a16="http://schemas.microsoft.com/office/drawing/2014/main" id="{4A8C9705-811C-46C7-813B-FEC3765AA672}"/>
                </a:ext>
              </a:extLst>
            </p:cNvPr>
            <p:cNvSpPr txBox="1"/>
            <p:nvPr/>
          </p:nvSpPr>
          <p:spPr>
            <a:xfrm>
              <a:off x="4748742" y="1452161"/>
              <a:ext cx="2042893" cy="307777"/>
            </a:xfrm>
            <a:prstGeom prst="rect">
              <a:avLst/>
            </a:prstGeom>
            <a:noFill/>
          </p:spPr>
          <p:txBody>
            <a:bodyPr wrap="square" rtlCol="0">
              <a:spAutoFit/>
            </a:bodyPr>
            <a:lstStyle/>
            <a:p>
              <a:r>
                <a:rPr lang="fr-FR" sz="1400" cap="small" dirty="0"/>
                <a:t>Organisation de l’annuaire</a:t>
              </a:r>
            </a:p>
          </p:txBody>
        </p:sp>
      </p:grpSp>
      <p:grpSp>
        <p:nvGrpSpPr>
          <p:cNvPr id="64" name="Groupe 63">
            <a:extLst>
              <a:ext uri="{FF2B5EF4-FFF2-40B4-BE49-F238E27FC236}">
                <a16:creationId xmlns:a16="http://schemas.microsoft.com/office/drawing/2014/main" id="{BF316913-2176-FF2B-4CD3-2F7205053438}"/>
              </a:ext>
            </a:extLst>
          </p:cNvPr>
          <p:cNvGrpSpPr/>
          <p:nvPr/>
        </p:nvGrpSpPr>
        <p:grpSpPr>
          <a:xfrm>
            <a:off x="-2811830" y="1708601"/>
            <a:ext cx="2411877" cy="3027268"/>
            <a:chOff x="4356483" y="1759938"/>
            <a:chExt cx="2411877" cy="3027268"/>
          </a:xfrm>
        </p:grpSpPr>
        <p:grpSp>
          <p:nvGrpSpPr>
            <p:cNvPr id="38" name="Groupe 37">
              <a:extLst>
                <a:ext uri="{FF2B5EF4-FFF2-40B4-BE49-F238E27FC236}">
                  <a16:creationId xmlns:a16="http://schemas.microsoft.com/office/drawing/2014/main" id="{A0044E16-724E-171D-EA96-67ECA15CC5E4}"/>
                </a:ext>
              </a:extLst>
            </p:cNvPr>
            <p:cNvGrpSpPr/>
            <p:nvPr/>
          </p:nvGrpSpPr>
          <p:grpSpPr>
            <a:xfrm>
              <a:off x="4953780" y="1759938"/>
              <a:ext cx="1232772" cy="1665568"/>
              <a:chOff x="5366582" y="1114624"/>
              <a:chExt cx="1232772" cy="1665568"/>
            </a:xfrm>
          </p:grpSpPr>
          <p:sp>
            <p:nvSpPr>
              <p:cNvPr id="32" name="Rectangle 31">
                <a:extLst>
                  <a:ext uri="{FF2B5EF4-FFF2-40B4-BE49-F238E27FC236}">
                    <a16:creationId xmlns:a16="http://schemas.microsoft.com/office/drawing/2014/main" id="{53AC3A6B-9304-C3C6-24EE-1C691A578F14}"/>
                  </a:ext>
                </a:extLst>
              </p:cNvPr>
              <p:cNvSpPr/>
              <p:nvPr/>
            </p:nvSpPr>
            <p:spPr>
              <a:xfrm>
                <a:off x="5482120" y="1378191"/>
                <a:ext cx="986209" cy="140200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3" name="Picture 4" descr="Active Directory : Integration plugin - Edunao">
                <a:extLst>
                  <a:ext uri="{FF2B5EF4-FFF2-40B4-BE49-F238E27FC236}">
                    <a16:creationId xmlns:a16="http://schemas.microsoft.com/office/drawing/2014/main" id="{C5C0E2A9-1B8E-B2C5-8AA1-5773B4844F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429" y="1928207"/>
                <a:ext cx="791762" cy="371654"/>
              </a:xfrm>
              <a:prstGeom prst="rect">
                <a:avLst/>
              </a:prstGeom>
              <a:noFill/>
              <a:extLst>
                <a:ext uri="{909E8E84-426E-40DD-AFC4-6F175D3DCCD1}">
                  <a14:hiddenFill xmlns:a14="http://schemas.microsoft.com/office/drawing/2010/main">
                    <a:solidFill>
                      <a:srgbClr val="FFFFFF"/>
                    </a:solidFill>
                  </a14:hiddenFill>
                </a:ext>
              </a:extLst>
            </p:spPr>
          </p:pic>
          <p:sp>
            <p:nvSpPr>
              <p:cNvPr id="36" name="ZoneTexte 35">
                <a:extLst>
                  <a:ext uri="{FF2B5EF4-FFF2-40B4-BE49-F238E27FC236}">
                    <a16:creationId xmlns:a16="http://schemas.microsoft.com/office/drawing/2014/main" id="{02BEE202-BDE3-CCE7-1B87-D445DD52A846}"/>
                  </a:ext>
                </a:extLst>
              </p:cNvPr>
              <p:cNvSpPr txBox="1"/>
              <p:nvPr/>
            </p:nvSpPr>
            <p:spPr>
              <a:xfrm>
                <a:off x="5366582" y="1114624"/>
                <a:ext cx="1232772" cy="307777"/>
              </a:xfrm>
              <a:prstGeom prst="rect">
                <a:avLst/>
              </a:prstGeom>
              <a:noFill/>
            </p:spPr>
            <p:txBody>
              <a:bodyPr wrap="square" rtlCol="0">
                <a:spAutoFit/>
              </a:bodyPr>
              <a:lstStyle/>
              <a:p>
                <a:pPr algn="ctr"/>
                <a:r>
                  <a:rPr lang="fr-FR" sz="1400" cap="small" dirty="0"/>
                  <a:t>Domaine</a:t>
                </a:r>
              </a:p>
            </p:txBody>
          </p:sp>
        </p:grpSp>
        <p:grpSp>
          <p:nvGrpSpPr>
            <p:cNvPr id="63" name="Groupe 62">
              <a:extLst>
                <a:ext uri="{FF2B5EF4-FFF2-40B4-BE49-F238E27FC236}">
                  <a16:creationId xmlns:a16="http://schemas.microsoft.com/office/drawing/2014/main" id="{241865B3-D849-033D-440D-8C1FD6E25CC7}"/>
                </a:ext>
              </a:extLst>
            </p:cNvPr>
            <p:cNvGrpSpPr/>
            <p:nvPr/>
          </p:nvGrpSpPr>
          <p:grpSpPr>
            <a:xfrm>
              <a:off x="4356483" y="3429415"/>
              <a:ext cx="2411877" cy="1357791"/>
              <a:chOff x="4290103" y="3439158"/>
              <a:chExt cx="2411877" cy="1357791"/>
            </a:xfrm>
          </p:grpSpPr>
          <p:cxnSp>
            <p:nvCxnSpPr>
              <p:cNvPr id="50" name="Connecteur droit 49">
                <a:extLst>
                  <a:ext uri="{FF2B5EF4-FFF2-40B4-BE49-F238E27FC236}">
                    <a16:creationId xmlns:a16="http://schemas.microsoft.com/office/drawing/2014/main" id="{A71578A3-9322-A8C0-0DF6-B32BA57E4DCB}"/>
                  </a:ext>
                </a:extLst>
              </p:cNvPr>
              <p:cNvCxnSpPr>
                <a:cxnSpLocks/>
              </p:cNvCxnSpPr>
              <p:nvPr/>
            </p:nvCxnSpPr>
            <p:spPr>
              <a:xfrm flipV="1">
                <a:off x="4647861" y="3439158"/>
                <a:ext cx="875848" cy="83745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2" name="Connecteur droit 51">
                <a:extLst>
                  <a:ext uri="{FF2B5EF4-FFF2-40B4-BE49-F238E27FC236}">
                    <a16:creationId xmlns:a16="http://schemas.microsoft.com/office/drawing/2014/main" id="{F98D5FC9-5FE2-165B-9E72-9DA88F448E7E}"/>
                  </a:ext>
                </a:extLst>
              </p:cNvPr>
              <p:cNvCxnSpPr>
                <a:cxnSpLocks/>
              </p:cNvCxnSpPr>
              <p:nvPr/>
            </p:nvCxnSpPr>
            <p:spPr>
              <a:xfrm flipV="1">
                <a:off x="5523709" y="3460204"/>
                <a:ext cx="0" cy="81640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1" name="Connecteur droit 60">
                <a:extLst>
                  <a:ext uri="{FF2B5EF4-FFF2-40B4-BE49-F238E27FC236}">
                    <a16:creationId xmlns:a16="http://schemas.microsoft.com/office/drawing/2014/main" id="{CA13ED01-1558-AD7D-93CE-2B98DAEEEAE5}"/>
                  </a:ext>
                </a:extLst>
              </p:cNvPr>
              <p:cNvCxnSpPr>
                <a:cxnSpLocks/>
              </p:cNvCxnSpPr>
              <p:nvPr/>
            </p:nvCxnSpPr>
            <p:spPr>
              <a:xfrm flipH="1" flipV="1">
                <a:off x="5523709" y="3442046"/>
                <a:ext cx="729568" cy="77480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46" name="Image 45" descr="Une image contenant capture d’écran, ordinateur, Rectangle, multimédia&#10;&#10;Description générée automatiquement">
                <a:extLst>
                  <a:ext uri="{FF2B5EF4-FFF2-40B4-BE49-F238E27FC236}">
                    <a16:creationId xmlns:a16="http://schemas.microsoft.com/office/drawing/2014/main" id="{733D0D3A-4936-A5C5-4378-0C44D6EA40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6838" y="4020885"/>
                <a:ext cx="776064" cy="776064"/>
              </a:xfrm>
              <a:prstGeom prst="rect">
                <a:avLst/>
              </a:prstGeom>
            </p:spPr>
          </p:pic>
          <p:pic>
            <p:nvPicPr>
              <p:cNvPr id="47" name="Image 46" descr="Une image contenant capture d’écran, ordinateur, Rectangle, multimédia&#10;&#10;Description générée automatiquement">
                <a:extLst>
                  <a:ext uri="{FF2B5EF4-FFF2-40B4-BE49-F238E27FC236}">
                    <a16:creationId xmlns:a16="http://schemas.microsoft.com/office/drawing/2014/main" id="{A8BD7C4A-CD09-0832-44C6-392A3430C9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25916" y="3984118"/>
                <a:ext cx="776064" cy="776064"/>
              </a:xfrm>
              <a:prstGeom prst="rect">
                <a:avLst/>
              </a:prstGeom>
            </p:spPr>
          </p:pic>
          <p:pic>
            <p:nvPicPr>
              <p:cNvPr id="45" name="Image 44" descr="Une image contenant capture d’écran, ordinateur, Rectangle, multimédia&#10;&#10;Description générée automatiquement">
                <a:extLst>
                  <a:ext uri="{FF2B5EF4-FFF2-40B4-BE49-F238E27FC236}">
                    <a16:creationId xmlns:a16="http://schemas.microsoft.com/office/drawing/2014/main" id="{6151AB27-B68A-D4D9-073D-80B02A49A3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0103" y="4020885"/>
                <a:ext cx="776064" cy="776064"/>
              </a:xfrm>
              <a:prstGeom prst="rect">
                <a:avLst/>
              </a:prstGeom>
            </p:spPr>
          </p:pic>
        </p:grpSp>
      </p:grpSp>
      <p:cxnSp>
        <p:nvCxnSpPr>
          <p:cNvPr id="70" name="Connecteur droit avec flèche 69">
            <a:extLst>
              <a:ext uri="{FF2B5EF4-FFF2-40B4-BE49-F238E27FC236}">
                <a16:creationId xmlns:a16="http://schemas.microsoft.com/office/drawing/2014/main" id="{CD6929E6-A0B3-58E2-7CD0-0ACB7FDB2D26}"/>
              </a:ext>
            </a:extLst>
          </p:cNvPr>
          <p:cNvCxnSpPr/>
          <p:nvPr/>
        </p:nvCxnSpPr>
        <p:spPr>
          <a:xfrm flipH="1">
            <a:off x="-1082455" y="2652856"/>
            <a:ext cx="58894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e 78">
            <a:extLst>
              <a:ext uri="{FF2B5EF4-FFF2-40B4-BE49-F238E27FC236}">
                <a16:creationId xmlns:a16="http://schemas.microsoft.com/office/drawing/2014/main" id="{2D857C68-B08C-131B-203B-A51ADD178786}"/>
              </a:ext>
            </a:extLst>
          </p:cNvPr>
          <p:cNvGrpSpPr/>
          <p:nvPr/>
        </p:nvGrpSpPr>
        <p:grpSpPr>
          <a:xfrm>
            <a:off x="-951878" y="4101391"/>
            <a:ext cx="377852" cy="352131"/>
            <a:chOff x="9688010" y="1176489"/>
            <a:chExt cx="377852" cy="352131"/>
          </a:xfrm>
        </p:grpSpPr>
        <p:sp>
          <p:nvSpPr>
            <p:cNvPr id="80" name="Rectangle 79">
              <a:extLst>
                <a:ext uri="{FF2B5EF4-FFF2-40B4-BE49-F238E27FC236}">
                  <a16:creationId xmlns:a16="http://schemas.microsoft.com/office/drawing/2014/main" id="{95B35B04-C3EA-2760-B151-6591540FC82B}"/>
                </a:ext>
              </a:extLst>
            </p:cNvPr>
            <p:cNvSpPr/>
            <p:nvPr/>
          </p:nvSpPr>
          <p:spPr>
            <a:xfrm>
              <a:off x="9688010" y="1176489"/>
              <a:ext cx="300938" cy="307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1" name="Groupe 80">
              <a:extLst>
                <a:ext uri="{FF2B5EF4-FFF2-40B4-BE49-F238E27FC236}">
                  <a16:creationId xmlns:a16="http://schemas.microsoft.com/office/drawing/2014/main" id="{383FAFD9-FE87-A2C1-0193-82E84B044BF4}"/>
                </a:ext>
              </a:extLst>
            </p:cNvPr>
            <p:cNvGrpSpPr/>
            <p:nvPr/>
          </p:nvGrpSpPr>
          <p:grpSpPr>
            <a:xfrm>
              <a:off x="9688010" y="1176489"/>
              <a:ext cx="377852" cy="352131"/>
              <a:chOff x="7060824" y="3469011"/>
              <a:chExt cx="377852" cy="352131"/>
            </a:xfrm>
          </p:grpSpPr>
          <p:pic>
            <p:nvPicPr>
              <p:cNvPr id="82" name="Image 81" descr="Une image contenant capture d’écran, noir, texte, Graphique&#10;&#10;Description générée automatiquement">
                <a:extLst>
                  <a:ext uri="{FF2B5EF4-FFF2-40B4-BE49-F238E27FC236}">
                    <a16:creationId xmlns:a16="http://schemas.microsoft.com/office/drawing/2014/main" id="{2DA5D3B6-BB56-8C0F-8DC3-5D92646069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824" y="3469011"/>
                <a:ext cx="324163" cy="324163"/>
              </a:xfrm>
              <a:prstGeom prst="rect">
                <a:avLst/>
              </a:prstGeom>
              <a:ln>
                <a:solidFill>
                  <a:schemeClr val="bg1"/>
                </a:solidFill>
              </a:ln>
            </p:spPr>
          </p:pic>
          <p:pic>
            <p:nvPicPr>
              <p:cNvPr id="83" name="Image 82" descr="Une image contenant symbole, Graphique, logo&#10;&#10;Description générée automatiquement">
                <a:extLst>
                  <a:ext uri="{FF2B5EF4-FFF2-40B4-BE49-F238E27FC236}">
                    <a16:creationId xmlns:a16="http://schemas.microsoft.com/office/drawing/2014/main" id="{F16801E9-8043-DD8D-3D4E-7170878E3FE1}"/>
                  </a:ext>
                </a:extLst>
              </p:cNvPr>
              <p:cNvPicPr>
                <a:picLocks noChangeAspect="1"/>
              </p:cNvPicPr>
              <p:nvPr/>
            </p:nvPicPr>
            <p:blipFill rotWithShape="1">
              <a:blip r:embed="rId3">
                <a:extLst>
                  <a:ext uri="{28A0092B-C50C-407E-A947-70E740481C1C}">
                    <a14:useLocalDpi xmlns:a14="http://schemas.microsoft.com/office/drawing/2010/main" val="0"/>
                  </a:ext>
                </a:extLst>
              </a:blip>
              <a:srcRect b="9824"/>
              <a:stretch/>
            </p:blipFill>
            <p:spPr>
              <a:xfrm>
                <a:off x="7076077" y="3469011"/>
                <a:ext cx="362599" cy="352131"/>
              </a:xfrm>
              <a:prstGeom prst="rect">
                <a:avLst/>
              </a:prstGeom>
              <a:ln>
                <a:solidFill>
                  <a:schemeClr val="bg1"/>
                </a:solidFill>
              </a:ln>
            </p:spPr>
          </p:pic>
        </p:grpSp>
      </p:grpSp>
      <p:grpSp>
        <p:nvGrpSpPr>
          <p:cNvPr id="84" name="Groupe 83">
            <a:extLst>
              <a:ext uri="{FF2B5EF4-FFF2-40B4-BE49-F238E27FC236}">
                <a16:creationId xmlns:a16="http://schemas.microsoft.com/office/drawing/2014/main" id="{EAE1598A-F71B-C281-66AE-1676FD52CBBB}"/>
              </a:ext>
            </a:extLst>
          </p:cNvPr>
          <p:cNvGrpSpPr/>
          <p:nvPr/>
        </p:nvGrpSpPr>
        <p:grpSpPr>
          <a:xfrm>
            <a:off x="-1754302" y="4103181"/>
            <a:ext cx="377852" cy="352131"/>
            <a:chOff x="9688010" y="1176489"/>
            <a:chExt cx="377852" cy="352131"/>
          </a:xfrm>
        </p:grpSpPr>
        <p:sp>
          <p:nvSpPr>
            <p:cNvPr id="85" name="Rectangle 84">
              <a:extLst>
                <a:ext uri="{FF2B5EF4-FFF2-40B4-BE49-F238E27FC236}">
                  <a16:creationId xmlns:a16="http://schemas.microsoft.com/office/drawing/2014/main" id="{8FA5E3FD-3C2A-42FC-C42D-589B575A48AC}"/>
                </a:ext>
              </a:extLst>
            </p:cNvPr>
            <p:cNvSpPr/>
            <p:nvPr/>
          </p:nvSpPr>
          <p:spPr>
            <a:xfrm>
              <a:off x="9688010" y="1176489"/>
              <a:ext cx="300938" cy="307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6" name="Groupe 85">
              <a:extLst>
                <a:ext uri="{FF2B5EF4-FFF2-40B4-BE49-F238E27FC236}">
                  <a16:creationId xmlns:a16="http://schemas.microsoft.com/office/drawing/2014/main" id="{3D9E7521-1B18-E8A0-55AF-98DF1F249D71}"/>
                </a:ext>
              </a:extLst>
            </p:cNvPr>
            <p:cNvGrpSpPr/>
            <p:nvPr/>
          </p:nvGrpSpPr>
          <p:grpSpPr>
            <a:xfrm>
              <a:off x="9688010" y="1176489"/>
              <a:ext cx="377852" cy="352131"/>
              <a:chOff x="7060824" y="3469011"/>
              <a:chExt cx="377852" cy="352131"/>
            </a:xfrm>
          </p:grpSpPr>
          <p:pic>
            <p:nvPicPr>
              <p:cNvPr id="87" name="Image 86" descr="Une image contenant capture d’écran, noir, texte, Graphique&#10;&#10;Description générée automatiquement">
                <a:extLst>
                  <a:ext uri="{FF2B5EF4-FFF2-40B4-BE49-F238E27FC236}">
                    <a16:creationId xmlns:a16="http://schemas.microsoft.com/office/drawing/2014/main" id="{4C73DE84-C0E1-2D2E-8884-3A5B3CD50E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824" y="3469011"/>
                <a:ext cx="324163" cy="324163"/>
              </a:xfrm>
              <a:prstGeom prst="rect">
                <a:avLst/>
              </a:prstGeom>
              <a:ln>
                <a:solidFill>
                  <a:schemeClr val="bg1"/>
                </a:solidFill>
              </a:ln>
            </p:spPr>
          </p:pic>
          <p:pic>
            <p:nvPicPr>
              <p:cNvPr id="88" name="Image 87" descr="Une image contenant symbole, Graphique, logo&#10;&#10;Description générée automatiquement">
                <a:extLst>
                  <a:ext uri="{FF2B5EF4-FFF2-40B4-BE49-F238E27FC236}">
                    <a16:creationId xmlns:a16="http://schemas.microsoft.com/office/drawing/2014/main" id="{8FFC3305-FEC9-AD65-E783-6E02CD846790}"/>
                  </a:ext>
                </a:extLst>
              </p:cNvPr>
              <p:cNvPicPr>
                <a:picLocks noChangeAspect="1"/>
              </p:cNvPicPr>
              <p:nvPr/>
            </p:nvPicPr>
            <p:blipFill rotWithShape="1">
              <a:blip r:embed="rId3">
                <a:extLst>
                  <a:ext uri="{28A0092B-C50C-407E-A947-70E740481C1C}">
                    <a14:useLocalDpi xmlns:a14="http://schemas.microsoft.com/office/drawing/2010/main" val="0"/>
                  </a:ext>
                </a:extLst>
              </a:blip>
              <a:srcRect b="9824"/>
              <a:stretch/>
            </p:blipFill>
            <p:spPr>
              <a:xfrm>
                <a:off x="7076077" y="3469011"/>
                <a:ext cx="362599" cy="352131"/>
              </a:xfrm>
              <a:prstGeom prst="rect">
                <a:avLst/>
              </a:prstGeom>
              <a:ln>
                <a:solidFill>
                  <a:schemeClr val="bg1"/>
                </a:solidFill>
              </a:ln>
            </p:spPr>
          </p:pic>
        </p:grpSp>
      </p:grpSp>
      <p:grpSp>
        <p:nvGrpSpPr>
          <p:cNvPr id="78" name="Groupe 77">
            <a:extLst>
              <a:ext uri="{FF2B5EF4-FFF2-40B4-BE49-F238E27FC236}">
                <a16:creationId xmlns:a16="http://schemas.microsoft.com/office/drawing/2014/main" id="{AABD0F8B-EAAE-E550-81F5-886963380647}"/>
              </a:ext>
            </a:extLst>
          </p:cNvPr>
          <p:cNvGrpSpPr/>
          <p:nvPr/>
        </p:nvGrpSpPr>
        <p:grpSpPr>
          <a:xfrm>
            <a:off x="-2598974" y="4123569"/>
            <a:ext cx="377852" cy="352131"/>
            <a:chOff x="9688010" y="1176489"/>
            <a:chExt cx="377852" cy="352131"/>
          </a:xfrm>
        </p:grpSpPr>
        <p:sp>
          <p:nvSpPr>
            <p:cNvPr id="77" name="Rectangle 76">
              <a:extLst>
                <a:ext uri="{FF2B5EF4-FFF2-40B4-BE49-F238E27FC236}">
                  <a16:creationId xmlns:a16="http://schemas.microsoft.com/office/drawing/2014/main" id="{EA890DA4-7F19-0B56-4541-328C27D00DD6}"/>
                </a:ext>
              </a:extLst>
            </p:cNvPr>
            <p:cNvSpPr/>
            <p:nvPr/>
          </p:nvSpPr>
          <p:spPr>
            <a:xfrm>
              <a:off x="9688010" y="1176489"/>
              <a:ext cx="300938" cy="307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6" name="Groupe 75">
              <a:extLst>
                <a:ext uri="{FF2B5EF4-FFF2-40B4-BE49-F238E27FC236}">
                  <a16:creationId xmlns:a16="http://schemas.microsoft.com/office/drawing/2014/main" id="{5AE8304E-CF18-BC1B-265C-E6DFA95AEA7B}"/>
                </a:ext>
              </a:extLst>
            </p:cNvPr>
            <p:cNvGrpSpPr/>
            <p:nvPr/>
          </p:nvGrpSpPr>
          <p:grpSpPr>
            <a:xfrm>
              <a:off x="9688010" y="1176489"/>
              <a:ext cx="377852" cy="352131"/>
              <a:chOff x="7060824" y="3469011"/>
              <a:chExt cx="377852" cy="352131"/>
            </a:xfrm>
          </p:grpSpPr>
          <p:pic>
            <p:nvPicPr>
              <p:cNvPr id="73" name="Image 72" descr="Une image contenant capture d’écran, noir, texte, Graphique&#10;&#10;Description générée automatiquement">
                <a:extLst>
                  <a:ext uri="{FF2B5EF4-FFF2-40B4-BE49-F238E27FC236}">
                    <a16:creationId xmlns:a16="http://schemas.microsoft.com/office/drawing/2014/main" id="{6DF49F81-3808-9934-CCB0-B4D3D8FB5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824" y="3469011"/>
                <a:ext cx="324163" cy="324163"/>
              </a:xfrm>
              <a:prstGeom prst="rect">
                <a:avLst/>
              </a:prstGeom>
              <a:ln>
                <a:solidFill>
                  <a:schemeClr val="bg1"/>
                </a:solidFill>
              </a:ln>
            </p:spPr>
          </p:pic>
          <p:pic>
            <p:nvPicPr>
              <p:cNvPr id="75" name="Image 74" descr="Une image contenant symbole, Graphique, logo&#10;&#10;Description générée automatiquement">
                <a:extLst>
                  <a:ext uri="{FF2B5EF4-FFF2-40B4-BE49-F238E27FC236}">
                    <a16:creationId xmlns:a16="http://schemas.microsoft.com/office/drawing/2014/main" id="{499E2AA1-969B-DF81-DA04-631DFB671DBA}"/>
                  </a:ext>
                </a:extLst>
              </p:cNvPr>
              <p:cNvPicPr>
                <a:picLocks noChangeAspect="1"/>
              </p:cNvPicPr>
              <p:nvPr/>
            </p:nvPicPr>
            <p:blipFill rotWithShape="1">
              <a:blip r:embed="rId3">
                <a:extLst>
                  <a:ext uri="{28A0092B-C50C-407E-A947-70E740481C1C}">
                    <a14:useLocalDpi xmlns:a14="http://schemas.microsoft.com/office/drawing/2010/main" val="0"/>
                  </a:ext>
                </a:extLst>
              </a:blip>
              <a:srcRect b="9824"/>
              <a:stretch/>
            </p:blipFill>
            <p:spPr>
              <a:xfrm>
                <a:off x="7076077" y="3469011"/>
                <a:ext cx="362599" cy="352131"/>
              </a:xfrm>
              <a:prstGeom prst="rect">
                <a:avLst/>
              </a:prstGeom>
              <a:ln>
                <a:solidFill>
                  <a:schemeClr val="bg1"/>
                </a:solidFill>
              </a:ln>
            </p:spPr>
          </p:pic>
        </p:grpSp>
      </p:grpSp>
      <p:grpSp>
        <p:nvGrpSpPr>
          <p:cNvPr id="39" name="Groupe 38">
            <a:extLst>
              <a:ext uri="{FF2B5EF4-FFF2-40B4-BE49-F238E27FC236}">
                <a16:creationId xmlns:a16="http://schemas.microsoft.com/office/drawing/2014/main" id="{026F00B3-F5C6-2E2C-62BF-79FFF75562E8}"/>
              </a:ext>
            </a:extLst>
          </p:cNvPr>
          <p:cNvGrpSpPr/>
          <p:nvPr/>
        </p:nvGrpSpPr>
        <p:grpSpPr>
          <a:xfrm>
            <a:off x="7522595" y="172350"/>
            <a:ext cx="2914562" cy="914401"/>
            <a:chOff x="3511952" y="3209168"/>
            <a:chExt cx="2914562" cy="914401"/>
          </a:xfrm>
        </p:grpSpPr>
        <p:pic>
          <p:nvPicPr>
            <p:cNvPr id="24" name="Image 23" descr="Une image contenant capture d’écran, jaune, Rectangle, conception&#10;&#10;Description générée automatiquement">
              <a:extLst>
                <a:ext uri="{FF2B5EF4-FFF2-40B4-BE49-F238E27FC236}">
                  <a16:creationId xmlns:a16="http://schemas.microsoft.com/office/drawing/2014/main" id="{CB124F51-D661-F94D-3208-9850B041D0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11952" y="3209168"/>
              <a:ext cx="914401" cy="914401"/>
            </a:xfrm>
            <a:prstGeom prst="rect">
              <a:avLst/>
            </a:prstGeom>
          </p:spPr>
        </p:pic>
        <p:sp>
          <p:nvSpPr>
            <p:cNvPr id="23" name="ZoneTexte 22">
              <a:extLst>
                <a:ext uri="{FF2B5EF4-FFF2-40B4-BE49-F238E27FC236}">
                  <a16:creationId xmlns:a16="http://schemas.microsoft.com/office/drawing/2014/main" id="{F597A100-CBA0-4636-A52F-28E2179B0DEC}"/>
                </a:ext>
              </a:extLst>
            </p:cNvPr>
            <p:cNvSpPr txBox="1"/>
            <p:nvPr/>
          </p:nvSpPr>
          <p:spPr>
            <a:xfrm>
              <a:off x="3764511" y="3574635"/>
              <a:ext cx="2042893" cy="307777"/>
            </a:xfrm>
            <a:prstGeom prst="rect">
              <a:avLst/>
            </a:prstGeom>
            <a:noFill/>
          </p:spPr>
          <p:txBody>
            <a:bodyPr wrap="square" rtlCol="0">
              <a:spAutoFit/>
            </a:bodyPr>
            <a:lstStyle/>
            <a:p>
              <a:r>
                <a:rPr lang="fr-FR" sz="1400" cap="small" dirty="0"/>
                <a:t>O.U</a:t>
              </a:r>
            </a:p>
          </p:txBody>
        </p:sp>
        <p:sp>
          <p:nvSpPr>
            <p:cNvPr id="31" name="ZoneTexte 30">
              <a:extLst>
                <a:ext uri="{FF2B5EF4-FFF2-40B4-BE49-F238E27FC236}">
                  <a16:creationId xmlns:a16="http://schemas.microsoft.com/office/drawing/2014/main" id="{0444791A-22F0-7C17-A497-DA912A4A8851}"/>
                </a:ext>
              </a:extLst>
            </p:cNvPr>
            <p:cNvSpPr txBox="1"/>
            <p:nvPr/>
          </p:nvSpPr>
          <p:spPr>
            <a:xfrm>
              <a:off x="4383621" y="3552401"/>
              <a:ext cx="2042893" cy="307777"/>
            </a:xfrm>
            <a:prstGeom prst="rect">
              <a:avLst/>
            </a:prstGeom>
            <a:noFill/>
          </p:spPr>
          <p:txBody>
            <a:bodyPr wrap="square" rtlCol="0">
              <a:spAutoFit/>
            </a:bodyPr>
            <a:lstStyle/>
            <a:p>
              <a:r>
                <a:rPr lang="fr-FR" sz="1400" cap="small" dirty="0"/>
                <a:t>Unité d’Organisation</a:t>
              </a:r>
            </a:p>
          </p:txBody>
        </p:sp>
      </p:grpSp>
      <p:grpSp>
        <p:nvGrpSpPr>
          <p:cNvPr id="59" name="Groupe 58">
            <a:extLst>
              <a:ext uri="{FF2B5EF4-FFF2-40B4-BE49-F238E27FC236}">
                <a16:creationId xmlns:a16="http://schemas.microsoft.com/office/drawing/2014/main" id="{81F62AE9-D72D-BB94-867B-5213AD631AA9}"/>
              </a:ext>
            </a:extLst>
          </p:cNvPr>
          <p:cNvGrpSpPr/>
          <p:nvPr/>
        </p:nvGrpSpPr>
        <p:grpSpPr>
          <a:xfrm>
            <a:off x="5043446" y="1827063"/>
            <a:ext cx="2042893" cy="579263"/>
            <a:chOff x="5359353" y="1942921"/>
            <a:chExt cx="2042893" cy="579263"/>
          </a:xfrm>
        </p:grpSpPr>
        <p:sp>
          <p:nvSpPr>
            <p:cNvPr id="51" name="Triangle isocèle 50">
              <a:extLst>
                <a:ext uri="{FF2B5EF4-FFF2-40B4-BE49-F238E27FC236}">
                  <a16:creationId xmlns:a16="http://schemas.microsoft.com/office/drawing/2014/main" id="{761CC1C9-F95C-73B0-3AAB-FBE4BABB66CF}"/>
                </a:ext>
              </a:extLst>
            </p:cNvPr>
            <p:cNvSpPr/>
            <p:nvPr/>
          </p:nvSpPr>
          <p:spPr>
            <a:xfrm>
              <a:off x="5570166" y="1942921"/>
              <a:ext cx="658635" cy="579263"/>
            </a:xfrm>
            <a:prstGeom prst="triangle">
              <a:avLst/>
            </a:prstGeom>
            <a:solidFill>
              <a:srgbClr val="779AD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ZoneTexte 41">
              <a:extLst>
                <a:ext uri="{FF2B5EF4-FFF2-40B4-BE49-F238E27FC236}">
                  <a16:creationId xmlns:a16="http://schemas.microsoft.com/office/drawing/2014/main" id="{7F082D4F-A7AB-6AF3-3E4B-ED60C9CF113A}"/>
                </a:ext>
              </a:extLst>
            </p:cNvPr>
            <p:cNvSpPr txBox="1"/>
            <p:nvPr/>
          </p:nvSpPr>
          <p:spPr>
            <a:xfrm>
              <a:off x="5359353" y="2139647"/>
              <a:ext cx="2042893" cy="307777"/>
            </a:xfrm>
            <a:prstGeom prst="rect">
              <a:avLst/>
            </a:prstGeom>
            <a:noFill/>
          </p:spPr>
          <p:txBody>
            <a:bodyPr wrap="square" rtlCol="0">
              <a:spAutoFit/>
            </a:bodyPr>
            <a:lstStyle/>
            <a:p>
              <a:r>
                <a:rPr lang="fr-FR" sz="1400" cap="small" dirty="0"/>
                <a:t>Domaine local</a:t>
              </a:r>
            </a:p>
          </p:txBody>
        </p:sp>
      </p:grpSp>
      <p:grpSp>
        <p:nvGrpSpPr>
          <p:cNvPr id="223" name="Groupe 222">
            <a:extLst>
              <a:ext uri="{FF2B5EF4-FFF2-40B4-BE49-F238E27FC236}">
                <a16:creationId xmlns:a16="http://schemas.microsoft.com/office/drawing/2014/main" id="{02967E30-CFDC-31C1-9905-C38ADA274E16}"/>
              </a:ext>
            </a:extLst>
          </p:cNvPr>
          <p:cNvGrpSpPr/>
          <p:nvPr/>
        </p:nvGrpSpPr>
        <p:grpSpPr>
          <a:xfrm>
            <a:off x="5205579" y="2414529"/>
            <a:ext cx="3056975" cy="1429838"/>
            <a:chOff x="5205579" y="2414529"/>
            <a:chExt cx="3056975" cy="1429838"/>
          </a:xfrm>
        </p:grpSpPr>
        <p:grpSp>
          <p:nvGrpSpPr>
            <p:cNvPr id="162" name="Groupe 161">
              <a:extLst>
                <a:ext uri="{FF2B5EF4-FFF2-40B4-BE49-F238E27FC236}">
                  <a16:creationId xmlns:a16="http://schemas.microsoft.com/office/drawing/2014/main" id="{5A6A838F-42E3-5664-AA8F-4F13BCDBAFE6}"/>
                </a:ext>
              </a:extLst>
            </p:cNvPr>
            <p:cNvGrpSpPr/>
            <p:nvPr/>
          </p:nvGrpSpPr>
          <p:grpSpPr>
            <a:xfrm>
              <a:off x="5205580" y="2414529"/>
              <a:ext cx="3056974" cy="1429838"/>
              <a:chOff x="5661104" y="2094451"/>
              <a:chExt cx="3056974" cy="1429838"/>
            </a:xfrm>
          </p:grpSpPr>
          <p:sp>
            <p:nvSpPr>
              <p:cNvPr id="163" name="ZoneTexte 162">
                <a:extLst>
                  <a:ext uri="{FF2B5EF4-FFF2-40B4-BE49-F238E27FC236}">
                    <a16:creationId xmlns:a16="http://schemas.microsoft.com/office/drawing/2014/main" id="{25CF7025-9459-DBDF-177E-C86E39CB1E85}"/>
                  </a:ext>
                </a:extLst>
              </p:cNvPr>
              <p:cNvSpPr txBox="1"/>
              <p:nvPr/>
            </p:nvSpPr>
            <p:spPr>
              <a:xfrm>
                <a:off x="5661104" y="3247290"/>
                <a:ext cx="1018346" cy="276999"/>
              </a:xfrm>
              <a:prstGeom prst="rect">
                <a:avLst/>
              </a:prstGeom>
              <a:noFill/>
            </p:spPr>
            <p:txBody>
              <a:bodyPr wrap="square" rtlCol="0">
                <a:spAutoFit/>
              </a:bodyPr>
              <a:lstStyle/>
              <a:p>
                <a:r>
                  <a:rPr lang="fr-FR" sz="1200" dirty="0"/>
                  <a:t>TOULOUSE</a:t>
                </a:r>
              </a:p>
            </p:txBody>
          </p:sp>
          <p:sp>
            <p:nvSpPr>
              <p:cNvPr id="164" name="ZoneTexte 163">
                <a:extLst>
                  <a:ext uri="{FF2B5EF4-FFF2-40B4-BE49-F238E27FC236}">
                    <a16:creationId xmlns:a16="http://schemas.microsoft.com/office/drawing/2014/main" id="{6A19AA23-80C5-5F97-4026-A6EBCFBCA8FB}"/>
                  </a:ext>
                </a:extLst>
              </p:cNvPr>
              <p:cNvSpPr txBox="1"/>
              <p:nvPr/>
            </p:nvSpPr>
            <p:spPr>
              <a:xfrm>
                <a:off x="7699732" y="3246520"/>
                <a:ext cx="1018346" cy="276999"/>
              </a:xfrm>
              <a:prstGeom prst="rect">
                <a:avLst/>
              </a:prstGeom>
              <a:noFill/>
            </p:spPr>
            <p:txBody>
              <a:bodyPr wrap="square" rtlCol="0">
                <a:spAutoFit/>
              </a:bodyPr>
              <a:lstStyle/>
              <a:p>
                <a:r>
                  <a:rPr lang="fr-FR" sz="1200" dirty="0"/>
                  <a:t>SERVEURS</a:t>
                </a:r>
              </a:p>
            </p:txBody>
          </p:sp>
          <p:grpSp>
            <p:nvGrpSpPr>
              <p:cNvPr id="165" name="Groupe 164">
                <a:extLst>
                  <a:ext uri="{FF2B5EF4-FFF2-40B4-BE49-F238E27FC236}">
                    <a16:creationId xmlns:a16="http://schemas.microsoft.com/office/drawing/2014/main" id="{22C0A4B9-A5C9-7D40-BEF4-E6459CEA942D}"/>
                  </a:ext>
                </a:extLst>
              </p:cNvPr>
              <p:cNvGrpSpPr/>
              <p:nvPr/>
            </p:nvGrpSpPr>
            <p:grpSpPr>
              <a:xfrm>
                <a:off x="6032810" y="2094451"/>
                <a:ext cx="2467979" cy="1304256"/>
                <a:chOff x="6032810" y="2094451"/>
                <a:chExt cx="2467979" cy="1304256"/>
              </a:xfrm>
            </p:grpSpPr>
            <p:cxnSp>
              <p:nvCxnSpPr>
                <p:cNvPr id="168" name="Connecteur droit 167">
                  <a:extLst>
                    <a:ext uri="{FF2B5EF4-FFF2-40B4-BE49-F238E27FC236}">
                      <a16:creationId xmlns:a16="http://schemas.microsoft.com/office/drawing/2014/main" id="{6325D687-DD06-8D96-5A44-8D1BF6637DC0}"/>
                    </a:ext>
                  </a:extLst>
                </p:cNvPr>
                <p:cNvCxnSpPr>
                  <a:cxnSpLocks/>
                </p:cNvCxnSpPr>
                <p:nvPr/>
              </p:nvCxnSpPr>
              <p:spPr>
                <a:xfrm>
                  <a:off x="6032810" y="2094451"/>
                  <a:ext cx="0" cy="714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Connecteur droit 168">
                  <a:extLst>
                    <a:ext uri="{FF2B5EF4-FFF2-40B4-BE49-F238E27FC236}">
                      <a16:creationId xmlns:a16="http://schemas.microsoft.com/office/drawing/2014/main" id="{02491A7E-423A-AF38-9D1C-01B29C3BA378}"/>
                    </a:ext>
                  </a:extLst>
                </p:cNvPr>
                <p:cNvCxnSpPr>
                  <a:cxnSpLocks/>
                </p:cNvCxnSpPr>
                <p:nvPr/>
              </p:nvCxnSpPr>
              <p:spPr>
                <a:xfrm>
                  <a:off x="6032810" y="2645531"/>
                  <a:ext cx="2155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Connecteur droit 169">
                  <a:extLst>
                    <a:ext uri="{FF2B5EF4-FFF2-40B4-BE49-F238E27FC236}">
                      <a16:creationId xmlns:a16="http://schemas.microsoft.com/office/drawing/2014/main" id="{54086FEF-BF71-31F1-9B5B-6402E5FB5557}"/>
                    </a:ext>
                  </a:extLst>
                </p:cNvPr>
                <p:cNvCxnSpPr>
                  <a:cxnSpLocks/>
                </p:cNvCxnSpPr>
                <p:nvPr/>
              </p:nvCxnSpPr>
              <p:spPr>
                <a:xfrm>
                  <a:off x="8177743" y="2649345"/>
                  <a:ext cx="0" cy="1591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71" name="Graphique 170">
                  <a:extLst>
                    <a:ext uri="{FF2B5EF4-FFF2-40B4-BE49-F238E27FC236}">
                      <a16:creationId xmlns:a16="http://schemas.microsoft.com/office/drawing/2014/main" id="{BA5D06B3-C1D2-7969-DFD4-7679A539BA8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7664502" y="2562420"/>
                  <a:ext cx="836287" cy="836287"/>
                </a:xfrm>
                <a:prstGeom prst="rect">
                  <a:avLst/>
                </a:prstGeom>
              </p:spPr>
            </p:pic>
          </p:grpSp>
        </p:grpSp>
        <p:pic>
          <p:nvPicPr>
            <p:cNvPr id="175" name="Graphique 170">
              <a:extLst>
                <a:ext uri="{FF2B5EF4-FFF2-40B4-BE49-F238E27FC236}">
                  <a16:creationId xmlns:a16="http://schemas.microsoft.com/office/drawing/2014/main" id="{9ABF5B0A-5BB8-D704-7C76-BE750A179686}"/>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5205579" y="2901917"/>
              <a:ext cx="836287" cy="836287"/>
            </a:xfrm>
            <a:prstGeom prst="rect">
              <a:avLst/>
            </a:prstGeom>
          </p:spPr>
        </p:pic>
      </p:grpSp>
      <p:grpSp>
        <p:nvGrpSpPr>
          <p:cNvPr id="222" name="Groupe 221">
            <a:extLst>
              <a:ext uri="{FF2B5EF4-FFF2-40B4-BE49-F238E27FC236}">
                <a16:creationId xmlns:a16="http://schemas.microsoft.com/office/drawing/2014/main" id="{4DFAC3D4-A0E2-BDC5-E739-C5E17EC81935}"/>
              </a:ext>
            </a:extLst>
          </p:cNvPr>
          <p:cNvGrpSpPr/>
          <p:nvPr/>
        </p:nvGrpSpPr>
        <p:grpSpPr>
          <a:xfrm>
            <a:off x="3009268" y="3794296"/>
            <a:ext cx="5593417" cy="1283810"/>
            <a:chOff x="3009268" y="3794296"/>
            <a:chExt cx="5593417" cy="1283810"/>
          </a:xfrm>
        </p:grpSpPr>
        <p:grpSp>
          <p:nvGrpSpPr>
            <p:cNvPr id="60" name="Groupe 59">
              <a:extLst>
                <a:ext uri="{FF2B5EF4-FFF2-40B4-BE49-F238E27FC236}">
                  <a16:creationId xmlns:a16="http://schemas.microsoft.com/office/drawing/2014/main" id="{08746E47-0300-1449-FB81-D9CFC24392E7}"/>
                </a:ext>
              </a:extLst>
            </p:cNvPr>
            <p:cNvGrpSpPr/>
            <p:nvPr/>
          </p:nvGrpSpPr>
          <p:grpSpPr>
            <a:xfrm>
              <a:off x="3009268" y="3794296"/>
              <a:ext cx="5593417" cy="1283810"/>
              <a:chOff x="3464792" y="3474218"/>
              <a:chExt cx="5593417" cy="1283810"/>
            </a:xfrm>
          </p:grpSpPr>
          <p:sp>
            <p:nvSpPr>
              <p:cNvPr id="62" name="ZoneTexte 61">
                <a:extLst>
                  <a:ext uri="{FF2B5EF4-FFF2-40B4-BE49-F238E27FC236}">
                    <a16:creationId xmlns:a16="http://schemas.microsoft.com/office/drawing/2014/main" id="{89802298-1054-54D6-EBED-0D9A20AAB960}"/>
                  </a:ext>
                </a:extLst>
              </p:cNvPr>
              <p:cNvSpPr txBox="1"/>
              <p:nvPr/>
            </p:nvSpPr>
            <p:spPr>
              <a:xfrm>
                <a:off x="5626512" y="4481029"/>
                <a:ext cx="1139491" cy="276999"/>
              </a:xfrm>
              <a:prstGeom prst="rect">
                <a:avLst/>
              </a:prstGeom>
              <a:noFill/>
            </p:spPr>
            <p:txBody>
              <a:bodyPr wrap="square" rtlCol="0">
                <a:spAutoFit/>
              </a:bodyPr>
              <a:lstStyle/>
              <a:p>
                <a:r>
                  <a:rPr lang="fr-FR" sz="1200" dirty="0"/>
                  <a:t>ORDINATEURS</a:t>
                </a:r>
              </a:p>
            </p:txBody>
          </p:sp>
          <p:sp>
            <p:nvSpPr>
              <p:cNvPr id="65" name="ZoneTexte 64">
                <a:extLst>
                  <a:ext uri="{FF2B5EF4-FFF2-40B4-BE49-F238E27FC236}">
                    <a16:creationId xmlns:a16="http://schemas.microsoft.com/office/drawing/2014/main" id="{AF5C8393-EC90-F661-1E1C-A3AE6E40BD1A}"/>
                  </a:ext>
                </a:extLst>
              </p:cNvPr>
              <p:cNvSpPr txBox="1"/>
              <p:nvPr/>
            </p:nvSpPr>
            <p:spPr>
              <a:xfrm>
                <a:off x="8039863" y="4476655"/>
                <a:ext cx="1018346" cy="276999"/>
              </a:xfrm>
              <a:prstGeom prst="rect">
                <a:avLst/>
              </a:prstGeom>
              <a:noFill/>
            </p:spPr>
            <p:txBody>
              <a:bodyPr wrap="square" rtlCol="0">
                <a:spAutoFit/>
              </a:bodyPr>
              <a:lstStyle/>
              <a:p>
                <a:r>
                  <a:rPr lang="fr-FR" sz="1200" dirty="0"/>
                  <a:t>GDL</a:t>
                </a:r>
              </a:p>
            </p:txBody>
          </p:sp>
          <p:grpSp>
            <p:nvGrpSpPr>
              <p:cNvPr id="69" name="Groupe 68">
                <a:extLst>
                  <a:ext uri="{FF2B5EF4-FFF2-40B4-BE49-F238E27FC236}">
                    <a16:creationId xmlns:a16="http://schemas.microsoft.com/office/drawing/2014/main" id="{32F67294-A7FD-B967-5F77-6CA35FE76391}"/>
                  </a:ext>
                </a:extLst>
              </p:cNvPr>
              <p:cNvGrpSpPr/>
              <p:nvPr/>
            </p:nvGrpSpPr>
            <p:grpSpPr>
              <a:xfrm>
                <a:off x="3464792" y="3474218"/>
                <a:ext cx="4847409" cy="1279437"/>
                <a:chOff x="3464792" y="3474218"/>
                <a:chExt cx="4847409" cy="1279437"/>
              </a:xfrm>
            </p:grpSpPr>
            <p:sp>
              <p:nvSpPr>
                <p:cNvPr id="74" name="ZoneTexte 73">
                  <a:extLst>
                    <a:ext uri="{FF2B5EF4-FFF2-40B4-BE49-F238E27FC236}">
                      <a16:creationId xmlns:a16="http://schemas.microsoft.com/office/drawing/2014/main" id="{99056EB7-1F8C-A6A3-0B03-DDE899502B2B}"/>
                    </a:ext>
                  </a:extLst>
                </p:cNvPr>
                <p:cNvSpPr txBox="1"/>
                <p:nvPr/>
              </p:nvSpPr>
              <p:spPr>
                <a:xfrm>
                  <a:off x="3464792" y="4476656"/>
                  <a:ext cx="1083738" cy="276999"/>
                </a:xfrm>
                <a:prstGeom prst="rect">
                  <a:avLst/>
                </a:prstGeom>
                <a:noFill/>
              </p:spPr>
              <p:txBody>
                <a:bodyPr wrap="square" rtlCol="0">
                  <a:spAutoFit/>
                </a:bodyPr>
                <a:lstStyle/>
                <a:p>
                  <a:r>
                    <a:rPr lang="fr-FR" sz="1200" dirty="0"/>
                    <a:t>UTILISATEURS</a:t>
                  </a:r>
                </a:p>
              </p:txBody>
            </p:sp>
            <p:grpSp>
              <p:nvGrpSpPr>
                <p:cNvPr id="89" name="Groupe 88">
                  <a:extLst>
                    <a:ext uri="{FF2B5EF4-FFF2-40B4-BE49-F238E27FC236}">
                      <a16:creationId xmlns:a16="http://schemas.microsoft.com/office/drawing/2014/main" id="{F4DA1692-CCD9-263E-F8F8-D013E40D47CD}"/>
                    </a:ext>
                  </a:extLst>
                </p:cNvPr>
                <p:cNvGrpSpPr/>
                <p:nvPr/>
              </p:nvGrpSpPr>
              <p:grpSpPr>
                <a:xfrm>
                  <a:off x="3806890" y="3474218"/>
                  <a:ext cx="4505311" cy="575268"/>
                  <a:chOff x="3806890" y="3474218"/>
                  <a:chExt cx="4505311" cy="575268"/>
                </a:xfrm>
              </p:grpSpPr>
              <p:cxnSp>
                <p:nvCxnSpPr>
                  <p:cNvPr id="93" name="Connecteur droit 92">
                    <a:extLst>
                      <a:ext uri="{FF2B5EF4-FFF2-40B4-BE49-F238E27FC236}">
                        <a16:creationId xmlns:a16="http://schemas.microsoft.com/office/drawing/2014/main" id="{1A6E381A-8BF7-25F7-D326-F5A0D5D26968}"/>
                      </a:ext>
                    </a:extLst>
                  </p:cNvPr>
                  <p:cNvCxnSpPr>
                    <a:cxnSpLocks/>
                  </p:cNvCxnSpPr>
                  <p:nvPr/>
                </p:nvCxnSpPr>
                <p:spPr>
                  <a:xfrm>
                    <a:off x="6096000" y="3474218"/>
                    <a:ext cx="0" cy="3183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Connecteur droit 93">
                    <a:extLst>
                      <a:ext uri="{FF2B5EF4-FFF2-40B4-BE49-F238E27FC236}">
                        <a16:creationId xmlns:a16="http://schemas.microsoft.com/office/drawing/2014/main" id="{BCE57E49-EE2D-18B4-DCDA-BEA6913D346E}"/>
                      </a:ext>
                    </a:extLst>
                  </p:cNvPr>
                  <p:cNvCxnSpPr>
                    <a:cxnSpLocks/>
                  </p:cNvCxnSpPr>
                  <p:nvPr/>
                </p:nvCxnSpPr>
                <p:spPr>
                  <a:xfrm>
                    <a:off x="3806890" y="3792555"/>
                    <a:ext cx="4505311" cy="64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Connecteur droit 94">
                    <a:extLst>
                      <a:ext uri="{FF2B5EF4-FFF2-40B4-BE49-F238E27FC236}">
                        <a16:creationId xmlns:a16="http://schemas.microsoft.com/office/drawing/2014/main" id="{28CF8DBE-40DE-000E-1DD7-C2E3E14F846E}"/>
                      </a:ext>
                    </a:extLst>
                  </p:cNvPr>
                  <p:cNvCxnSpPr>
                    <a:cxnSpLocks/>
                  </p:cNvCxnSpPr>
                  <p:nvPr/>
                </p:nvCxnSpPr>
                <p:spPr>
                  <a:xfrm>
                    <a:off x="3806890" y="3792555"/>
                    <a:ext cx="0" cy="1729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33B8E3B8-49AC-8986-4001-9C87408221F8}"/>
                      </a:ext>
                    </a:extLst>
                  </p:cNvPr>
                  <p:cNvCxnSpPr>
                    <a:cxnSpLocks/>
                  </p:cNvCxnSpPr>
                  <p:nvPr/>
                </p:nvCxnSpPr>
                <p:spPr>
                  <a:xfrm>
                    <a:off x="8309091" y="3792555"/>
                    <a:ext cx="3110" cy="256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Connecteur droit 96">
                    <a:extLst>
                      <a:ext uri="{FF2B5EF4-FFF2-40B4-BE49-F238E27FC236}">
                        <a16:creationId xmlns:a16="http://schemas.microsoft.com/office/drawing/2014/main" id="{A16AB670-2678-9302-D15B-3BF1E603AC74}"/>
                      </a:ext>
                    </a:extLst>
                  </p:cNvPr>
                  <p:cNvCxnSpPr>
                    <a:cxnSpLocks/>
                  </p:cNvCxnSpPr>
                  <p:nvPr/>
                </p:nvCxnSpPr>
                <p:spPr>
                  <a:xfrm>
                    <a:off x="6092890" y="3703426"/>
                    <a:ext cx="0" cy="3183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pic>
          <p:nvPicPr>
            <p:cNvPr id="176" name="Graphique 170">
              <a:extLst>
                <a:ext uri="{FF2B5EF4-FFF2-40B4-BE49-F238E27FC236}">
                  <a16:creationId xmlns:a16="http://schemas.microsoft.com/office/drawing/2014/main" id="{4B42B3C6-064E-EF9A-0D93-3A34D54F0765}"/>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7389638" y="4139028"/>
              <a:ext cx="836287" cy="836287"/>
            </a:xfrm>
            <a:prstGeom prst="rect">
              <a:avLst/>
            </a:prstGeom>
          </p:spPr>
        </p:pic>
        <p:pic>
          <p:nvPicPr>
            <p:cNvPr id="177" name="Graphique 170">
              <a:extLst>
                <a:ext uri="{FF2B5EF4-FFF2-40B4-BE49-F238E27FC236}">
                  <a16:creationId xmlns:a16="http://schemas.microsoft.com/office/drawing/2014/main" id="{11D17BA6-939F-AE1B-7082-2BF5D9117C0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5255943" y="4139319"/>
              <a:ext cx="836287" cy="836287"/>
            </a:xfrm>
            <a:prstGeom prst="rect">
              <a:avLst/>
            </a:prstGeom>
          </p:spPr>
        </p:pic>
        <p:pic>
          <p:nvPicPr>
            <p:cNvPr id="178" name="Graphique 170">
              <a:extLst>
                <a:ext uri="{FF2B5EF4-FFF2-40B4-BE49-F238E27FC236}">
                  <a16:creationId xmlns:a16="http://schemas.microsoft.com/office/drawing/2014/main" id="{7CBEE3A4-9E00-26E0-8759-067F064AB4C7}"/>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3030080" y="4137354"/>
              <a:ext cx="836287" cy="836287"/>
            </a:xfrm>
            <a:prstGeom prst="rect">
              <a:avLst/>
            </a:prstGeom>
          </p:spPr>
        </p:pic>
      </p:grpSp>
      <p:grpSp>
        <p:nvGrpSpPr>
          <p:cNvPr id="224" name="Groupe 223">
            <a:extLst>
              <a:ext uri="{FF2B5EF4-FFF2-40B4-BE49-F238E27FC236}">
                <a16:creationId xmlns:a16="http://schemas.microsoft.com/office/drawing/2014/main" id="{22D41697-C7CF-B0C9-7362-9A6CEDC8FE02}"/>
              </a:ext>
            </a:extLst>
          </p:cNvPr>
          <p:cNvGrpSpPr/>
          <p:nvPr/>
        </p:nvGrpSpPr>
        <p:grpSpPr>
          <a:xfrm>
            <a:off x="3448223" y="5027269"/>
            <a:ext cx="6635891" cy="1658381"/>
            <a:chOff x="3448223" y="5027269"/>
            <a:chExt cx="6635891" cy="1658381"/>
          </a:xfrm>
        </p:grpSpPr>
        <p:grpSp>
          <p:nvGrpSpPr>
            <p:cNvPr id="193" name="Groupe 192">
              <a:extLst>
                <a:ext uri="{FF2B5EF4-FFF2-40B4-BE49-F238E27FC236}">
                  <a16:creationId xmlns:a16="http://schemas.microsoft.com/office/drawing/2014/main" id="{8486B3D8-5AC9-DE79-F2A4-F4C7A3F03D12}"/>
                </a:ext>
              </a:extLst>
            </p:cNvPr>
            <p:cNvGrpSpPr/>
            <p:nvPr/>
          </p:nvGrpSpPr>
          <p:grpSpPr>
            <a:xfrm>
              <a:off x="5516032" y="5046257"/>
              <a:ext cx="2308960" cy="1639393"/>
              <a:chOff x="3295061" y="5027033"/>
              <a:chExt cx="2308960" cy="1639393"/>
            </a:xfrm>
          </p:grpSpPr>
          <p:grpSp>
            <p:nvGrpSpPr>
              <p:cNvPr id="105" name="Groupe 104">
                <a:extLst>
                  <a:ext uri="{FF2B5EF4-FFF2-40B4-BE49-F238E27FC236}">
                    <a16:creationId xmlns:a16="http://schemas.microsoft.com/office/drawing/2014/main" id="{A12152E9-0EE8-1DF3-5693-690183FBB9EF}"/>
                  </a:ext>
                </a:extLst>
              </p:cNvPr>
              <p:cNvGrpSpPr/>
              <p:nvPr/>
            </p:nvGrpSpPr>
            <p:grpSpPr>
              <a:xfrm>
                <a:off x="3295061" y="5027033"/>
                <a:ext cx="2308960" cy="1639393"/>
                <a:chOff x="3750585" y="4706955"/>
                <a:chExt cx="2308960" cy="1639393"/>
              </a:xfrm>
            </p:grpSpPr>
            <p:grpSp>
              <p:nvGrpSpPr>
                <p:cNvPr id="144" name="Groupe 143">
                  <a:extLst>
                    <a:ext uri="{FF2B5EF4-FFF2-40B4-BE49-F238E27FC236}">
                      <a16:creationId xmlns:a16="http://schemas.microsoft.com/office/drawing/2014/main" id="{BEB5D10B-717A-5E25-46B0-2C0DBF4FFA18}"/>
                    </a:ext>
                  </a:extLst>
                </p:cNvPr>
                <p:cNvGrpSpPr/>
                <p:nvPr/>
              </p:nvGrpSpPr>
              <p:grpSpPr>
                <a:xfrm>
                  <a:off x="4005440" y="5036430"/>
                  <a:ext cx="2054105" cy="1309918"/>
                  <a:chOff x="2518001" y="2361584"/>
                  <a:chExt cx="2054105" cy="1309918"/>
                </a:xfrm>
              </p:grpSpPr>
              <p:sp>
                <p:nvSpPr>
                  <p:cNvPr id="150" name="Ellipse 149">
                    <a:extLst>
                      <a:ext uri="{FF2B5EF4-FFF2-40B4-BE49-F238E27FC236}">
                        <a16:creationId xmlns:a16="http://schemas.microsoft.com/office/drawing/2014/main" id="{808C1AC4-3240-E839-B953-5192E8FC8DDA}"/>
                      </a:ext>
                    </a:extLst>
                  </p:cNvPr>
                  <p:cNvSpPr/>
                  <p:nvPr/>
                </p:nvSpPr>
                <p:spPr>
                  <a:xfrm>
                    <a:off x="2518001" y="3625783"/>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1" name="Ellipse 150">
                    <a:extLst>
                      <a:ext uri="{FF2B5EF4-FFF2-40B4-BE49-F238E27FC236}">
                        <a16:creationId xmlns:a16="http://schemas.microsoft.com/office/drawing/2014/main" id="{D3431D47-10F9-1D24-D337-75EE54D8E4B1}"/>
                      </a:ext>
                    </a:extLst>
                  </p:cNvPr>
                  <p:cNvSpPr/>
                  <p:nvPr/>
                </p:nvSpPr>
                <p:spPr>
                  <a:xfrm>
                    <a:off x="2681942" y="3625783"/>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2" name="Ellipse 151">
                    <a:extLst>
                      <a:ext uri="{FF2B5EF4-FFF2-40B4-BE49-F238E27FC236}">
                        <a16:creationId xmlns:a16="http://schemas.microsoft.com/office/drawing/2014/main" id="{A28980BF-35B7-D3A1-78C7-56E66E11655E}"/>
                      </a:ext>
                    </a:extLst>
                  </p:cNvPr>
                  <p:cNvSpPr/>
                  <p:nvPr/>
                </p:nvSpPr>
                <p:spPr>
                  <a:xfrm>
                    <a:off x="2845882" y="3625783"/>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3" name="ZoneTexte 152">
                    <a:extLst>
                      <a:ext uri="{FF2B5EF4-FFF2-40B4-BE49-F238E27FC236}">
                        <a16:creationId xmlns:a16="http://schemas.microsoft.com/office/drawing/2014/main" id="{CA3D559C-BAEF-E9C1-E91A-E43F4D9381DA}"/>
                      </a:ext>
                    </a:extLst>
                  </p:cNvPr>
                  <p:cNvSpPr txBox="1"/>
                  <p:nvPr/>
                </p:nvSpPr>
                <p:spPr>
                  <a:xfrm>
                    <a:off x="2897962" y="2361584"/>
                    <a:ext cx="1674144" cy="261610"/>
                  </a:xfrm>
                  <a:prstGeom prst="rect">
                    <a:avLst/>
                  </a:prstGeom>
                  <a:noFill/>
                </p:spPr>
                <p:txBody>
                  <a:bodyPr wrap="square" rtlCol="0">
                    <a:spAutoFit/>
                  </a:bodyPr>
                  <a:lstStyle/>
                  <a:p>
                    <a:r>
                      <a:rPr lang="fr-FR" sz="1100" dirty="0"/>
                      <a:t>VENTES</a:t>
                    </a:r>
                  </a:p>
                </p:txBody>
              </p:sp>
              <p:sp>
                <p:nvSpPr>
                  <p:cNvPr id="154" name="ZoneTexte 153">
                    <a:extLst>
                      <a:ext uri="{FF2B5EF4-FFF2-40B4-BE49-F238E27FC236}">
                        <a16:creationId xmlns:a16="http://schemas.microsoft.com/office/drawing/2014/main" id="{B99A1B36-A486-1C54-6396-D203C77F3E98}"/>
                      </a:ext>
                    </a:extLst>
                  </p:cNvPr>
                  <p:cNvSpPr txBox="1"/>
                  <p:nvPr/>
                </p:nvSpPr>
                <p:spPr>
                  <a:xfrm>
                    <a:off x="2897962" y="2797363"/>
                    <a:ext cx="1674144" cy="261610"/>
                  </a:xfrm>
                  <a:prstGeom prst="rect">
                    <a:avLst/>
                  </a:prstGeom>
                  <a:noFill/>
                </p:spPr>
                <p:txBody>
                  <a:bodyPr wrap="square" rtlCol="0">
                    <a:spAutoFit/>
                  </a:bodyPr>
                  <a:lstStyle/>
                  <a:p>
                    <a:r>
                      <a:rPr lang="fr-FR" sz="1100" dirty="0"/>
                      <a:t>DSI</a:t>
                    </a:r>
                  </a:p>
                </p:txBody>
              </p:sp>
              <p:sp>
                <p:nvSpPr>
                  <p:cNvPr id="155" name="ZoneTexte 154">
                    <a:extLst>
                      <a:ext uri="{FF2B5EF4-FFF2-40B4-BE49-F238E27FC236}">
                        <a16:creationId xmlns:a16="http://schemas.microsoft.com/office/drawing/2014/main" id="{1D4FF9A9-A235-7A22-17E0-FA91BAC8F698}"/>
                      </a:ext>
                    </a:extLst>
                  </p:cNvPr>
                  <p:cNvSpPr txBox="1"/>
                  <p:nvPr/>
                </p:nvSpPr>
                <p:spPr>
                  <a:xfrm>
                    <a:off x="2891601" y="3222262"/>
                    <a:ext cx="1674144" cy="261610"/>
                  </a:xfrm>
                  <a:prstGeom prst="rect">
                    <a:avLst/>
                  </a:prstGeom>
                  <a:noFill/>
                </p:spPr>
                <p:txBody>
                  <a:bodyPr wrap="square" rtlCol="0">
                    <a:spAutoFit/>
                  </a:bodyPr>
                  <a:lstStyle/>
                  <a:p>
                    <a:r>
                      <a:rPr lang="fr-FR" sz="1100" dirty="0"/>
                      <a:t>R&amp;D</a:t>
                    </a:r>
                  </a:p>
                </p:txBody>
              </p:sp>
            </p:grpSp>
            <p:cxnSp>
              <p:nvCxnSpPr>
                <p:cNvPr id="145" name="Connecteur droit 144">
                  <a:extLst>
                    <a:ext uri="{FF2B5EF4-FFF2-40B4-BE49-F238E27FC236}">
                      <a16:creationId xmlns:a16="http://schemas.microsoft.com/office/drawing/2014/main" id="{D5B0D672-1BF9-D31F-6FD5-01440B32AEEF}"/>
                    </a:ext>
                  </a:extLst>
                </p:cNvPr>
                <p:cNvCxnSpPr>
                  <a:cxnSpLocks/>
                </p:cNvCxnSpPr>
                <p:nvPr/>
              </p:nvCxnSpPr>
              <p:spPr>
                <a:xfrm>
                  <a:off x="3750585" y="4706955"/>
                  <a:ext cx="0" cy="3183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Connecteur droit 145">
                  <a:extLst>
                    <a:ext uri="{FF2B5EF4-FFF2-40B4-BE49-F238E27FC236}">
                      <a16:creationId xmlns:a16="http://schemas.microsoft.com/office/drawing/2014/main" id="{4C3286AB-A48D-7725-D812-2933EC6DFC66}"/>
                    </a:ext>
                  </a:extLst>
                </p:cNvPr>
                <p:cNvCxnSpPr>
                  <a:cxnSpLocks/>
                </p:cNvCxnSpPr>
                <p:nvPr/>
              </p:nvCxnSpPr>
              <p:spPr>
                <a:xfrm>
                  <a:off x="3750585" y="5025292"/>
                  <a:ext cx="220068" cy="82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9" name="Graphique 170">
                <a:extLst>
                  <a:ext uri="{FF2B5EF4-FFF2-40B4-BE49-F238E27FC236}">
                    <a16:creationId xmlns:a16="http://schemas.microsoft.com/office/drawing/2014/main" id="{FC996CBC-BBD7-EBF1-58FD-614930A4A3CC}"/>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3419853" y="5184454"/>
                <a:ext cx="539537" cy="539537"/>
              </a:xfrm>
              <a:prstGeom prst="rect">
                <a:avLst/>
              </a:prstGeom>
            </p:spPr>
          </p:pic>
          <p:pic>
            <p:nvPicPr>
              <p:cNvPr id="181" name="Graphique 170">
                <a:extLst>
                  <a:ext uri="{FF2B5EF4-FFF2-40B4-BE49-F238E27FC236}">
                    <a16:creationId xmlns:a16="http://schemas.microsoft.com/office/drawing/2014/main" id="{95A42B45-E4FC-FB78-0283-C490351E69FE}"/>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3419853" y="5639413"/>
                <a:ext cx="539537" cy="539537"/>
              </a:xfrm>
              <a:prstGeom prst="rect">
                <a:avLst/>
              </a:prstGeom>
            </p:spPr>
          </p:pic>
          <p:pic>
            <p:nvPicPr>
              <p:cNvPr id="182" name="Graphique 170">
                <a:extLst>
                  <a:ext uri="{FF2B5EF4-FFF2-40B4-BE49-F238E27FC236}">
                    <a16:creationId xmlns:a16="http://schemas.microsoft.com/office/drawing/2014/main" id="{319035DD-ADDD-C148-B662-0692E9BF246F}"/>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3419853" y="6099886"/>
                <a:ext cx="539537" cy="539537"/>
              </a:xfrm>
              <a:prstGeom prst="rect">
                <a:avLst/>
              </a:prstGeom>
            </p:spPr>
          </p:pic>
        </p:grpSp>
        <p:grpSp>
          <p:nvGrpSpPr>
            <p:cNvPr id="194" name="Groupe 193">
              <a:extLst>
                <a:ext uri="{FF2B5EF4-FFF2-40B4-BE49-F238E27FC236}">
                  <a16:creationId xmlns:a16="http://schemas.microsoft.com/office/drawing/2014/main" id="{583EE829-1A57-8DDE-530C-9EDC00AC240E}"/>
                </a:ext>
              </a:extLst>
            </p:cNvPr>
            <p:cNvGrpSpPr/>
            <p:nvPr/>
          </p:nvGrpSpPr>
          <p:grpSpPr>
            <a:xfrm>
              <a:off x="3448223" y="5046257"/>
              <a:ext cx="2308960" cy="1639393"/>
              <a:chOff x="3295061" y="5027033"/>
              <a:chExt cx="2308960" cy="1639393"/>
            </a:xfrm>
          </p:grpSpPr>
          <p:grpSp>
            <p:nvGrpSpPr>
              <p:cNvPr id="195" name="Groupe 194">
                <a:extLst>
                  <a:ext uri="{FF2B5EF4-FFF2-40B4-BE49-F238E27FC236}">
                    <a16:creationId xmlns:a16="http://schemas.microsoft.com/office/drawing/2014/main" id="{B41D4E9F-00F8-6BC3-011B-A2ACF49609B3}"/>
                  </a:ext>
                </a:extLst>
              </p:cNvPr>
              <p:cNvGrpSpPr/>
              <p:nvPr/>
            </p:nvGrpSpPr>
            <p:grpSpPr>
              <a:xfrm>
                <a:off x="3295061" y="5027033"/>
                <a:ext cx="2308960" cy="1639393"/>
                <a:chOff x="3750585" y="4706955"/>
                <a:chExt cx="2308960" cy="1639393"/>
              </a:xfrm>
            </p:grpSpPr>
            <p:grpSp>
              <p:nvGrpSpPr>
                <p:cNvPr id="199" name="Groupe 198">
                  <a:extLst>
                    <a:ext uri="{FF2B5EF4-FFF2-40B4-BE49-F238E27FC236}">
                      <a16:creationId xmlns:a16="http://schemas.microsoft.com/office/drawing/2014/main" id="{94828C9B-7F76-4B28-E740-4D254C22340E}"/>
                    </a:ext>
                  </a:extLst>
                </p:cNvPr>
                <p:cNvGrpSpPr/>
                <p:nvPr/>
              </p:nvGrpSpPr>
              <p:grpSpPr>
                <a:xfrm>
                  <a:off x="4005440" y="5036430"/>
                  <a:ext cx="2054105" cy="1309918"/>
                  <a:chOff x="2518001" y="2361584"/>
                  <a:chExt cx="2054105" cy="1309918"/>
                </a:xfrm>
              </p:grpSpPr>
              <p:sp>
                <p:nvSpPr>
                  <p:cNvPr id="202" name="Ellipse 201">
                    <a:extLst>
                      <a:ext uri="{FF2B5EF4-FFF2-40B4-BE49-F238E27FC236}">
                        <a16:creationId xmlns:a16="http://schemas.microsoft.com/office/drawing/2014/main" id="{3A6EF48D-3528-7CE9-00B2-57E7B71E70E7}"/>
                      </a:ext>
                    </a:extLst>
                  </p:cNvPr>
                  <p:cNvSpPr/>
                  <p:nvPr/>
                </p:nvSpPr>
                <p:spPr>
                  <a:xfrm>
                    <a:off x="2518001" y="3625783"/>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3" name="Ellipse 202">
                    <a:extLst>
                      <a:ext uri="{FF2B5EF4-FFF2-40B4-BE49-F238E27FC236}">
                        <a16:creationId xmlns:a16="http://schemas.microsoft.com/office/drawing/2014/main" id="{7477BD48-D432-7DF2-3232-E1929AA0C3B3}"/>
                      </a:ext>
                    </a:extLst>
                  </p:cNvPr>
                  <p:cNvSpPr/>
                  <p:nvPr/>
                </p:nvSpPr>
                <p:spPr>
                  <a:xfrm>
                    <a:off x="2681942" y="3625783"/>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4" name="Ellipse 203">
                    <a:extLst>
                      <a:ext uri="{FF2B5EF4-FFF2-40B4-BE49-F238E27FC236}">
                        <a16:creationId xmlns:a16="http://schemas.microsoft.com/office/drawing/2014/main" id="{956D854B-5DD7-595F-0ECC-90E36336094E}"/>
                      </a:ext>
                    </a:extLst>
                  </p:cNvPr>
                  <p:cNvSpPr/>
                  <p:nvPr/>
                </p:nvSpPr>
                <p:spPr>
                  <a:xfrm>
                    <a:off x="2845882" y="3625783"/>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5" name="ZoneTexte 204">
                    <a:extLst>
                      <a:ext uri="{FF2B5EF4-FFF2-40B4-BE49-F238E27FC236}">
                        <a16:creationId xmlns:a16="http://schemas.microsoft.com/office/drawing/2014/main" id="{B4800812-4288-7973-15B7-ADFD9E93BC55}"/>
                      </a:ext>
                    </a:extLst>
                  </p:cNvPr>
                  <p:cNvSpPr txBox="1"/>
                  <p:nvPr/>
                </p:nvSpPr>
                <p:spPr>
                  <a:xfrm>
                    <a:off x="2897962" y="2361584"/>
                    <a:ext cx="1674144" cy="261610"/>
                  </a:xfrm>
                  <a:prstGeom prst="rect">
                    <a:avLst/>
                  </a:prstGeom>
                  <a:noFill/>
                </p:spPr>
                <p:txBody>
                  <a:bodyPr wrap="square" rtlCol="0">
                    <a:spAutoFit/>
                  </a:bodyPr>
                  <a:lstStyle/>
                  <a:p>
                    <a:r>
                      <a:rPr lang="fr-FR" sz="1100" dirty="0"/>
                      <a:t>VENTES</a:t>
                    </a:r>
                  </a:p>
                </p:txBody>
              </p:sp>
              <p:sp>
                <p:nvSpPr>
                  <p:cNvPr id="206" name="ZoneTexte 205">
                    <a:extLst>
                      <a:ext uri="{FF2B5EF4-FFF2-40B4-BE49-F238E27FC236}">
                        <a16:creationId xmlns:a16="http://schemas.microsoft.com/office/drawing/2014/main" id="{B81F4211-4E17-D9C5-A72C-03C59CD87848}"/>
                      </a:ext>
                    </a:extLst>
                  </p:cNvPr>
                  <p:cNvSpPr txBox="1"/>
                  <p:nvPr/>
                </p:nvSpPr>
                <p:spPr>
                  <a:xfrm>
                    <a:off x="2897962" y="2797363"/>
                    <a:ext cx="1674144" cy="261610"/>
                  </a:xfrm>
                  <a:prstGeom prst="rect">
                    <a:avLst/>
                  </a:prstGeom>
                  <a:noFill/>
                </p:spPr>
                <p:txBody>
                  <a:bodyPr wrap="square" rtlCol="0">
                    <a:spAutoFit/>
                  </a:bodyPr>
                  <a:lstStyle/>
                  <a:p>
                    <a:r>
                      <a:rPr lang="fr-FR" sz="1100" dirty="0"/>
                      <a:t>DSI</a:t>
                    </a:r>
                  </a:p>
                </p:txBody>
              </p:sp>
              <p:sp>
                <p:nvSpPr>
                  <p:cNvPr id="207" name="ZoneTexte 206">
                    <a:extLst>
                      <a:ext uri="{FF2B5EF4-FFF2-40B4-BE49-F238E27FC236}">
                        <a16:creationId xmlns:a16="http://schemas.microsoft.com/office/drawing/2014/main" id="{CEA5482C-94FF-8243-0D53-B69B9FC5371E}"/>
                      </a:ext>
                    </a:extLst>
                  </p:cNvPr>
                  <p:cNvSpPr txBox="1"/>
                  <p:nvPr/>
                </p:nvSpPr>
                <p:spPr>
                  <a:xfrm>
                    <a:off x="2891601" y="3222262"/>
                    <a:ext cx="1674144" cy="261610"/>
                  </a:xfrm>
                  <a:prstGeom prst="rect">
                    <a:avLst/>
                  </a:prstGeom>
                  <a:noFill/>
                </p:spPr>
                <p:txBody>
                  <a:bodyPr wrap="square" rtlCol="0">
                    <a:spAutoFit/>
                  </a:bodyPr>
                  <a:lstStyle/>
                  <a:p>
                    <a:r>
                      <a:rPr lang="fr-FR" sz="1100" dirty="0"/>
                      <a:t>R&amp;D</a:t>
                    </a:r>
                  </a:p>
                </p:txBody>
              </p:sp>
            </p:grpSp>
            <p:cxnSp>
              <p:nvCxnSpPr>
                <p:cNvPr id="200" name="Connecteur droit 199">
                  <a:extLst>
                    <a:ext uri="{FF2B5EF4-FFF2-40B4-BE49-F238E27FC236}">
                      <a16:creationId xmlns:a16="http://schemas.microsoft.com/office/drawing/2014/main" id="{EA2EFEDF-41FC-C771-D0F3-2AF0C684566D}"/>
                    </a:ext>
                  </a:extLst>
                </p:cNvPr>
                <p:cNvCxnSpPr>
                  <a:cxnSpLocks/>
                </p:cNvCxnSpPr>
                <p:nvPr/>
              </p:nvCxnSpPr>
              <p:spPr>
                <a:xfrm>
                  <a:off x="3750585" y="4706955"/>
                  <a:ext cx="0" cy="3183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Connecteur droit 200">
                  <a:extLst>
                    <a:ext uri="{FF2B5EF4-FFF2-40B4-BE49-F238E27FC236}">
                      <a16:creationId xmlns:a16="http://schemas.microsoft.com/office/drawing/2014/main" id="{F3889350-596E-0B8F-ED57-BB47ABC7D0AA}"/>
                    </a:ext>
                  </a:extLst>
                </p:cNvPr>
                <p:cNvCxnSpPr>
                  <a:cxnSpLocks/>
                </p:cNvCxnSpPr>
                <p:nvPr/>
              </p:nvCxnSpPr>
              <p:spPr>
                <a:xfrm>
                  <a:off x="3750585" y="5025292"/>
                  <a:ext cx="220068" cy="82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6" name="Graphique 170">
                <a:extLst>
                  <a:ext uri="{FF2B5EF4-FFF2-40B4-BE49-F238E27FC236}">
                    <a16:creationId xmlns:a16="http://schemas.microsoft.com/office/drawing/2014/main" id="{446DC37A-98E3-AA3D-9C00-1BBBC9C77414}"/>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3419853" y="5184454"/>
                <a:ext cx="539537" cy="539537"/>
              </a:xfrm>
              <a:prstGeom prst="rect">
                <a:avLst/>
              </a:prstGeom>
            </p:spPr>
          </p:pic>
          <p:pic>
            <p:nvPicPr>
              <p:cNvPr id="197" name="Graphique 170">
                <a:extLst>
                  <a:ext uri="{FF2B5EF4-FFF2-40B4-BE49-F238E27FC236}">
                    <a16:creationId xmlns:a16="http://schemas.microsoft.com/office/drawing/2014/main" id="{17506EF4-F854-6FF6-343B-9A6FB9798420}"/>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3419853" y="5639413"/>
                <a:ext cx="539537" cy="539537"/>
              </a:xfrm>
              <a:prstGeom prst="rect">
                <a:avLst/>
              </a:prstGeom>
            </p:spPr>
          </p:pic>
          <p:pic>
            <p:nvPicPr>
              <p:cNvPr id="198" name="Graphique 170">
                <a:extLst>
                  <a:ext uri="{FF2B5EF4-FFF2-40B4-BE49-F238E27FC236}">
                    <a16:creationId xmlns:a16="http://schemas.microsoft.com/office/drawing/2014/main" id="{3862B396-3DE9-C31E-BC6D-F572AAB9036A}"/>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3419853" y="6099886"/>
                <a:ext cx="539537" cy="539537"/>
              </a:xfrm>
              <a:prstGeom prst="rect">
                <a:avLst/>
              </a:prstGeom>
            </p:spPr>
          </p:pic>
        </p:grpSp>
        <p:grpSp>
          <p:nvGrpSpPr>
            <p:cNvPr id="208" name="Groupe 207">
              <a:extLst>
                <a:ext uri="{FF2B5EF4-FFF2-40B4-BE49-F238E27FC236}">
                  <a16:creationId xmlns:a16="http://schemas.microsoft.com/office/drawing/2014/main" id="{B1D48D4C-7876-3A3D-FB5F-3D5C48E768DB}"/>
                </a:ext>
              </a:extLst>
            </p:cNvPr>
            <p:cNvGrpSpPr/>
            <p:nvPr/>
          </p:nvGrpSpPr>
          <p:grpSpPr>
            <a:xfrm>
              <a:off x="7775154" y="5027269"/>
              <a:ext cx="2308960" cy="1639393"/>
              <a:chOff x="3295061" y="5027033"/>
              <a:chExt cx="2308960" cy="1639393"/>
            </a:xfrm>
          </p:grpSpPr>
          <p:grpSp>
            <p:nvGrpSpPr>
              <p:cNvPr id="209" name="Groupe 208">
                <a:extLst>
                  <a:ext uri="{FF2B5EF4-FFF2-40B4-BE49-F238E27FC236}">
                    <a16:creationId xmlns:a16="http://schemas.microsoft.com/office/drawing/2014/main" id="{81C8A8D6-E832-46DA-5004-A5AABE313C4C}"/>
                  </a:ext>
                </a:extLst>
              </p:cNvPr>
              <p:cNvGrpSpPr/>
              <p:nvPr/>
            </p:nvGrpSpPr>
            <p:grpSpPr>
              <a:xfrm>
                <a:off x="3295061" y="5027033"/>
                <a:ext cx="2308960" cy="1639393"/>
                <a:chOff x="3750585" y="4706955"/>
                <a:chExt cx="2308960" cy="1639393"/>
              </a:xfrm>
            </p:grpSpPr>
            <p:grpSp>
              <p:nvGrpSpPr>
                <p:cNvPr id="213" name="Groupe 212">
                  <a:extLst>
                    <a:ext uri="{FF2B5EF4-FFF2-40B4-BE49-F238E27FC236}">
                      <a16:creationId xmlns:a16="http://schemas.microsoft.com/office/drawing/2014/main" id="{6B5F0683-66B5-60A6-A9B1-E12C4CF3A64A}"/>
                    </a:ext>
                  </a:extLst>
                </p:cNvPr>
                <p:cNvGrpSpPr/>
                <p:nvPr/>
              </p:nvGrpSpPr>
              <p:grpSpPr>
                <a:xfrm>
                  <a:off x="4005440" y="5036430"/>
                  <a:ext cx="2054105" cy="1309918"/>
                  <a:chOff x="2518001" y="2361584"/>
                  <a:chExt cx="2054105" cy="1309918"/>
                </a:xfrm>
              </p:grpSpPr>
              <p:sp>
                <p:nvSpPr>
                  <p:cNvPr id="216" name="Ellipse 215">
                    <a:extLst>
                      <a:ext uri="{FF2B5EF4-FFF2-40B4-BE49-F238E27FC236}">
                        <a16:creationId xmlns:a16="http://schemas.microsoft.com/office/drawing/2014/main" id="{D27D0B92-9BC0-0945-1E02-E8EDADFE39A4}"/>
                      </a:ext>
                    </a:extLst>
                  </p:cNvPr>
                  <p:cNvSpPr/>
                  <p:nvPr/>
                </p:nvSpPr>
                <p:spPr>
                  <a:xfrm>
                    <a:off x="2518001" y="3625783"/>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7" name="Ellipse 216">
                    <a:extLst>
                      <a:ext uri="{FF2B5EF4-FFF2-40B4-BE49-F238E27FC236}">
                        <a16:creationId xmlns:a16="http://schemas.microsoft.com/office/drawing/2014/main" id="{306E4294-B3CF-A554-EEA3-C9B1474BC89B}"/>
                      </a:ext>
                    </a:extLst>
                  </p:cNvPr>
                  <p:cNvSpPr/>
                  <p:nvPr/>
                </p:nvSpPr>
                <p:spPr>
                  <a:xfrm>
                    <a:off x="2681942" y="3625783"/>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8" name="Ellipse 217">
                    <a:extLst>
                      <a:ext uri="{FF2B5EF4-FFF2-40B4-BE49-F238E27FC236}">
                        <a16:creationId xmlns:a16="http://schemas.microsoft.com/office/drawing/2014/main" id="{9918ABE0-75F3-EA53-649C-0D6D03C4A490}"/>
                      </a:ext>
                    </a:extLst>
                  </p:cNvPr>
                  <p:cNvSpPr/>
                  <p:nvPr/>
                </p:nvSpPr>
                <p:spPr>
                  <a:xfrm>
                    <a:off x="2845882" y="3625783"/>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9" name="ZoneTexte 218">
                    <a:extLst>
                      <a:ext uri="{FF2B5EF4-FFF2-40B4-BE49-F238E27FC236}">
                        <a16:creationId xmlns:a16="http://schemas.microsoft.com/office/drawing/2014/main" id="{34AF5EE8-8F7C-FB49-A295-F86D638C072A}"/>
                      </a:ext>
                    </a:extLst>
                  </p:cNvPr>
                  <p:cNvSpPr txBox="1"/>
                  <p:nvPr/>
                </p:nvSpPr>
                <p:spPr>
                  <a:xfrm>
                    <a:off x="2897962" y="2361584"/>
                    <a:ext cx="1674144" cy="261610"/>
                  </a:xfrm>
                  <a:prstGeom prst="rect">
                    <a:avLst/>
                  </a:prstGeom>
                  <a:noFill/>
                </p:spPr>
                <p:txBody>
                  <a:bodyPr wrap="square" rtlCol="0">
                    <a:spAutoFit/>
                  </a:bodyPr>
                  <a:lstStyle/>
                  <a:p>
                    <a:r>
                      <a:rPr lang="fr-FR" sz="1100" dirty="0"/>
                      <a:t>VENTES</a:t>
                    </a:r>
                  </a:p>
                </p:txBody>
              </p:sp>
              <p:sp>
                <p:nvSpPr>
                  <p:cNvPr id="220" name="ZoneTexte 219">
                    <a:extLst>
                      <a:ext uri="{FF2B5EF4-FFF2-40B4-BE49-F238E27FC236}">
                        <a16:creationId xmlns:a16="http://schemas.microsoft.com/office/drawing/2014/main" id="{8F54AAAC-EA9D-F1D7-EAAA-FA6F32FFC6DF}"/>
                      </a:ext>
                    </a:extLst>
                  </p:cNvPr>
                  <p:cNvSpPr txBox="1"/>
                  <p:nvPr/>
                </p:nvSpPr>
                <p:spPr>
                  <a:xfrm>
                    <a:off x="2897962" y="2797363"/>
                    <a:ext cx="1674144" cy="261610"/>
                  </a:xfrm>
                  <a:prstGeom prst="rect">
                    <a:avLst/>
                  </a:prstGeom>
                  <a:noFill/>
                </p:spPr>
                <p:txBody>
                  <a:bodyPr wrap="square" rtlCol="0">
                    <a:spAutoFit/>
                  </a:bodyPr>
                  <a:lstStyle/>
                  <a:p>
                    <a:r>
                      <a:rPr lang="fr-FR" sz="1100" dirty="0"/>
                      <a:t>DSI</a:t>
                    </a:r>
                  </a:p>
                </p:txBody>
              </p:sp>
              <p:sp>
                <p:nvSpPr>
                  <p:cNvPr id="221" name="ZoneTexte 220">
                    <a:extLst>
                      <a:ext uri="{FF2B5EF4-FFF2-40B4-BE49-F238E27FC236}">
                        <a16:creationId xmlns:a16="http://schemas.microsoft.com/office/drawing/2014/main" id="{3EA438A8-80F9-B96A-A215-0EC79AFDF933}"/>
                      </a:ext>
                    </a:extLst>
                  </p:cNvPr>
                  <p:cNvSpPr txBox="1"/>
                  <p:nvPr/>
                </p:nvSpPr>
                <p:spPr>
                  <a:xfrm>
                    <a:off x="2891601" y="3222262"/>
                    <a:ext cx="1674144" cy="261610"/>
                  </a:xfrm>
                  <a:prstGeom prst="rect">
                    <a:avLst/>
                  </a:prstGeom>
                  <a:noFill/>
                </p:spPr>
                <p:txBody>
                  <a:bodyPr wrap="square" rtlCol="0">
                    <a:spAutoFit/>
                  </a:bodyPr>
                  <a:lstStyle/>
                  <a:p>
                    <a:r>
                      <a:rPr lang="fr-FR" sz="1100" dirty="0"/>
                      <a:t>R&amp;D</a:t>
                    </a:r>
                  </a:p>
                </p:txBody>
              </p:sp>
            </p:grpSp>
            <p:cxnSp>
              <p:nvCxnSpPr>
                <p:cNvPr id="214" name="Connecteur droit 213">
                  <a:extLst>
                    <a:ext uri="{FF2B5EF4-FFF2-40B4-BE49-F238E27FC236}">
                      <a16:creationId xmlns:a16="http://schemas.microsoft.com/office/drawing/2014/main" id="{DD988B20-B052-E717-D57E-D61AADB9A010}"/>
                    </a:ext>
                  </a:extLst>
                </p:cNvPr>
                <p:cNvCxnSpPr>
                  <a:cxnSpLocks/>
                </p:cNvCxnSpPr>
                <p:nvPr/>
              </p:nvCxnSpPr>
              <p:spPr>
                <a:xfrm>
                  <a:off x="3750585" y="4706955"/>
                  <a:ext cx="0" cy="3183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Connecteur droit 214">
                  <a:extLst>
                    <a:ext uri="{FF2B5EF4-FFF2-40B4-BE49-F238E27FC236}">
                      <a16:creationId xmlns:a16="http://schemas.microsoft.com/office/drawing/2014/main" id="{57B404E3-6C3D-C88B-896A-7007BF96714F}"/>
                    </a:ext>
                  </a:extLst>
                </p:cNvPr>
                <p:cNvCxnSpPr>
                  <a:cxnSpLocks/>
                </p:cNvCxnSpPr>
                <p:nvPr/>
              </p:nvCxnSpPr>
              <p:spPr>
                <a:xfrm>
                  <a:off x="3750585" y="5025292"/>
                  <a:ext cx="220068" cy="82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10" name="Graphique 170">
                <a:extLst>
                  <a:ext uri="{FF2B5EF4-FFF2-40B4-BE49-F238E27FC236}">
                    <a16:creationId xmlns:a16="http://schemas.microsoft.com/office/drawing/2014/main" id="{13B1BE88-333D-FE69-6D03-BBD9AF77EAC6}"/>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3419853" y="5184454"/>
                <a:ext cx="539537" cy="539537"/>
              </a:xfrm>
              <a:prstGeom prst="rect">
                <a:avLst/>
              </a:prstGeom>
            </p:spPr>
          </p:pic>
          <p:pic>
            <p:nvPicPr>
              <p:cNvPr id="211" name="Graphique 170">
                <a:extLst>
                  <a:ext uri="{FF2B5EF4-FFF2-40B4-BE49-F238E27FC236}">
                    <a16:creationId xmlns:a16="http://schemas.microsoft.com/office/drawing/2014/main" id="{0F40A309-CF1A-AEF7-5849-79CEE729207B}"/>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3419853" y="5639413"/>
                <a:ext cx="539537" cy="539537"/>
              </a:xfrm>
              <a:prstGeom prst="rect">
                <a:avLst/>
              </a:prstGeom>
            </p:spPr>
          </p:pic>
          <p:pic>
            <p:nvPicPr>
              <p:cNvPr id="212" name="Graphique 170">
                <a:extLst>
                  <a:ext uri="{FF2B5EF4-FFF2-40B4-BE49-F238E27FC236}">
                    <a16:creationId xmlns:a16="http://schemas.microsoft.com/office/drawing/2014/main" id="{3BFE107B-0C96-8AB7-1F3D-D780239633DB}"/>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3419853" y="6099886"/>
                <a:ext cx="539537" cy="539537"/>
              </a:xfrm>
              <a:prstGeom prst="rect">
                <a:avLst/>
              </a:prstGeom>
            </p:spPr>
          </p:pic>
        </p:grpSp>
      </p:grpSp>
      <p:grpSp>
        <p:nvGrpSpPr>
          <p:cNvPr id="225" name="Groupe 224">
            <a:extLst>
              <a:ext uri="{FF2B5EF4-FFF2-40B4-BE49-F238E27FC236}">
                <a16:creationId xmlns:a16="http://schemas.microsoft.com/office/drawing/2014/main" id="{3C2DEEFD-5302-9782-D3E2-D82C671C81B3}"/>
              </a:ext>
            </a:extLst>
          </p:cNvPr>
          <p:cNvGrpSpPr/>
          <p:nvPr/>
        </p:nvGrpSpPr>
        <p:grpSpPr>
          <a:xfrm>
            <a:off x="3571304" y="1143000"/>
            <a:ext cx="7382446" cy="5174110"/>
            <a:chOff x="3571304" y="1143000"/>
            <a:chExt cx="7382446" cy="5174110"/>
          </a:xfrm>
        </p:grpSpPr>
        <p:sp>
          <p:nvSpPr>
            <p:cNvPr id="226" name="Rectangle 225">
              <a:extLst>
                <a:ext uri="{FF2B5EF4-FFF2-40B4-BE49-F238E27FC236}">
                  <a16:creationId xmlns:a16="http://schemas.microsoft.com/office/drawing/2014/main" id="{17DCB653-5B4B-5E8E-38AA-D0B9EAAC53B4}"/>
                </a:ext>
              </a:extLst>
            </p:cNvPr>
            <p:cNvSpPr/>
            <p:nvPr/>
          </p:nvSpPr>
          <p:spPr>
            <a:xfrm>
              <a:off x="3571304" y="1143000"/>
              <a:ext cx="7382446" cy="5174110"/>
            </a:xfrm>
            <a:prstGeom prst="rect">
              <a:avLst/>
            </a:prstGeom>
            <a:solidFill>
              <a:srgbClr val="779AD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7" name="Image 226">
              <a:extLst>
                <a:ext uri="{FF2B5EF4-FFF2-40B4-BE49-F238E27FC236}">
                  <a16:creationId xmlns:a16="http://schemas.microsoft.com/office/drawing/2014/main" id="{DCA0750C-A237-5700-7CC7-01B74725C18D}"/>
                </a:ext>
              </a:extLst>
            </p:cNvPr>
            <p:cNvPicPr>
              <a:picLocks noChangeAspect="1"/>
            </p:cNvPicPr>
            <p:nvPr/>
          </p:nvPicPr>
          <p:blipFill rotWithShape="1">
            <a:blip r:embed="rId14"/>
            <a:srcRect l="982"/>
            <a:stretch/>
          </p:blipFill>
          <p:spPr>
            <a:xfrm>
              <a:off x="3701662" y="1243683"/>
              <a:ext cx="7121730" cy="4972744"/>
            </a:xfrm>
            <a:prstGeom prst="rect">
              <a:avLst/>
            </a:prstGeom>
          </p:spPr>
        </p:pic>
      </p:grpSp>
      <p:pic>
        <p:nvPicPr>
          <p:cNvPr id="26" name="Image 25" descr="Une image contenant dessin humoristique, capture d’écran, mammifère, Graphique&#10;&#10;Description générée automatiquement">
            <a:extLst>
              <a:ext uri="{FF2B5EF4-FFF2-40B4-BE49-F238E27FC236}">
                <a16:creationId xmlns:a16="http://schemas.microsoft.com/office/drawing/2014/main" id="{610DDC96-E014-6775-4B10-A5F8DE77A5C2}"/>
              </a:ext>
            </a:extLst>
          </p:cNvPr>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0093639" y="-4164167"/>
            <a:ext cx="1521440" cy="856667"/>
          </a:xfrm>
          <a:prstGeom prst="rect">
            <a:avLst/>
          </a:prstGeom>
        </p:spPr>
      </p:pic>
    </p:spTree>
    <p:extLst>
      <p:ext uri="{BB962C8B-B14F-4D97-AF65-F5344CB8AC3E}">
        <p14:creationId xmlns:p14="http://schemas.microsoft.com/office/powerpoint/2010/main" val="2685134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3"/>
                                        </p:tgtEl>
                                        <p:attrNameLst>
                                          <p:attrName>style.visibility</p:attrName>
                                        </p:attrNameLst>
                                      </p:cBhvr>
                                      <p:to>
                                        <p:strVal val="visible"/>
                                      </p:to>
                                    </p:set>
                                    <p:animEffect transition="in" filter="fade">
                                      <p:cBhvr>
                                        <p:cTn id="14" dur="1000"/>
                                        <p:tgtEl>
                                          <p:spTgt spid="223"/>
                                        </p:tgtEl>
                                      </p:cBhvr>
                                    </p:animEffect>
                                    <p:anim calcmode="lin" valueType="num">
                                      <p:cBhvr>
                                        <p:cTn id="15" dur="1000" fill="hold"/>
                                        <p:tgtEl>
                                          <p:spTgt spid="223"/>
                                        </p:tgtEl>
                                        <p:attrNameLst>
                                          <p:attrName>ppt_x</p:attrName>
                                        </p:attrNameLst>
                                      </p:cBhvr>
                                      <p:tavLst>
                                        <p:tav tm="0">
                                          <p:val>
                                            <p:strVal val="#ppt_x"/>
                                          </p:val>
                                        </p:tav>
                                        <p:tav tm="100000">
                                          <p:val>
                                            <p:strVal val="#ppt_x"/>
                                          </p:val>
                                        </p:tav>
                                      </p:tavLst>
                                    </p:anim>
                                    <p:anim calcmode="lin" valueType="num">
                                      <p:cBhvr>
                                        <p:cTn id="16" dur="1000" fill="hold"/>
                                        <p:tgtEl>
                                          <p:spTgt spid="22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2"/>
                                        </p:tgtEl>
                                        <p:attrNameLst>
                                          <p:attrName>style.visibility</p:attrName>
                                        </p:attrNameLst>
                                      </p:cBhvr>
                                      <p:to>
                                        <p:strVal val="visible"/>
                                      </p:to>
                                    </p:set>
                                    <p:animEffect transition="in" filter="fade">
                                      <p:cBhvr>
                                        <p:cTn id="21" dur="1000"/>
                                        <p:tgtEl>
                                          <p:spTgt spid="222"/>
                                        </p:tgtEl>
                                      </p:cBhvr>
                                    </p:animEffect>
                                    <p:anim calcmode="lin" valueType="num">
                                      <p:cBhvr>
                                        <p:cTn id="22" dur="1000" fill="hold"/>
                                        <p:tgtEl>
                                          <p:spTgt spid="222"/>
                                        </p:tgtEl>
                                        <p:attrNameLst>
                                          <p:attrName>ppt_x</p:attrName>
                                        </p:attrNameLst>
                                      </p:cBhvr>
                                      <p:tavLst>
                                        <p:tav tm="0">
                                          <p:val>
                                            <p:strVal val="#ppt_x"/>
                                          </p:val>
                                        </p:tav>
                                        <p:tav tm="100000">
                                          <p:val>
                                            <p:strVal val="#ppt_x"/>
                                          </p:val>
                                        </p:tav>
                                      </p:tavLst>
                                    </p:anim>
                                    <p:anim calcmode="lin" valueType="num">
                                      <p:cBhvr>
                                        <p:cTn id="23" dur="1000" fill="hold"/>
                                        <p:tgtEl>
                                          <p:spTgt spid="22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24"/>
                                        </p:tgtEl>
                                        <p:attrNameLst>
                                          <p:attrName>style.visibility</p:attrName>
                                        </p:attrNameLst>
                                      </p:cBhvr>
                                      <p:to>
                                        <p:strVal val="visible"/>
                                      </p:to>
                                    </p:set>
                                    <p:animEffect transition="in" filter="fade">
                                      <p:cBhvr>
                                        <p:cTn id="28" dur="1000"/>
                                        <p:tgtEl>
                                          <p:spTgt spid="224"/>
                                        </p:tgtEl>
                                      </p:cBhvr>
                                    </p:animEffect>
                                    <p:anim calcmode="lin" valueType="num">
                                      <p:cBhvr>
                                        <p:cTn id="29" dur="1000" fill="hold"/>
                                        <p:tgtEl>
                                          <p:spTgt spid="224"/>
                                        </p:tgtEl>
                                        <p:attrNameLst>
                                          <p:attrName>ppt_x</p:attrName>
                                        </p:attrNameLst>
                                      </p:cBhvr>
                                      <p:tavLst>
                                        <p:tav tm="0">
                                          <p:val>
                                            <p:strVal val="#ppt_x"/>
                                          </p:val>
                                        </p:tav>
                                        <p:tav tm="100000">
                                          <p:val>
                                            <p:strVal val="#ppt_x"/>
                                          </p:val>
                                        </p:tav>
                                      </p:tavLst>
                                    </p:anim>
                                    <p:anim calcmode="lin" valueType="num">
                                      <p:cBhvr>
                                        <p:cTn id="30" dur="1000" fill="hold"/>
                                        <p:tgtEl>
                                          <p:spTgt spid="22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25"/>
                                        </p:tgtEl>
                                        <p:attrNameLst>
                                          <p:attrName>style.visibility</p:attrName>
                                        </p:attrNameLst>
                                      </p:cBhvr>
                                      <p:to>
                                        <p:strVal val="visible"/>
                                      </p:to>
                                    </p:set>
                                    <p:animEffect transition="in" filter="fade">
                                      <p:cBhvr>
                                        <p:cTn id="35" dur="1000"/>
                                        <p:tgtEl>
                                          <p:spTgt spid="225"/>
                                        </p:tgtEl>
                                      </p:cBhvr>
                                    </p:animEffect>
                                    <p:anim calcmode="lin" valueType="num">
                                      <p:cBhvr>
                                        <p:cTn id="36" dur="1000" fill="hold"/>
                                        <p:tgtEl>
                                          <p:spTgt spid="225"/>
                                        </p:tgtEl>
                                        <p:attrNameLst>
                                          <p:attrName>ppt_x</p:attrName>
                                        </p:attrNameLst>
                                      </p:cBhvr>
                                      <p:tavLst>
                                        <p:tav tm="0">
                                          <p:val>
                                            <p:strVal val="#ppt_x"/>
                                          </p:val>
                                        </p:tav>
                                        <p:tav tm="100000">
                                          <p:val>
                                            <p:strVal val="#ppt_x"/>
                                          </p:val>
                                        </p:tav>
                                      </p:tavLst>
                                    </p:anim>
                                    <p:anim calcmode="lin" valueType="num">
                                      <p:cBhvr>
                                        <p:cTn id="37" dur="1000" fill="hold"/>
                                        <p:tgtEl>
                                          <p:spTgt spid="22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nodeType="clickEffect">
                                  <p:stCondLst>
                                    <p:cond delay="0"/>
                                  </p:stCondLst>
                                  <p:childTnLst>
                                    <p:animEffect transition="out" filter="fade">
                                      <p:cBhvr>
                                        <p:cTn id="41" dur="1000"/>
                                        <p:tgtEl>
                                          <p:spTgt spid="225"/>
                                        </p:tgtEl>
                                      </p:cBhvr>
                                    </p:animEffect>
                                    <p:anim calcmode="lin" valueType="num">
                                      <p:cBhvr>
                                        <p:cTn id="42" dur="1000"/>
                                        <p:tgtEl>
                                          <p:spTgt spid="225"/>
                                        </p:tgtEl>
                                        <p:attrNameLst>
                                          <p:attrName>ppt_x</p:attrName>
                                        </p:attrNameLst>
                                      </p:cBhvr>
                                      <p:tavLst>
                                        <p:tav tm="0">
                                          <p:val>
                                            <p:strVal val="ppt_x"/>
                                          </p:val>
                                        </p:tav>
                                        <p:tav tm="100000">
                                          <p:val>
                                            <p:strVal val="ppt_x"/>
                                          </p:val>
                                        </p:tav>
                                      </p:tavLst>
                                    </p:anim>
                                    <p:anim calcmode="lin" valueType="num">
                                      <p:cBhvr>
                                        <p:cTn id="43" dur="1000"/>
                                        <p:tgtEl>
                                          <p:spTgt spid="225"/>
                                        </p:tgtEl>
                                        <p:attrNameLst>
                                          <p:attrName>ppt_y</p:attrName>
                                        </p:attrNameLst>
                                      </p:cBhvr>
                                      <p:tavLst>
                                        <p:tav tm="0">
                                          <p:val>
                                            <p:strVal val="ppt_y"/>
                                          </p:val>
                                        </p:tav>
                                        <p:tav tm="100000">
                                          <p:val>
                                            <p:strVal val="ppt_y+.1"/>
                                          </p:val>
                                        </p:tav>
                                      </p:tavLst>
                                    </p:anim>
                                    <p:set>
                                      <p:cBhvr>
                                        <p:cTn id="44" dur="1" fill="hold">
                                          <p:stCondLst>
                                            <p:cond delay="999"/>
                                          </p:stCondLst>
                                        </p:cTn>
                                        <p:tgtEl>
                                          <p:spTgt spid="2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1D673-34E5-1331-1941-1BE8C33E84E2}"/>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0564D50B-6F19-D276-1300-D1D80006184F}"/>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72FC2B0F-163B-5DD6-8D4A-8C3CB357A8E4}"/>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0E188987-33CD-A4B8-F7D3-B1B74548D565}"/>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2FCC30C0-EEA4-ADB2-C088-BCB8DCD651D9}"/>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C80F6B97-0432-F664-61AF-9C963E6CEA16}"/>
              </a:ext>
            </a:extLst>
          </p:cNvPr>
          <p:cNvSpPr txBox="1"/>
          <p:nvPr/>
        </p:nvSpPr>
        <p:spPr>
          <a:xfrm>
            <a:off x="-2742652" y="3429000"/>
            <a:ext cx="2265077" cy="369332"/>
          </a:xfrm>
          <a:prstGeom prst="rect">
            <a:avLst/>
          </a:prstGeom>
          <a:noFill/>
        </p:spPr>
        <p:txBody>
          <a:bodyPr wrap="square" rtlCol="0">
            <a:spAutoFit/>
          </a:bodyPr>
          <a:lstStyle/>
          <a:p>
            <a:pPr algn="ctr"/>
            <a:r>
              <a:rPr lang="fr-FR" b="1" dirty="0">
                <a:solidFill>
                  <a:schemeClr val="bg1"/>
                </a:solidFill>
              </a:rPr>
              <a:t>Virtual Machine</a:t>
            </a:r>
          </a:p>
        </p:txBody>
      </p:sp>
      <p:sp>
        <p:nvSpPr>
          <p:cNvPr id="28" name="Rectangle : coins arrondis 27">
            <a:extLst>
              <a:ext uri="{FF2B5EF4-FFF2-40B4-BE49-F238E27FC236}">
                <a16:creationId xmlns:a16="http://schemas.microsoft.com/office/drawing/2014/main" id="{0F95F829-DE71-809E-6919-CA52BB36A296}"/>
              </a:ext>
            </a:extLst>
          </p:cNvPr>
          <p:cNvSpPr/>
          <p:nvPr/>
        </p:nvSpPr>
        <p:spPr>
          <a:xfrm>
            <a:off x="916243" y="4700965"/>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5DB6AE72-A9C5-06DF-BF22-9E29A3FB4A76}"/>
              </a:ext>
            </a:extLst>
          </p:cNvPr>
          <p:cNvSpPr txBox="1"/>
          <p:nvPr/>
        </p:nvSpPr>
        <p:spPr>
          <a:xfrm>
            <a:off x="1309912" y="4904837"/>
            <a:ext cx="2265077" cy="369332"/>
          </a:xfrm>
          <a:prstGeom prst="rect">
            <a:avLst/>
          </a:prstGeom>
          <a:noFill/>
        </p:spPr>
        <p:txBody>
          <a:bodyPr wrap="square" rtlCol="0">
            <a:spAutoFit/>
          </a:bodyPr>
          <a:lstStyle/>
          <a:p>
            <a:pPr algn="ctr"/>
            <a:r>
              <a:rPr lang="fr-FR" b="1" dirty="0">
                <a:solidFill>
                  <a:schemeClr val="bg1"/>
                </a:solidFill>
              </a:rPr>
              <a:t>Utilité des </a:t>
            </a:r>
            <a:r>
              <a:rPr lang="fr-FR" b="1" dirty="0" err="1">
                <a:solidFill>
                  <a:schemeClr val="bg1"/>
                </a:solidFill>
              </a:rPr>
              <a:t>VM’s</a:t>
            </a:r>
            <a:endParaRPr lang="fr-FR" b="1" dirty="0">
              <a:solidFill>
                <a:schemeClr val="bg1"/>
              </a:solidFill>
            </a:endParaRPr>
          </a:p>
        </p:txBody>
      </p:sp>
      <p:sp>
        <p:nvSpPr>
          <p:cNvPr id="48" name="ZoneTexte 47">
            <a:extLst>
              <a:ext uri="{FF2B5EF4-FFF2-40B4-BE49-F238E27FC236}">
                <a16:creationId xmlns:a16="http://schemas.microsoft.com/office/drawing/2014/main" id="{57991521-010C-4D27-07B4-8D9D87C8CF19}"/>
              </a:ext>
            </a:extLst>
          </p:cNvPr>
          <p:cNvSpPr txBox="1"/>
          <p:nvPr/>
        </p:nvSpPr>
        <p:spPr>
          <a:xfrm>
            <a:off x="-2871054" y="2002888"/>
            <a:ext cx="2265077" cy="369332"/>
          </a:xfrm>
          <a:prstGeom prst="rect">
            <a:avLst/>
          </a:prstGeom>
          <a:noFill/>
        </p:spPr>
        <p:txBody>
          <a:bodyPr wrap="square" rtlCol="0">
            <a:spAutoFit/>
          </a:bodyPr>
          <a:lstStyle/>
          <a:p>
            <a:pPr algn="ctr"/>
            <a:r>
              <a:rPr lang="fr-FR" b="1" dirty="0">
                <a:solidFill>
                  <a:schemeClr val="bg1"/>
                </a:solidFill>
              </a:rPr>
              <a:t>Différents rôles</a:t>
            </a:r>
          </a:p>
        </p:txBody>
      </p:sp>
      <p:sp>
        <p:nvSpPr>
          <p:cNvPr id="49" name="Rectangle 48">
            <a:extLst>
              <a:ext uri="{FF2B5EF4-FFF2-40B4-BE49-F238E27FC236}">
                <a16:creationId xmlns:a16="http://schemas.microsoft.com/office/drawing/2014/main" id="{06D6B1AA-561A-0684-06F0-378C1692F29F}"/>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F265F0EA-73AD-9552-54F6-019E4F2BD4EE}"/>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12A7B220-2049-98A5-6FAE-66F5B1D3638A}"/>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C17180D2-F25A-DBD7-D7E0-C351E45377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3288678"/>
            <a:ext cx="699700" cy="699700"/>
          </a:xfrm>
          <a:prstGeom prst="rect">
            <a:avLst/>
          </a:prstGeom>
        </p:spPr>
      </p:pic>
      <p:sp>
        <p:nvSpPr>
          <p:cNvPr id="56" name="Ellipse 55">
            <a:extLst>
              <a:ext uri="{FF2B5EF4-FFF2-40B4-BE49-F238E27FC236}">
                <a16:creationId xmlns:a16="http://schemas.microsoft.com/office/drawing/2014/main" id="{98DDCCA3-DC41-BAFC-5999-17C4E6A5D3FB}"/>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5ACD6F6D-AE58-7BC9-EAF8-80A7ADD400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4739653"/>
            <a:ext cx="699700" cy="699700"/>
          </a:xfrm>
          <a:prstGeom prst="rect">
            <a:avLst/>
          </a:prstGeom>
        </p:spPr>
      </p:pic>
      <p:pic>
        <p:nvPicPr>
          <p:cNvPr id="58" name="Graphique 57">
            <a:extLst>
              <a:ext uri="{FF2B5EF4-FFF2-40B4-BE49-F238E27FC236}">
                <a16:creationId xmlns:a16="http://schemas.microsoft.com/office/drawing/2014/main" id="{D8A81E3E-332F-C2D1-8B88-A7663DF6BC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5353" y="1837704"/>
            <a:ext cx="699700" cy="699700"/>
          </a:xfrm>
          <a:prstGeom prst="rect">
            <a:avLst/>
          </a:prstGeom>
        </p:spPr>
      </p:pic>
      <p:sp>
        <p:nvSpPr>
          <p:cNvPr id="10" name="ZoneTexte 9">
            <a:extLst>
              <a:ext uri="{FF2B5EF4-FFF2-40B4-BE49-F238E27FC236}">
                <a16:creationId xmlns:a16="http://schemas.microsoft.com/office/drawing/2014/main" id="{AD8AD816-F789-1F05-4169-890E9F683971}"/>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Gestion du système d’information</a:t>
            </a:r>
          </a:p>
        </p:txBody>
      </p:sp>
      <p:grpSp>
        <p:nvGrpSpPr>
          <p:cNvPr id="8" name="Groupe 7">
            <a:extLst>
              <a:ext uri="{FF2B5EF4-FFF2-40B4-BE49-F238E27FC236}">
                <a16:creationId xmlns:a16="http://schemas.microsoft.com/office/drawing/2014/main" id="{EE668D00-FCFB-F8FF-B96A-6925A899A8E1}"/>
              </a:ext>
            </a:extLst>
          </p:cNvPr>
          <p:cNvGrpSpPr/>
          <p:nvPr/>
        </p:nvGrpSpPr>
        <p:grpSpPr>
          <a:xfrm>
            <a:off x="3879535" y="1174092"/>
            <a:ext cx="986209" cy="1402001"/>
            <a:chOff x="1783941" y="3845085"/>
            <a:chExt cx="986209" cy="1402001"/>
          </a:xfrm>
        </p:grpSpPr>
        <p:grpSp>
          <p:nvGrpSpPr>
            <p:cNvPr id="2" name="Groupe 1">
              <a:extLst>
                <a:ext uri="{FF2B5EF4-FFF2-40B4-BE49-F238E27FC236}">
                  <a16:creationId xmlns:a16="http://schemas.microsoft.com/office/drawing/2014/main" id="{6FCBAE4E-38A1-9FE2-7E7A-64C532840869}"/>
                </a:ext>
              </a:extLst>
            </p:cNvPr>
            <p:cNvGrpSpPr/>
            <p:nvPr/>
          </p:nvGrpSpPr>
          <p:grpSpPr>
            <a:xfrm>
              <a:off x="1783941" y="3845085"/>
              <a:ext cx="986209" cy="1402001"/>
              <a:chOff x="5120726" y="1638094"/>
              <a:chExt cx="2247704" cy="4146186"/>
            </a:xfrm>
            <a:noFill/>
          </p:grpSpPr>
          <p:sp>
            <p:nvSpPr>
              <p:cNvPr id="4" name="Rectangle 3">
                <a:extLst>
                  <a:ext uri="{FF2B5EF4-FFF2-40B4-BE49-F238E27FC236}">
                    <a16:creationId xmlns:a16="http://schemas.microsoft.com/office/drawing/2014/main" id="{36DAC358-C940-A1D5-4876-36A0E4718E04}"/>
                  </a:ext>
                </a:extLst>
              </p:cNvPr>
              <p:cNvSpPr/>
              <p:nvPr/>
            </p:nvSpPr>
            <p:spPr>
              <a:xfrm>
                <a:off x="5120726" y="1638094"/>
                <a:ext cx="2247704" cy="414618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00F83E8C-15E7-8FE5-20A5-FB410476DEBD}"/>
                  </a:ext>
                </a:extLst>
              </p:cNvPr>
              <p:cNvSpPr txBox="1"/>
              <p:nvPr/>
            </p:nvSpPr>
            <p:spPr>
              <a:xfrm>
                <a:off x="5638799" y="1640170"/>
                <a:ext cx="1197809" cy="591630"/>
              </a:xfrm>
              <a:prstGeom prst="rect">
                <a:avLst/>
              </a:prstGeom>
              <a:grpFill/>
            </p:spPr>
            <p:txBody>
              <a:bodyPr wrap="square" rtlCol="0">
                <a:spAutoFit/>
              </a:bodyPr>
              <a:lstStyle/>
              <a:p>
                <a:r>
                  <a:rPr lang="fr-FR" sz="700" dirty="0"/>
                  <a:t>SERVEUR</a:t>
                </a:r>
              </a:p>
            </p:txBody>
          </p:sp>
        </p:grpSp>
        <p:pic>
          <p:nvPicPr>
            <p:cNvPr id="6" name="Picture 4" descr="Active Directory : Integration plugin - Edunao">
              <a:extLst>
                <a:ext uri="{FF2B5EF4-FFF2-40B4-BE49-F238E27FC236}">
                  <a16:creationId xmlns:a16="http://schemas.microsoft.com/office/drawing/2014/main" id="{AB6A688C-9941-DFEF-1241-E2B8FBF527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250" y="4395101"/>
              <a:ext cx="791762" cy="3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118F722A-E067-F418-6774-AEDBAF2F066E}"/>
              </a:ext>
            </a:extLst>
          </p:cNvPr>
          <p:cNvGrpSpPr/>
          <p:nvPr/>
        </p:nvGrpSpPr>
        <p:grpSpPr>
          <a:xfrm>
            <a:off x="4868052" y="1718131"/>
            <a:ext cx="2520950" cy="307777"/>
            <a:chOff x="4868052" y="1718131"/>
            <a:chExt cx="2520950" cy="307777"/>
          </a:xfrm>
        </p:grpSpPr>
        <p:sp>
          <p:nvSpPr>
            <p:cNvPr id="3" name="ZoneTexte 2">
              <a:extLst>
                <a:ext uri="{FF2B5EF4-FFF2-40B4-BE49-F238E27FC236}">
                  <a16:creationId xmlns:a16="http://schemas.microsoft.com/office/drawing/2014/main" id="{3933FB24-4234-898A-C2D9-219A41F3654D}"/>
                </a:ext>
              </a:extLst>
            </p:cNvPr>
            <p:cNvSpPr txBox="1"/>
            <p:nvPr/>
          </p:nvSpPr>
          <p:spPr>
            <a:xfrm>
              <a:off x="5346109" y="1718131"/>
              <a:ext cx="2042893" cy="307777"/>
            </a:xfrm>
            <a:prstGeom prst="rect">
              <a:avLst/>
            </a:prstGeom>
            <a:noFill/>
          </p:spPr>
          <p:txBody>
            <a:bodyPr wrap="square" rtlCol="0">
              <a:spAutoFit/>
            </a:bodyPr>
            <a:lstStyle/>
            <a:p>
              <a:r>
                <a:rPr lang="fr-FR" sz="1400" cap="small" dirty="0"/>
                <a:t>Annuaire centralisé</a:t>
              </a:r>
            </a:p>
          </p:txBody>
        </p:sp>
        <p:cxnSp>
          <p:nvCxnSpPr>
            <p:cNvPr id="9" name="Connecteur droit 8">
              <a:extLst>
                <a:ext uri="{FF2B5EF4-FFF2-40B4-BE49-F238E27FC236}">
                  <a16:creationId xmlns:a16="http://schemas.microsoft.com/office/drawing/2014/main" id="{ADD03677-58F9-A532-A9FB-338E11FC5DA2}"/>
                </a:ext>
              </a:extLst>
            </p:cNvPr>
            <p:cNvCxnSpPr>
              <a:cxnSpLocks/>
            </p:cNvCxnSpPr>
            <p:nvPr/>
          </p:nvCxnSpPr>
          <p:spPr>
            <a:xfrm>
              <a:off x="4868052" y="1900561"/>
              <a:ext cx="513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e 11">
            <a:extLst>
              <a:ext uri="{FF2B5EF4-FFF2-40B4-BE49-F238E27FC236}">
                <a16:creationId xmlns:a16="http://schemas.microsoft.com/office/drawing/2014/main" id="{C414E1E7-9C29-4229-B709-6319F45F6318}"/>
              </a:ext>
            </a:extLst>
          </p:cNvPr>
          <p:cNvGrpSpPr/>
          <p:nvPr/>
        </p:nvGrpSpPr>
        <p:grpSpPr>
          <a:xfrm>
            <a:off x="4877596" y="2103391"/>
            <a:ext cx="1235020" cy="1185287"/>
            <a:chOff x="4877596" y="2103391"/>
            <a:chExt cx="1235020" cy="1185287"/>
          </a:xfrm>
        </p:grpSpPr>
        <p:cxnSp>
          <p:nvCxnSpPr>
            <p:cNvPr id="11" name="Connecteur droit 10">
              <a:extLst>
                <a:ext uri="{FF2B5EF4-FFF2-40B4-BE49-F238E27FC236}">
                  <a16:creationId xmlns:a16="http://schemas.microsoft.com/office/drawing/2014/main" id="{9BD7FDD1-2F3D-1868-6BF1-2F05B4D61100}"/>
                </a:ext>
              </a:extLst>
            </p:cNvPr>
            <p:cNvCxnSpPr>
              <a:cxnSpLocks/>
            </p:cNvCxnSpPr>
            <p:nvPr/>
          </p:nvCxnSpPr>
          <p:spPr>
            <a:xfrm flipV="1">
              <a:off x="5397676" y="2103391"/>
              <a:ext cx="714940" cy="66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cercle, Graphique, art&#10;&#10;Description générée automatiquement">
              <a:extLst>
                <a:ext uri="{FF2B5EF4-FFF2-40B4-BE49-F238E27FC236}">
                  <a16:creationId xmlns:a16="http://schemas.microsoft.com/office/drawing/2014/main" id="{048ADFC8-88CF-2C2C-B4D1-06128F8859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7596" y="2797146"/>
              <a:ext cx="491532" cy="491532"/>
            </a:xfrm>
            <a:prstGeom prst="rect">
              <a:avLst/>
            </a:prstGeom>
          </p:spPr>
        </p:pic>
      </p:grpSp>
      <p:cxnSp>
        <p:nvCxnSpPr>
          <p:cNvPr id="15" name="Connecteur droit 14">
            <a:extLst>
              <a:ext uri="{FF2B5EF4-FFF2-40B4-BE49-F238E27FC236}">
                <a16:creationId xmlns:a16="http://schemas.microsoft.com/office/drawing/2014/main" id="{10E89AF1-E70F-27F8-6832-CC6740BF924A}"/>
              </a:ext>
            </a:extLst>
          </p:cNvPr>
          <p:cNvCxnSpPr>
            <a:cxnSpLocks/>
          </p:cNvCxnSpPr>
          <p:nvPr/>
        </p:nvCxnSpPr>
        <p:spPr>
          <a:xfrm flipV="1">
            <a:off x="5890451" y="2095762"/>
            <a:ext cx="229304" cy="674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capture d’écran, ordinateur, Rectangle, multimédia&#10;&#10;Description générée automatiquement">
            <a:extLst>
              <a:ext uri="{FF2B5EF4-FFF2-40B4-BE49-F238E27FC236}">
                <a16:creationId xmlns:a16="http://schemas.microsoft.com/office/drawing/2014/main" id="{60467A6F-16D9-7C3B-7208-4FCC1BFA5F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2419" y="2683468"/>
            <a:ext cx="776064" cy="776064"/>
          </a:xfrm>
          <a:prstGeom prst="rect">
            <a:avLst/>
          </a:prstGeom>
        </p:spPr>
      </p:pic>
      <p:cxnSp>
        <p:nvCxnSpPr>
          <p:cNvPr id="22" name="Connecteur droit 21">
            <a:extLst>
              <a:ext uri="{FF2B5EF4-FFF2-40B4-BE49-F238E27FC236}">
                <a16:creationId xmlns:a16="http://schemas.microsoft.com/office/drawing/2014/main" id="{BBFF56BC-2BFC-B0C7-A176-C4E4B28EA04A}"/>
              </a:ext>
            </a:extLst>
          </p:cNvPr>
          <p:cNvCxnSpPr>
            <a:cxnSpLocks/>
          </p:cNvCxnSpPr>
          <p:nvPr/>
        </p:nvCxnSpPr>
        <p:spPr>
          <a:xfrm flipH="1" flipV="1">
            <a:off x="6119755" y="2095762"/>
            <a:ext cx="423656" cy="647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descr="Une image contenant croquis, dessin, noir, Graphique&#10;&#10;Description générée automatiquement">
            <a:extLst>
              <a:ext uri="{FF2B5EF4-FFF2-40B4-BE49-F238E27FC236}">
                <a16:creationId xmlns:a16="http://schemas.microsoft.com/office/drawing/2014/main" id="{6622E00D-A028-7EEF-9AF6-D546152034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7359" y="2731534"/>
            <a:ext cx="938102" cy="532011"/>
          </a:xfrm>
          <a:prstGeom prst="rect">
            <a:avLst/>
          </a:prstGeom>
        </p:spPr>
      </p:pic>
      <p:cxnSp>
        <p:nvCxnSpPr>
          <p:cNvPr id="30" name="Connecteur droit 29">
            <a:extLst>
              <a:ext uri="{FF2B5EF4-FFF2-40B4-BE49-F238E27FC236}">
                <a16:creationId xmlns:a16="http://schemas.microsoft.com/office/drawing/2014/main" id="{22775229-5202-6B89-305D-C0A9EE131979}"/>
              </a:ext>
            </a:extLst>
          </p:cNvPr>
          <p:cNvCxnSpPr>
            <a:cxnSpLocks/>
          </p:cNvCxnSpPr>
          <p:nvPr/>
        </p:nvCxnSpPr>
        <p:spPr>
          <a:xfrm flipH="1" flipV="1">
            <a:off x="6112616" y="2095762"/>
            <a:ext cx="1140449" cy="58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descr="Une image contenant cercle, Bleu électrique, cœur, Graphique&#10;&#10;Description générée automatiquement">
            <a:extLst>
              <a:ext uri="{FF2B5EF4-FFF2-40B4-BE49-F238E27FC236}">
                <a16:creationId xmlns:a16="http://schemas.microsoft.com/office/drawing/2014/main" id="{CB859E7F-D4FB-3045-E9EE-4F3802621E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07393" y="2624742"/>
            <a:ext cx="700829" cy="659603"/>
          </a:xfrm>
          <a:prstGeom prst="rect">
            <a:avLst/>
          </a:prstGeom>
        </p:spPr>
      </p:pic>
      <p:cxnSp>
        <p:nvCxnSpPr>
          <p:cNvPr id="35" name="Connecteur droit 34">
            <a:extLst>
              <a:ext uri="{FF2B5EF4-FFF2-40B4-BE49-F238E27FC236}">
                <a16:creationId xmlns:a16="http://schemas.microsoft.com/office/drawing/2014/main" id="{0A0E000E-42FB-E337-F131-4ECA269D2F2C}"/>
              </a:ext>
            </a:extLst>
          </p:cNvPr>
          <p:cNvCxnSpPr>
            <a:cxnSpLocks/>
          </p:cNvCxnSpPr>
          <p:nvPr/>
        </p:nvCxnSpPr>
        <p:spPr>
          <a:xfrm>
            <a:off x="6875994" y="1911362"/>
            <a:ext cx="1282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615134C4-2430-4C18-2016-ED876B7855DF}"/>
              </a:ext>
            </a:extLst>
          </p:cNvPr>
          <p:cNvSpPr txBox="1"/>
          <p:nvPr/>
        </p:nvSpPr>
        <p:spPr>
          <a:xfrm>
            <a:off x="8158480" y="1712039"/>
            <a:ext cx="2042893" cy="307777"/>
          </a:xfrm>
          <a:prstGeom prst="rect">
            <a:avLst/>
          </a:prstGeom>
          <a:noFill/>
        </p:spPr>
        <p:txBody>
          <a:bodyPr wrap="square" rtlCol="0">
            <a:spAutoFit/>
          </a:bodyPr>
          <a:lstStyle/>
          <a:p>
            <a:r>
              <a:rPr lang="fr-FR" sz="1400" cap="small" dirty="0"/>
              <a:t>Service DNS</a:t>
            </a:r>
          </a:p>
        </p:txBody>
      </p:sp>
      <p:pic>
        <p:nvPicPr>
          <p:cNvPr id="18" name="Image 17">
            <a:extLst>
              <a:ext uri="{FF2B5EF4-FFF2-40B4-BE49-F238E27FC236}">
                <a16:creationId xmlns:a16="http://schemas.microsoft.com/office/drawing/2014/main" id="{47F57956-2167-E56A-8745-3B5280DF2FAD}"/>
              </a:ext>
            </a:extLst>
          </p:cNvPr>
          <p:cNvPicPr>
            <a:picLocks noChangeAspect="1"/>
          </p:cNvPicPr>
          <p:nvPr/>
        </p:nvPicPr>
        <p:blipFill>
          <a:blip r:embed="rId9"/>
          <a:stretch>
            <a:fillRect/>
          </a:stretch>
        </p:blipFill>
        <p:spPr>
          <a:xfrm>
            <a:off x="8092769" y="2069793"/>
            <a:ext cx="1726428" cy="841017"/>
          </a:xfrm>
          <a:prstGeom prst="rect">
            <a:avLst/>
          </a:prstGeom>
        </p:spPr>
      </p:pic>
      <p:pic>
        <p:nvPicPr>
          <p:cNvPr id="20" name="Image 19" descr="Une image contenant dessin humoristique, capture d’écran, mammifère, Graphique&#10;&#10;Description générée automatiquement">
            <a:extLst>
              <a:ext uri="{FF2B5EF4-FFF2-40B4-BE49-F238E27FC236}">
                <a16:creationId xmlns:a16="http://schemas.microsoft.com/office/drawing/2014/main" id="{6EAE9968-4A2F-6CA3-818A-961DC83993EC}"/>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4073021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445BB-F174-5FEE-40C6-D00CE03B1D88}"/>
            </a:ext>
          </a:extLst>
        </p:cNvPr>
        <p:cNvGrpSpPr/>
        <p:nvPr/>
      </p:nvGrpSpPr>
      <p:grpSpPr>
        <a:xfrm>
          <a:off x="0" y="0"/>
          <a:ext cx="0" cy="0"/>
          <a:chOff x="0" y="0"/>
          <a:chExt cx="0" cy="0"/>
        </a:xfrm>
      </p:grpSpPr>
      <p:sp>
        <p:nvSpPr>
          <p:cNvPr id="12" name="ZoneTexte 11">
            <a:extLst>
              <a:ext uri="{FF2B5EF4-FFF2-40B4-BE49-F238E27FC236}">
                <a16:creationId xmlns:a16="http://schemas.microsoft.com/office/drawing/2014/main" id="{FD84C019-F0B3-1906-3CC5-E10B6321FCFA}"/>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Stockage &amp; sauvegarde</a:t>
            </a:r>
          </a:p>
        </p:txBody>
      </p:sp>
      <p:sp>
        <p:nvSpPr>
          <p:cNvPr id="17" name="Hexagone 16">
            <a:extLst>
              <a:ext uri="{FF2B5EF4-FFF2-40B4-BE49-F238E27FC236}">
                <a16:creationId xmlns:a16="http://schemas.microsoft.com/office/drawing/2014/main" id="{B6D8C6EA-E80C-B0B9-FCAB-02D6F1C42DAE}"/>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123F1344-E62C-E83E-84CA-DC51A430AAC3}"/>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11" name="ZoneTexte 10">
            <a:extLst>
              <a:ext uri="{FF2B5EF4-FFF2-40B4-BE49-F238E27FC236}">
                <a16:creationId xmlns:a16="http://schemas.microsoft.com/office/drawing/2014/main" id="{89B03D5C-2236-39D2-A14B-E4702C0EEED5}"/>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77E02CC5-13E3-4C7D-241D-0037B0F095D5}"/>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FE0E085D-1447-2B63-FC45-9979EFB5F970}"/>
              </a:ext>
            </a:extLst>
          </p:cNvPr>
          <p:cNvSpPr/>
          <p:nvPr/>
        </p:nvSpPr>
        <p:spPr>
          <a:xfrm>
            <a:off x="916243" y="1799016"/>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ECE3F531-8730-ADB6-243B-C0DD7A86EFA7}"/>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97E49BCB-70EC-95D1-48BF-832CAD0C8349}"/>
              </a:ext>
            </a:extLst>
          </p:cNvPr>
          <p:cNvSpPr txBox="1"/>
          <p:nvPr/>
        </p:nvSpPr>
        <p:spPr>
          <a:xfrm>
            <a:off x="-2556010" y="3480822"/>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715DFDDE-C1DA-6EB8-B0D6-B4CD0454FD2B}"/>
              </a:ext>
            </a:extLst>
          </p:cNvPr>
          <p:cNvSpPr/>
          <p:nvPr/>
        </p:nvSpPr>
        <p:spPr>
          <a:xfrm>
            <a:off x="916243"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49187671-F2CE-9597-E330-CD00F09F97F6}"/>
              </a:ext>
            </a:extLst>
          </p:cNvPr>
          <p:cNvSpPr txBox="1"/>
          <p:nvPr/>
        </p:nvSpPr>
        <p:spPr>
          <a:xfrm>
            <a:off x="-2700609" y="4971868"/>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301CD185-154A-1CA3-8B3F-80B05EA3F561}"/>
              </a:ext>
            </a:extLst>
          </p:cNvPr>
          <p:cNvSpPr txBox="1"/>
          <p:nvPr/>
        </p:nvSpPr>
        <p:spPr>
          <a:xfrm>
            <a:off x="-2471331" y="1989776"/>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00770E84-BA3B-B5C3-9CC3-AE3F9807DFE9}"/>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0C151B45-F2CC-DE5D-975C-B95E5EE2A661}"/>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01C90A66-B962-E33B-5233-980D6592DE6B}"/>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9F360801-BA9A-D415-08EF-1276C92FC2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3240059"/>
            <a:ext cx="891352" cy="939438"/>
          </a:xfrm>
          <a:prstGeom prst="rect">
            <a:avLst/>
          </a:prstGeom>
        </p:spPr>
      </p:pic>
      <p:sp>
        <p:nvSpPr>
          <p:cNvPr id="56" name="Ellipse 55">
            <a:extLst>
              <a:ext uri="{FF2B5EF4-FFF2-40B4-BE49-F238E27FC236}">
                <a16:creationId xmlns:a16="http://schemas.microsoft.com/office/drawing/2014/main" id="{B3D8A2C5-1C62-15F3-48FF-D9CFAAC77B86}"/>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a:extLst>
              <a:ext uri="{FF2B5EF4-FFF2-40B4-BE49-F238E27FC236}">
                <a16:creationId xmlns:a16="http://schemas.microsoft.com/office/drawing/2014/main" id="{5CE08DED-2878-5EDD-25B6-998BE531C8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4691034"/>
            <a:ext cx="891352" cy="939438"/>
          </a:xfrm>
          <a:prstGeom prst="rect">
            <a:avLst/>
          </a:prstGeom>
        </p:spPr>
      </p:pic>
      <p:pic>
        <p:nvPicPr>
          <p:cNvPr id="58" name="Graphique 57">
            <a:extLst>
              <a:ext uri="{FF2B5EF4-FFF2-40B4-BE49-F238E27FC236}">
                <a16:creationId xmlns:a16="http://schemas.microsoft.com/office/drawing/2014/main" id="{42731B4E-F21A-21B2-2D28-E14D20DB3C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1789085"/>
            <a:ext cx="891352" cy="939438"/>
          </a:xfrm>
          <a:prstGeom prst="rect">
            <a:avLst/>
          </a:prstGeom>
        </p:spPr>
      </p:pic>
      <p:pic>
        <p:nvPicPr>
          <p:cNvPr id="2" name="Image 1" descr="Une image contenant dessin humoristique, capture d’écran, mammifère, Graphique&#10;&#10;Description générée automatiquement">
            <a:extLst>
              <a:ext uri="{FF2B5EF4-FFF2-40B4-BE49-F238E27FC236}">
                <a16:creationId xmlns:a16="http://schemas.microsoft.com/office/drawing/2014/main" id="{86ABF337-24B5-CF6C-0E2D-368F299D602C}"/>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16481488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5F287-F579-35D1-787F-23ED9C00F7F0}"/>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20E55DDE-4F73-8E06-EB7D-4A60572971AF}"/>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2A8A8B54-C671-2A3F-3A57-5AE1756E1803}"/>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8346FDBD-8255-4D23-A984-62448E166894}"/>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127B09D3-D487-A335-0C71-5DF8E60CACC8}"/>
              </a:ext>
            </a:extLst>
          </p:cNvPr>
          <p:cNvSpPr/>
          <p:nvPr/>
        </p:nvSpPr>
        <p:spPr>
          <a:xfrm>
            <a:off x="916243" y="1799016"/>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D08E583C-A78A-47AF-B90B-88ACB50F6068}"/>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93CFA8C2-E06E-F007-2728-84E5D9184975}"/>
              </a:ext>
            </a:extLst>
          </p:cNvPr>
          <p:cNvSpPr txBox="1"/>
          <p:nvPr/>
        </p:nvSpPr>
        <p:spPr>
          <a:xfrm>
            <a:off x="-2556010" y="3480822"/>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6CAC9909-DFD7-7967-30AD-5BCE86381AC3}"/>
              </a:ext>
            </a:extLst>
          </p:cNvPr>
          <p:cNvSpPr/>
          <p:nvPr/>
        </p:nvSpPr>
        <p:spPr>
          <a:xfrm>
            <a:off x="916243"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AAF2801E-8E89-BF90-24B3-4ECC95924AFA}"/>
              </a:ext>
            </a:extLst>
          </p:cNvPr>
          <p:cNvSpPr txBox="1"/>
          <p:nvPr/>
        </p:nvSpPr>
        <p:spPr>
          <a:xfrm>
            <a:off x="-3267736" y="4832310"/>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8F028633-78B2-3592-ACD8-661101173FDA}"/>
              </a:ext>
            </a:extLst>
          </p:cNvPr>
          <p:cNvSpPr txBox="1"/>
          <p:nvPr/>
        </p:nvSpPr>
        <p:spPr>
          <a:xfrm>
            <a:off x="1306227" y="2002888"/>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5A1004CF-5E7F-560F-35DB-AD4365D41623}"/>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EDFDF865-CAC0-FA51-9AFA-82362D49B7BB}"/>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8466567E-BAE6-043D-B153-D0C05C52CA16}"/>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2722E8FF-4B02-6613-BED1-1045AF0339A2}"/>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Graphique 54">
            <a:extLst>
              <a:ext uri="{FF2B5EF4-FFF2-40B4-BE49-F238E27FC236}">
                <a16:creationId xmlns:a16="http://schemas.microsoft.com/office/drawing/2014/main" id="{FB95F2E3-0A35-C696-5257-BE3106BBAC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3240059"/>
            <a:ext cx="891352" cy="939438"/>
          </a:xfrm>
          <a:prstGeom prst="rect">
            <a:avLst/>
          </a:prstGeom>
        </p:spPr>
      </p:pic>
      <p:pic>
        <p:nvPicPr>
          <p:cNvPr id="14" name="Graphique 56">
            <a:extLst>
              <a:ext uri="{FF2B5EF4-FFF2-40B4-BE49-F238E27FC236}">
                <a16:creationId xmlns:a16="http://schemas.microsoft.com/office/drawing/2014/main" id="{2F0CA393-A7AB-FD44-0598-78101EE3ED3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4691034"/>
            <a:ext cx="891352" cy="939438"/>
          </a:xfrm>
          <a:prstGeom prst="rect">
            <a:avLst/>
          </a:prstGeom>
        </p:spPr>
      </p:pic>
      <p:pic>
        <p:nvPicPr>
          <p:cNvPr id="26" name="Graphique 57">
            <a:extLst>
              <a:ext uri="{FF2B5EF4-FFF2-40B4-BE49-F238E27FC236}">
                <a16:creationId xmlns:a16="http://schemas.microsoft.com/office/drawing/2014/main" id="{603CBA26-C32F-C71C-5EFB-F5701E6AAE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1789085"/>
            <a:ext cx="891352" cy="939438"/>
          </a:xfrm>
          <a:prstGeom prst="rect">
            <a:avLst/>
          </a:prstGeom>
        </p:spPr>
      </p:pic>
      <p:sp>
        <p:nvSpPr>
          <p:cNvPr id="5" name="ZoneTexte 4">
            <a:extLst>
              <a:ext uri="{FF2B5EF4-FFF2-40B4-BE49-F238E27FC236}">
                <a16:creationId xmlns:a16="http://schemas.microsoft.com/office/drawing/2014/main" id="{E8186072-0162-0B12-5AA0-23889920D193}"/>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Stockage &amp; sauvegarde</a:t>
            </a:r>
          </a:p>
        </p:txBody>
      </p:sp>
      <p:grpSp>
        <p:nvGrpSpPr>
          <p:cNvPr id="34" name="Groupe 33">
            <a:extLst>
              <a:ext uri="{FF2B5EF4-FFF2-40B4-BE49-F238E27FC236}">
                <a16:creationId xmlns:a16="http://schemas.microsoft.com/office/drawing/2014/main" id="{5ACE7D5B-A4BA-EF7A-3C7D-12F6B7C18C87}"/>
              </a:ext>
            </a:extLst>
          </p:cNvPr>
          <p:cNvGrpSpPr/>
          <p:nvPr/>
        </p:nvGrpSpPr>
        <p:grpSpPr>
          <a:xfrm>
            <a:off x="4572598" y="2204795"/>
            <a:ext cx="5292223" cy="1822272"/>
            <a:chOff x="4454775" y="3157264"/>
            <a:chExt cx="5292223" cy="1822272"/>
          </a:xfrm>
        </p:grpSpPr>
        <p:pic>
          <p:nvPicPr>
            <p:cNvPr id="32" name="Image 31" descr="Une image contenant capture d’écran, conception&#10;&#10;Description générée automatiquement">
              <a:extLst>
                <a:ext uri="{FF2B5EF4-FFF2-40B4-BE49-F238E27FC236}">
                  <a16:creationId xmlns:a16="http://schemas.microsoft.com/office/drawing/2014/main" id="{23782A68-EE96-E488-EC17-8CD7B9368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4775" y="3157264"/>
              <a:ext cx="5292223" cy="1514495"/>
            </a:xfrm>
            <a:prstGeom prst="rect">
              <a:avLst/>
            </a:prstGeom>
          </p:spPr>
        </p:pic>
        <p:sp>
          <p:nvSpPr>
            <p:cNvPr id="33" name="ZoneTexte 32">
              <a:extLst>
                <a:ext uri="{FF2B5EF4-FFF2-40B4-BE49-F238E27FC236}">
                  <a16:creationId xmlns:a16="http://schemas.microsoft.com/office/drawing/2014/main" id="{316C8BD0-71AD-69F7-9C47-4B576D598448}"/>
                </a:ext>
              </a:extLst>
            </p:cNvPr>
            <p:cNvSpPr txBox="1"/>
            <p:nvPr/>
          </p:nvSpPr>
          <p:spPr>
            <a:xfrm>
              <a:off x="6079439" y="4671759"/>
              <a:ext cx="2042893" cy="307777"/>
            </a:xfrm>
            <a:prstGeom prst="rect">
              <a:avLst/>
            </a:prstGeom>
            <a:noFill/>
          </p:spPr>
          <p:txBody>
            <a:bodyPr wrap="square" rtlCol="0">
              <a:spAutoFit/>
            </a:bodyPr>
            <a:lstStyle/>
            <a:p>
              <a:r>
                <a:rPr lang="fr-FR" sz="1400" cap="small" dirty="0"/>
                <a:t>Storage Area Network</a:t>
              </a:r>
            </a:p>
          </p:txBody>
        </p:sp>
      </p:grpSp>
      <p:grpSp>
        <p:nvGrpSpPr>
          <p:cNvPr id="58" name="Groupe 57">
            <a:extLst>
              <a:ext uri="{FF2B5EF4-FFF2-40B4-BE49-F238E27FC236}">
                <a16:creationId xmlns:a16="http://schemas.microsoft.com/office/drawing/2014/main" id="{154D66EC-6E7B-C415-BC17-3A4D1388E414}"/>
              </a:ext>
            </a:extLst>
          </p:cNvPr>
          <p:cNvGrpSpPr/>
          <p:nvPr/>
        </p:nvGrpSpPr>
        <p:grpSpPr>
          <a:xfrm>
            <a:off x="5859234" y="4027067"/>
            <a:ext cx="2930671" cy="673898"/>
            <a:chOff x="5859234" y="4027067"/>
            <a:chExt cx="2930671" cy="673898"/>
          </a:xfrm>
        </p:grpSpPr>
        <p:cxnSp>
          <p:nvCxnSpPr>
            <p:cNvPr id="35" name="Connecteur droit 34">
              <a:extLst>
                <a:ext uri="{FF2B5EF4-FFF2-40B4-BE49-F238E27FC236}">
                  <a16:creationId xmlns:a16="http://schemas.microsoft.com/office/drawing/2014/main" id="{C5A7518A-52B0-DF67-3EB0-A1C6038AA045}"/>
                </a:ext>
              </a:extLst>
            </p:cNvPr>
            <p:cNvCxnSpPr>
              <a:cxnSpLocks/>
            </p:cNvCxnSpPr>
            <p:nvPr/>
          </p:nvCxnSpPr>
          <p:spPr>
            <a:xfrm>
              <a:off x="7100887" y="4027067"/>
              <a:ext cx="0" cy="34357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8" name="ZoneTexte 37">
              <a:extLst>
                <a:ext uri="{FF2B5EF4-FFF2-40B4-BE49-F238E27FC236}">
                  <a16:creationId xmlns:a16="http://schemas.microsoft.com/office/drawing/2014/main" id="{92BBC021-2D3A-EC82-BF10-72C2B79303AC}"/>
                </a:ext>
              </a:extLst>
            </p:cNvPr>
            <p:cNvSpPr txBox="1"/>
            <p:nvPr/>
          </p:nvSpPr>
          <p:spPr>
            <a:xfrm>
              <a:off x="5859234" y="4393188"/>
              <a:ext cx="2930671" cy="307777"/>
            </a:xfrm>
            <a:prstGeom prst="rect">
              <a:avLst/>
            </a:prstGeom>
            <a:noFill/>
          </p:spPr>
          <p:txBody>
            <a:bodyPr wrap="square" rtlCol="0">
              <a:spAutoFit/>
            </a:bodyPr>
            <a:lstStyle/>
            <a:p>
              <a:r>
                <a:rPr lang="fr-FR" sz="1400" cap="small" dirty="0"/>
                <a:t>Réseau dédié de stockage de données</a:t>
              </a:r>
            </a:p>
          </p:txBody>
        </p:sp>
      </p:grpSp>
      <p:pic>
        <p:nvPicPr>
          <p:cNvPr id="2" name="Image 1" descr="Une image contenant dessin humoristique, capture d’écran, mammifère, Graphique&#10;&#10;Description générée automatiquement">
            <a:extLst>
              <a:ext uri="{FF2B5EF4-FFF2-40B4-BE49-F238E27FC236}">
                <a16:creationId xmlns:a16="http://schemas.microsoft.com/office/drawing/2014/main" id="{862EBEC4-25C1-30C4-3303-9125730C83A8}"/>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2126266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1000"/>
                                        <p:tgtEl>
                                          <p:spTgt spid="58"/>
                                        </p:tgtEl>
                                      </p:cBhvr>
                                    </p:animEffect>
                                    <p:anim calcmode="lin" valueType="num">
                                      <p:cBhvr>
                                        <p:cTn id="15" dur="1000" fill="hold"/>
                                        <p:tgtEl>
                                          <p:spTgt spid="58"/>
                                        </p:tgtEl>
                                        <p:attrNameLst>
                                          <p:attrName>ppt_x</p:attrName>
                                        </p:attrNameLst>
                                      </p:cBhvr>
                                      <p:tavLst>
                                        <p:tav tm="0">
                                          <p:val>
                                            <p:strVal val="#ppt_x"/>
                                          </p:val>
                                        </p:tav>
                                        <p:tav tm="100000">
                                          <p:val>
                                            <p:strVal val="#ppt_x"/>
                                          </p:val>
                                        </p:tav>
                                      </p:tavLst>
                                    </p:anim>
                                    <p:anim calcmode="lin" valueType="num">
                                      <p:cBhvr>
                                        <p:cTn id="16"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6A3D6-56F9-249A-C31B-3CA52DE157CC}"/>
            </a:ext>
          </a:extLst>
        </p:cNvPr>
        <p:cNvGrpSpPr/>
        <p:nvPr/>
      </p:nvGrpSpPr>
      <p:grpSpPr>
        <a:xfrm>
          <a:off x="0" y="0"/>
          <a:ext cx="0" cy="0"/>
          <a:chOff x="0" y="0"/>
          <a:chExt cx="0" cy="0"/>
        </a:xfrm>
      </p:grpSpPr>
      <p:sp>
        <p:nvSpPr>
          <p:cNvPr id="17" name="Hexagone 16">
            <a:extLst>
              <a:ext uri="{FF2B5EF4-FFF2-40B4-BE49-F238E27FC236}">
                <a16:creationId xmlns:a16="http://schemas.microsoft.com/office/drawing/2014/main" id="{C84EC290-ACB7-F1D1-419D-77E2DF249D8F}"/>
              </a:ext>
            </a:extLst>
          </p:cNvPr>
          <p:cNvSpPr/>
          <p:nvPr/>
        </p:nvSpPr>
        <p:spPr>
          <a:xfrm rot="18802443">
            <a:off x="8578221" y="-3460543"/>
            <a:ext cx="5638114" cy="4470727"/>
          </a:xfrm>
          <a:prstGeom prst="hexagon">
            <a:avLst/>
          </a:prstGeom>
          <a:solidFill>
            <a:srgbClr val="21448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40862390-D948-E29E-B33B-E99871836A19}"/>
              </a:ext>
            </a:extLst>
          </p:cNvPr>
          <p:cNvSpPr txBox="1"/>
          <p:nvPr/>
        </p:nvSpPr>
        <p:spPr>
          <a:xfrm>
            <a:off x="3550444" y="2072759"/>
            <a:ext cx="7100886" cy="369332"/>
          </a:xfrm>
          <a:prstGeom prst="rect">
            <a:avLst/>
          </a:prstGeom>
          <a:noFill/>
        </p:spPr>
        <p:txBody>
          <a:bodyPr wrap="square">
            <a:spAutoFit/>
          </a:bodyPr>
          <a:lstStyle/>
          <a:p>
            <a:r>
              <a:rPr lang="fr-FR" b="0" dirty="0">
                <a:effectLst/>
              </a:rPr>
              <a:t> </a:t>
            </a:r>
            <a:endParaRPr lang="fr-FR" dirty="0"/>
          </a:p>
        </p:txBody>
      </p:sp>
      <p:sp>
        <p:nvSpPr>
          <p:cNvPr id="7" name="Rectangle 6">
            <a:extLst>
              <a:ext uri="{FF2B5EF4-FFF2-40B4-BE49-F238E27FC236}">
                <a16:creationId xmlns:a16="http://schemas.microsoft.com/office/drawing/2014/main" id="{C23478BB-DDC3-C992-C551-4D44A5C7859A}"/>
              </a:ext>
            </a:extLst>
          </p:cNvPr>
          <p:cNvSpPr/>
          <p:nvPr/>
        </p:nvSpPr>
        <p:spPr>
          <a:xfrm>
            <a:off x="-16077" y="-198116"/>
            <a:ext cx="1738541" cy="7254232"/>
          </a:xfrm>
          <a:prstGeom prst="rect">
            <a:avLst/>
          </a:prstGeom>
          <a:solidFill>
            <a:srgbClr val="21448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4D5427C5-201D-65C3-9DFA-72D1AEEE2232}"/>
              </a:ext>
            </a:extLst>
          </p:cNvPr>
          <p:cNvSpPr/>
          <p:nvPr/>
        </p:nvSpPr>
        <p:spPr>
          <a:xfrm>
            <a:off x="916243" y="1799016"/>
            <a:ext cx="2802317"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6C618482-24EA-462A-8C35-D1C459FE5E24}"/>
              </a:ext>
            </a:extLst>
          </p:cNvPr>
          <p:cNvSpPr/>
          <p:nvPr/>
        </p:nvSpPr>
        <p:spPr>
          <a:xfrm>
            <a:off x="916243" y="3249990"/>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B9706799-5411-CA96-1473-F1F0DEEF0BE4}"/>
              </a:ext>
            </a:extLst>
          </p:cNvPr>
          <p:cNvSpPr txBox="1"/>
          <p:nvPr/>
        </p:nvSpPr>
        <p:spPr>
          <a:xfrm>
            <a:off x="-2556010" y="3480822"/>
            <a:ext cx="2265077" cy="369332"/>
          </a:xfrm>
          <a:prstGeom prst="rect">
            <a:avLst/>
          </a:prstGeom>
          <a:noFill/>
        </p:spPr>
        <p:txBody>
          <a:bodyPr wrap="square" rtlCol="0">
            <a:spAutoFit/>
          </a:bodyPr>
          <a:lstStyle/>
          <a:p>
            <a:pPr algn="ctr"/>
            <a:r>
              <a:rPr lang="fr-FR" b="1" dirty="0">
                <a:solidFill>
                  <a:schemeClr val="bg1"/>
                </a:solidFill>
              </a:rPr>
              <a:t>Sauvegarde</a:t>
            </a:r>
          </a:p>
        </p:txBody>
      </p:sp>
      <p:sp>
        <p:nvSpPr>
          <p:cNvPr id="28" name="Rectangle : coins arrondis 27">
            <a:extLst>
              <a:ext uri="{FF2B5EF4-FFF2-40B4-BE49-F238E27FC236}">
                <a16:creationId xmlns:a16="http://schemas.microsoft.com/office/drawing/2014/main" id="{A14985D3-2EA5-E673-6658-65891145DBB8}"/>
              </a:ext>
            </a:extLst>
          </p:cNvPr>
          <p:cNvSpPr/>
          <p:nvPr/>
        </p:nvSpPr>
        <p:spPr>
          <a:xfrm>
            <a:off x="916243" y="4700965"/>
            <a:ext cx="45719" cy="777077"/>
          </a:xfrm>
          <a:prstGeom prst="roundRect">
            <a:avLst/>
          </a:prstGeom>
          <a:solidFill>
            <a:srgbClr val="779AD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04AC0004-B1D1-1469-831E-ABCC1D5D4727}"/>
              </a:ext>
            </a:extLst>
          </p:cNvPr>
          <p:cNvSpPr txBox="1"/>
          <p:nvPr/>
        </p:nvSpPr>
        <p:spPr>
          <a:xfrm>
            <a:off x="-3267736" y="4832310"/>
            <a:ext cx="2265077" cy="369332"/>
          </a:xfrm>
          <a:prstGeom prst="rect">
            <a:avLst/>
          </a:prstGeom>
          <a:noFill/>
        </p:spPr>
        <p:txBody>
          <a:bodyPr wrap="square" rtlCol="0">
            <a:spAutoFit/>
          </a:bodyPr>
          <a:lstStyle/>
          <a:p>
            <a:pPr algn="ctr"/>
            <a:r>
              <a:rPr lang="fr-FR" b="1" dirty="0">
                <a:solidFill>
                  <a:schemeClr val="bg1"/>
                </a:solidFill>
              </a:rPr>
              <a:t>PCA - PRA</a:t>
            </a:r>
          </a:p>
        </p:txBody>
      </p:sp>
      <p:sp>
        <p:nvSpPr>
          <p:cNvPr id="48" name="ZoneTexte 47">
            <a:extLst>
              <a:ext uri="{FF2B5EF4-FFF2-40B4-BE49-F238E27FC236}">
                <a16:creationId xmlns:a16="http://schemas.microsoft.com/office/drawing/2014/main" id="{B792F6D5-DE64-EC3B-87F4-AD135D940001}"/>
              </a:ext>
            </a:extLst>
          </p:cNvPr>
          <p:cNvSpPr txBox="1"/>
          <p:nvPr/>
        </p:nvSpPr>
        <p:spPr>
          <a:xfrm>
            <a:off x="1306227" y="2002888"/>
            <a:ext cx="2265077" cy="369332"/>
          </a:xfrm>
          <a:prstGeom prst="rect">
            <a:avLst/>
          </a:prstGeom>
          <a:noFill/>
        </p:spPr>
        <p:txBody>
          <a:bodyPr wrap="square" rtlCol="0">
            <a:spAutoFit/>
          </a:bodyPr>
          <a:lstStyle/>
          <a:p>
            <a:pPr algn="ctr"/>
            <a:r>
              <a:rPr lang="fr-FR" b="1" dirty="0">
                <a:solidFill>
                  <a:schemeClr val="bg1"/>
                </a:solidFill>
              </a:rPr>
              <a:t>Stockage</a:t>
            </a:r>
          </a:p>
        </p:txBody>
      </p:sp>
      <p:sp>
        <p:nvSpPr>
          <p:cNvPr id="49" name="Rectangle 48">
            <a:extLst>
              <a:ext uri="{FF2B5EF4-FFF2-40B4-BE49-F238E27FC236}">
                <a16:creationId xmlns:a16="http://schemas.microsoft.com/office/drawing/2014/main" id="{FA3748CF-3E0C-DE60-3E72-4C32AD2DD584}"/>
              </a:ext>
            </a:extLst>
          </p:cNvPr>
          <p:cNvSpPr/>
          <p:nvPr/>
        </p:nvSpPr>
        <p:spPr>
          <a:xfrm>
            <a:off x="-673798" y="11412"/>
            <a:ext cx="1128543" cy="7254232"/>
          </a:xfrm>
          <a:prstGeom prst="rect">
            <a:avLst/>
          </a:prstGeom>
          <a:solidFill>
            <a:srgbClr val="214486"/>
          </a:solidFill>
          <a:ln w="19050">
            <a:solidFill>
              <a:srgbClr val="214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1E1E2159-1723-AFBE-68E8-0295859F0995}"/>
              </a:ext>
            </a:extLst>
          </p:cNvPr>
          <p:cNvSpPr/>
          <p:nvPr/>
        </p:nvSpPr>
        <p:spPr>
          <a:xfrm>
            <a:off x="477769" y="1799016"/>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CE501627-264D-21A7-7ECA-92B990824F06}"/>
              </a:ext>
            </a:extLst>
          </p:cNvPr>
          <p:cNvSpPr/>
          <p:nvPr/>
        </p:nvSpPr>
        <p:spPr>
          <a:xfrm>
            <a:off x="477769" y="3249990"/>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E4E55035-5CC9-0B5D-DB9F-02828E31E700}"/>
              </a:ext>
            </a:extLst>
          </p:cNvPr>
          <p:cNvSpPr/>
          <p:nvPr/>
        </p:nvSpPr>
        <p:spPr>
          <a:xfrm>
            <a:off x="477769" y="4700965"/>
            <a:ext cx="865638" cy="777077"/>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Graphique 54">
            <a:extLst>
              <a:ext uri="{FF2B5EF4-FFF2-40B4-BE49-F238E27FC236}">
                <a16:creationId xmlns:a16="http://schemas.microsoft.com/office/drawing/2014/main" id="{ADDEA7AD-47EE-981F-745D-CF72EB8C40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3240059"/>
            <a:ext cx="891352" cy="939438"/>
          </a:xfrm>
          <a:prstGeom prst="rect">
            <a:avLst/>
          </a:prstGeom>
        </p:spPr>
      </p:pic>
      <p:pic>
        <p:nvPicPr>
          <p:cNvPr id="14" name="Graphique 56">
            <a:extLst>
              <a:ext uri="{FF2B5EF4-FFF2-40B4-BE49-F238E27FC236}">
                <a16:creationId xmlns:a16="http://schemas.microsoft.com/office/drawing/2014/main" id="{2B56B2FC-8176-4FC7-E764-A3B5BAB6AB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4691034"/>
            <a:ext cx="891352" cy="939438"/>
          </a:xfrm>
          <a:prstGeom prst="rect">
            <a:avLst/>
          </a:prstGeom>
        </p:spPr>
      </p:pic>
      <p:pic>
        <p:nvPicPr>
          <p:cNvPr id="26" name="Graphique 57">
            <a:extLst>
              <a:ext uri="{FF2B5EF4-FFF2-40B4-BE49-F238E27FC236}">
                <a16:creationId xmlns:a16="http://schemas.microsoft.com/office/drawing/2014/main" id="{B6FEFB47-918C-893D-6D7B-749ADEFB88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447" y="1789085"/>
            <a:ext cx="891352" cy="939438"/>
          </a:xfrm>
          <a:prstGeom prst="rect">
            <a:avLst/>
          </a:prstGeom>
        </p:spPr>
      </p:pic>
      <p:sp>
        <p:nvSpPr>
          <p:cNvPr id="5" name="ZoneTexte 4">
            <a:extLst>
              <a:ext uri="{FF2B5EF4-FFF2-40B4-BE49-F238E27FC236}">
                <a16:creationId xmlns:a16="http://schemas.microsoft.com/office/drawing/2014/main" id="{D3AB6A0D-337D-EDC1-5C2B-FC44EF435E0C}"/>
              </a:ext>
            </a:extLst>
          </p:cNvPr>
          <p:cNvSpPr txBox="1"/>
          <p:nvPr/>
        </p:nvSpPr>
        <p:spPr>
          <a:xfrm>
            <a:off x="1489224" y="204029"/>
            <a:ext cx="8429780" cy="707886"/>
          </a:xfrm>
          <a:prstGeom prst="rect">
            <a:avLst/>
          </a:prstGeom>
          <a:noFill/>
        </p:spPr>
        <p:txBody>
          <a:bodyPr wrap="square" rtlCol="0">
            <a:spAutoFit/>
          </a:bodyPr>
          <a:lstStyle/>
          <a:p>
            <a:pPr algn="ctr"/>
            <a:r>
              <a:rPr lang="fr-FR" sz="4000" cap="small" dirty="0"/>
              <a:t>Stockage &amp; sauvegarde</a:t>
            </a:r>
          </a:p>
        </p:txBody>
      </p:sp>
      <p:grpSp>
        <p:nvGrpSpPr>
          <p:cNvPr id="57" name="Groupe 56">
            <a:extLst>
              <a:ext uri="{FF2B5EF4-FFF2-40B4-BE49-F238E27FC236}">
                <a16:creationId xmlns:a16="http://schemas.microsoft.com/office/drawing/2014/main" id="{AF3ED629-687C-B9C6-FBB2-71E89461987B}"/>
              </a:ext>
            </a:extLst>
          </p:cNvPr>
          <p:cNvGrpSpPr/>
          <p:nvPr/>
        </p:nvGrpSpPr>
        <p:grpSpPr>
          <a:xfrm>
            <a:off x="5345999" y="1108790"/>
            <a:ext cx="2612408" cy="4440857"/>
            <a:chOff x="5345999" y="1108790"/>
            <a:chExt cx="2612408" cy="4440857"/>
          </a:xfrm>
        </p:grpSpPr>
        <p:pic>
          <p:nvPicPr>
            <p:cNvPr id="3" name="Image 2">
              <a:extLst>
                <a:ext uri="{FF2B5EF4-FFF2-40B4-BE49-F238E27FC236}">
                  <a16:creationId xmlns:a16="http://schemas.microsoft.com/office/drawing/2014/main" id="{778BB798-13BE-D2F8-EC8D-303E44E8E78D}"/>
                </a:ext>
              </a:extLst>
            </p:cNvPr>
            <p:cNvPicPr>
              <a:picLocks noChangeAspect="1"/>
            </p:cNvPicPr>
            <p:nvPr/>
          </p:nvPicPr>
          <p:blipFill>
            <a:blip r:embed="rId3"/>
            <a:stretch>
              <a:fillRect/>
            </a:stretch>
          </p:blipFill>
          <p:spPr>
            <a:xfrm>
              <a:off x="5925769" y="1108790"/>
              <a:ext cx="1452868" cy="2600988"/>
            </a:xfrm>
            <a:prstGeom prst="rect">
              <a:avLst/>
            </a:prstGeom>
          </p:spPr>
        </p:pic>
        <p:pic>
          <p:nvPicPr>
            <p:cNvPr id="6" name="Image 5" descr="Une image contenant capture d’écran, conception&#10;&#10;Description générée automatiquement">
              <a:extLst>
                <a:ext uri="{FF2B5EF4-FFF2-40B4-BE49-F238E27FC236}">
                  <a16:creationId xmlns:a16="http://schemas.microsoft.com/office/drawing/2014/main" id="{9F162E78-947D-FC7B-DB3A-DA61D12B10A0}"/>
                </a:ext>
              </a:extLst>
            </p:cNvPr>
            <p:cNvPicPr>
              <a:picLocks noChangeAspect="1"/>
            </p:cNvPicPr>
            <p:nvPr/>
          </p:nvPicPr>
          <p:blipFill rotWithShape="1">
            <a:blip r:embed="rId4">
              <a:extLst>
                <a:ext uri="{28A0092B-C50C-407E-A947-70E740481C1C}">
                  <a14:useLocalDpi xmlns:a14="http://schemas.microsoft.com/office/drawing/2010/main" val="0"/>
                </a:ext>
              </a:extLst>
            </a:blip>
            <a:srcRect t="23208" b="32559"/>
            <a:stretch/>
          </p:blipFill>
          <p:spPr>
            <a:xfrm>
              <a:off x="5345999" y="4349656"/>
              <a:ext cx="1159540" cy="553265"/>
            </a:xfrm>
            <a:prstGeom prst="rect">
              <a:avLst/>
            </a:prstGeom>
          </p:spPr>
        </p:pic>
        <p:pic>
          <p:nvPicPr>
            <p:cNvPr id="8" name="Image 7" descr="Une image contenant capture d’écran, conception&#10;&#10;Description générée automatiquement">
              <a:extLst>
                <a:ext uri="{FF2B5EF4-FFF2-40B4-BE49-F238E27FC236}">
                  <a16:creationId xmlns:a16="http://schemas.microsoft.com/office/drawing/2014/main" id="{E6211764-3873-E6EB-CD08-873B50289187}"/>
                </a:ext>
              </a:extLst>
            </p:cNvPr>
            <p:cNvPicPr>
              <a:picLocks noChangeAspect="1"/>
            </p:cNvPicPr>
            <p:nvPr/>
          </p:nvPicPr>
          <p:blipFill rotWithShape="1">
            <a:blip r:embed="rId4">
              <a:extLst>
                <a:ext uri="{28A0092B-C50C-407E-A947-70E740481C1C}">
                  <a14:useLocalDpi xmlns:a14="http://schemas.microsoft.com/office/drawing/2010/main" val="0"/>
                </a:ext>
              </a:extLst>
            </a:blip>
            <a:srcRect t="23208" b="32559"/>
            <a:stretch/>
          </p:blipFill>
          <p:spPr>
            <a:xfrm>
              <a:off x="6798867" y="4344435"/>
              <a:ext cx="1159540" cy="553265"/>
            </a:xfrm>
            <a:prstGeom prst="rect">
              <a:avLst/>
            </a:prstGeom>
          </p:spPr>
        </p:pic>
        <p:cxnSp>
          <p:nvCxnSpPr>
            <p:cNvPr id="10" name="Connecteur droit 9">
              <a:extLst>
                <a:ext uri="{FF2B5EF4-FFF2-40B4-BE49-F238E27FC236}">
                  <a16:creationId xmlns:a16="http://schemas.microsoft.com/office/drawing/2014/main" id="{5C3137A1-9C91-F088-C554-5CF6C8098047}"/>
                </a:ext>
              </a:extLst>
            </p:cNvPr>
            <p:cNvCxnSpPr>
              <a:cxnSpLocks/>
            </p:cNvCxnSpPr>
            <p:nvPr/>
          </p:nvCxnSpPr>
          <p:spPr>
            <a:xfrm>
              <a:off x="6683662" y="3709778"/>
              <a:ext cx="615909" cy="7554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00EF900B-1607-57CB-6668-2B2121B901DC}"/>
                </a:ext>
              </a:extLst>
            </p:cNvPr>
            <p:cNvCxnSpPr>
              <a:cxnSpLocks/>
            </p:cNvCxnSpPr>
            <p:nvPr/>
          </p:nvCxnSpPr>
          <p:spPr>
            <a:xfrm flipH="1">
              <a:off x="5900493" y="3707199"/>
              <a:ext cx="636505" cy="76382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 name="Connecteur droit 19">
              <a:extLst>
                <a:ext uri="{FF2B5EF4-FFF2-40B4-BE49-F238E27FC236}">
                  <a16:creationId xmlns:a16="http://schemas.microsoft.com/office/drawing/2014/main" id="{3548BFDA-1C31-5215-CC0D-BB1E75C6E600}"/>
                </a:ext>
              </a:extLst>
            </p:cNvPr>
            <p:cNvCxnSpPr>
              <a:cxnSpLocks/>
            </p:cNvCxnSpPr>
            <p:nvPr/>
          </p:nvCxnSpPr>
          <p:spPr>
            <a:xfrm>
              <a:off x="5817401" y="4787382"/>
              <a:ext cx="615909" cy="75541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 name="Connecteur droit 20">
              <a:extLst>
                <a:ext uri="{FF2B5EF4-FFF2-40B4-BE49-F238E27FC236}">
                  <a16:creationId xmlns:a16="http://schemas.microsoft.com/office/drawing/2014/main" id="{D33143B2-1D57-763B-29F1-4F5B8D79FBD2}"/>
                </a:ext>
              </a:extLst>
            </p:cNvPr>
            <p:cNvCxnSpPr>
              <a:cxnSpLocks/>
            </p:cNvCxnSpPr>
            <p:nvPr/>
          </p:nvCxnSpPr>
          <p:spPr>
            <a:xfrm flipH="1">
              <a:off x="6767408" y="4785826"/>
              <a:ext cx="636505" cy="76382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grpSp>
        <p:nvGrpSpPr>
          <p:cNvPr id="34" name="Groupe 33">
            <a:extLst>
              <a:ext uri="{FF2B5EF4-FFF2-40B4-BE49-F238E27FC236}">
                <a16:creationId xmlns:a16="http://schemas.microsoft.com/office/drawing/2014/main" id="{8B8B5799-7FB5-0FAA-8659-2C7FE9A2201D}"/>
              </a:ext>
            </a:extLst>
          </p:cNvPr>
          <p:cNvGrpSpPr>
            <a:grpSpLocks noChangeAspect="1"/>
          </p:cNvGrpSpPr>
          <p:nvPr/>
        </p:nvGrpSpPr>
        <p:grpSpPr>
          <a:xfrm>
            <a:off x="5174481" y="5478042"/>
            <a:ext cx="2955445" cy="1061215"/>
            <a:chOff x="4454775" y="3157264"/>
            <a:chExt cx="5292223" cy="1900284"/>
          </a:xfrm>
        </p:grpSpPr>
        <p:pic>
          <p:nvPicPr>
            <p:cNvPr id="32" name="Image 31" descr="Une image contenant capture d’écran, conception&#10;&#10;Description générée automatiquement">
              <a:extLst>
                <a:ext uri="{FF2B5EF4-FFF2-40B4-BE49-F238E27FC236}">
                  <a16:creationId xmlns:a16="http://schemas.microsoft.com/office/drawing/2014/main" id="{6006194B-AC52-8EA7-F1D6-DF47AB05A3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4775" y="3157264"/>
              <a:ext cx="5292223" cy="1514495"/>
            </a:xfrm>
            <a:prstGeom prst="rect">
              <a:avLst/>
            </a:prstGeom>
          </p:spPr>
        </p:pic>
        <p:sp>
          <p:nvSpPr>
            <p:cNvPr id="33" name="ZoneTexte 32">
              <a:extLst>
                <a:ext uri="{FF2B5EF4-FFF2-40B4-BE49-F238E27FC236}">
                  <a16:creationId xmlns:a16="http://schemas.microsoft.com/office/drawing/2014/main" id="{16B78090-17A6-FBC2-CC44-CBC113036FE4}"/>
                </a:ext>
              </a:extLst>
            </p:cNvPr>
            <p:cNvSpPr txBox="1"/>
            <p:nvPr/>
          </p:nvSpPr>
          <p:spPr>
            <a:xfrm>
              <a:off x="6079440" y="4671759"/>
              <a:ext cx="2042893" cy="385789"/>
            </a:xfrm>
            <a:prstGeom prst="rect">
              <a:avLst/>
            </a:prstGeom>
            <a:noFill/>
          </p:spPr>
          <p:txBody>
            <a:bodyPr wrap="square" rtlCol="0">
              <a:spAutoFit/>
            </a:bodyPr>
            <a:lstStyle/>
            <a:p>
              <a:r>
                <a:rPr lang="fr-FR" sz="800" cap="small" dirty="0"/>
                <a:t>Storage Area Network</a:t>
              </a:r>
            </a:p>
          </p:txBody>
        </p:sp>
      </p:grpSp>
      <p:grpSp>
        <p:nvGrpSpPr>
          <p:cNvPr id="59" name="Groupe 58">
            <a:extLst>
              <a:ext uri="{FF2B5EF4-FFF2-40B4-BE49-F238E27FC236}">
                <a16:creationId xmlns:a16="http://schemas.microsoft.com/office/drawing/2014/main" id="{41B6DD3C-D22E-E95E-C332-A45EAB077E07}"/>
              </a:ext>
            </a:extLst>
          </p:cNvPr>
          <p:cNvGrpSpPr/>
          <p:nvPr/>
        </p:nvGrpSpPr>
        <p:grpSpPr>
          <a:xfrm>
            <a:off x="7702748" y="3964714"/>
            <a:ext cx="3431375" cy="522570"/>
            <a:chOff x="7702748" y="3964714"/>
            <a:chExt cx="3431375" cy="522570"/>
          </a:xfrm>
        </p:grpSpPr>
        <p:cxnSp>
          <p:nvCxnSpPr>
            <p:cNvPr id="23" name="Connecteur droit avec flèche 22">
              <a:extLst>
                <a:ext uri="{FF2B5EF4-FFF2-40B4-BE49-F238E27FC236}">
                  <a16:creationId xmlns:a16="http://schemas.microsoft.com/office/drawing/2014/main" id="{55FDF2A8-0389-1FB8-AEB1-C5026252BFE3}"/>
                </a:ext>
              </a:extLst>
            </p:cNvPr>
            <p:cNvCxnSpPr/>
            <p:nvPr/>
          </p:nvCxnSpPr>
          <p:spPr>
            <a:xfrm flipH="1">
              <a:off x="7702748" y="4201586"/>
              <a:ext cx="574236" cy="285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273E7FC2-7270-AC6A-2F98-0FE42CB037BA}"/>
                </a:ext>
              </a:extLst>
            </p:cNvPr>
            <p:cNvSpPr txBox="1"/>
            <p:nvPr/>
          </p:nvSpPr>
          <p:spPr>
            <a:xfrm>
              <a:off x="8203452" y="3964714"/>
              <a:ext cx="2930671" cy="307777"/>
            </a:xfrm>
            <a:prstGeom prst="rect">
              <a:avLst/>
            </a:prstGeom>
            <a:noFill/>
          </p:spPr>
          <p:txBody>
            <a:bodyPr wrap="square" rtlCol="0">
              <a:spAutoFit/>
            </a:bodyPr>
            <a:lstStyle/>
            <a:p>
              <a:r>
                <a:rPr lang="fr-FR" sz="1400" cap="small" dirty="0"/>
                <a:t>Switch SAN</a:t>
              </a:r>
            </a:p>
          </p:txBody>
        </p:sp>
      </p:grpSp>
      <p:grpSp>
        <p:nvGrpSpPr>
          <p:cNvPr id="60" name="Groupe 59">
            <a:extLst>
              <a:ext uri="{FF2B5EF4-FFF2-40B4-BE49-F238E27FC236}">
                <a16:creationId xmlns:a16="http://schemas.microsoft.com/office/drawing/2014/main" id="{12E00480-A726-9428-DA7A-34588C1841F8}"/>
              </a:ext>
            </a:extLst>
          </p:cNvPr>
          <p:cNvGrpSpPr/>
          <p:nvPr/>
        </p:nvGrpSpPr>
        <p:grpSpPr>
          <a:xfrm>
            <a:off x="3508754" y="4105737"/>
            <a:ext cx="2487154" cy="1005161"/>
            <a:chOff x="3508754" y="4105737"/>
            <a:chExt cx="2487154" cy="1005161"/>
          </a:xfrm>
        </p:grpSpPr>
        <p:sp>
          <p:nvSpPr>
            <p:cNvPr id="27" name="ZoneTexte 26">
              <a:extLst>
                <a:ext uri="{FF2B5EF4-FFF2-40B4-BE49-F238E27FC236}">
                  <a16:creationId xmlns:a16="http://schemas.microsoft.com/office/drawing/2014/main" id="{C84C2B9B-E31F-4983-54FA-4A7C56F15A18}"/>
                </a:ext>
              </a:extLst>
            </p:cNvPr>
            <p:cNvSpPr txBox="1"/>
            <p:nvPr/>
          </p:nvSpPr>
          <p:spPr>
            <a:xfrm>
              <a:off x="3508754" y="4365588"/>
              <a:ext cx="1214344" cy="307777"/>
            </a:xfrm>
            <a:prstGeom prst="rect">
              <a:avLst/>
            </a:prstGeom>
            <a:noFill/>
          </p:spPr>
          <p:txBody>
            <a:bodyPr wrap="square" rtlCol="0">
              <a:spAutoFit/>
            </a:bodyPr>
            <a:lstStyle/>
            <a:p>
              <a:r>
                <a:rPr lang="fr-FR" sz="1400" cap="small" dirty="0"/>
                <a:t>Fibre optique</a:t>
              </a:r>
            </a:p>
          </p:txBody>
        </p:sp>
        <p:cxnSp>
          <p:nvCxnSpPr>
            <p:cNvPr id="30" name="Connecteur droit avec flèche 29">
              <a:extLst>
                <a:ext uri="{FF2B5EF4-FFF2-40B4-BE49-F238E27FC236}">
                  <a16:creationId xmlns:a16="http://schemas.microsoft.com/office/drawing/2014/main" id="{6F1426A0-5146-CE0F-A86B-331B49BB5865}"/>
                </a:ext>
              </a:extLst>
            </p:cNvPr>
            <p:cNvCxnSpPr>
              <a:cxnSpLocks/>
            </p:cNvCxnSpPr>
            <p:nvPr/>
          </p:nvCxnSpPr>
          <p:spPr>
            <a:xfrm flipV="1">
              <a:off x="4488631" y="4105737"/>
              <a:ext cx="1507277" cy="3058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5EF58AC3-1F6D-40BE-EDE4-F2CB866B4283}"/>
                </a:ext>
              </a:extLst>
            </p:cNvPr>
            <p:cNvCxnSpPr>
              <a:cxnSpLocks/>
            </p:cNvCxnSpPr>
            <p:nvPr/>
          </p:nvCxnSpPr>
          <p:spPr>
            <a:xfrm>
              <a:off x="4488631" y="4621067"/>
              <a:ext cx="1437138" cy="4898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e 60">
            <a:extLst>
              <a:ext uri="{FF2B5EF4-FFF2-40B4-BE49-F238E27FC236}">
                <a16:creationId xmlns:a16="http://schemas.microsoft.com/office/drawing/2014/main" id="{7F8C6291-7398-D16C-5668-70AC95B1AA11}"/>
              </a:ext>
            </a:extLst>
          </p:cNvPr>
          <p:cNvGrpSpPr/>
          <p:nvPr/>
        </p:nvGrpSpPr>
        <p:grpSpPr>
          <a:xfrm>
            <a:off x="8193846" y="5247352"/>
            <a:ext cx="2802102" cy="383120"/>
            <a:chOff x="8193846" y="5247352"/>
            <a:chExt cx="2802102" cy="383120"/>
          </a:xfrm>
        </p:grpSpPr>
        <p:sp>
          <p:nvSpPr>
            <p:cNvPr id="43" name="ZoneTexte 42">
              <a:extLst>
                <a:ext uri="{FF2B5EF4-FFF2-40B4-BE49-F238E27FC236}">
                  <a16:creationId xmlns:a16="http://schemas.microsoft.com/office/drawing/2014/main" id="{D64A428F-83D1-60CD-0363-199165D03737}"/>
                </a:ext>
              </a:extLst>
            </p:cNvPr>
            <p:cNvSpPr txBox="1"/>
            <p:nvPr/>
          </p:nvSpPr>
          <p:spPr>
            <a:xfrm>
              <a:off x="9296601" y="5247352"/>
              <a:ext cx="1699347" cy="307777"/>
            </a:xfrm>
            <a:prstGeom prst="rect">
              <a:avLst/>
            </a:prstGeom>
            <a:noFill/>
          </p:spPr>
          <p:txBody>
            <a:bodyPr wrap="square" rtlCol="0">
              <a:spAutoFit/>
            </a:bodyPr>
            <a:lstStyle/>
            <a:p>
              <a:r>
                <a:rPr lang="fr-FR" sz="1400" cap="small" dirty="0"/>
                <a:t>Données système</a:t>
              </a:r>
            </a:p>
          </p:txBody>
        </p:sp>
        <p:cxnSp>
          <p:nvCxnSpPr>
            <p:cNvPr id="45" name="Connecteur droit avec flèche 44">
              <a:extLst>
                <a:ext uri="{FF2B5EF4-FFF2-40B4-BE49-F238E27FC236}">
                  <a16:creationId xmlns:a16="http://schemas.microsoft.com/office/drawing/2014/main" id="{B767333B-7513-9C00-9060-9B62AECB461A}"/>
                </a:ext>
              </a:extLst>
            </p:cNvPr>
            <p:cNvCxnSpPr>
              <a:cxnSpLocks/>
            </p:cNvCxnSpPr>
            <p:nvPr/>
          </p:nvCxnSpPr>
          <p:spPr>
            <a:xfrm flipH="1">
              <a:off x="8193846" y="5402697"/>
              <a:ext cx="1102755" cy="2277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e 61">
            <a:extLst>
              <a:ext uri="{FF2B5EF4-FFF2-40B4-BE49-F238E27FC236}">
                <a16:creationId xmlns:a16="http://schemas.microsoft.com/office/drawing/2014/main" id="{546B0E79-3C33-332D-84EF-BB43D1EF999D}"/>
              </a:ext>
            </a:extLst>
          </p:cNvPr>
          <p:cNvGrpSpPr/>
          <p:nvPr/>
        </p:nvGrpSpPr>
        <p:grpSpPr>
          <a:xfrm>
            <a:off x="8203452" y="5890882"/>
            <a:ext cx="2748818" cy="307777"/>
            <a:chOff x="8203452" y="5890882"/>
            <a:chExt cx="2748818" cy="307777"/>
          </a:xfrm>
        </p:grpSpPr>
        <p:sp>
          <p:nvSpPr>
            <p:cNvPr id="44" name="ZoneTexte 43">
              <a:extLst>
                <a:ext uri="{FF2B5EF4-FFF2-40B4-BE49-F238E27FC236}">
                  <a16:creationId xmlns:a16="http://schemas.microsoft.com/office/drawing/2014/main" id="{09EE8310-43ED-5EAE-B811-5F6E8FDBEF90}"/>
                </a:ext>
              </a:extLst>
            </p:cNvPr>
            <p:cNvSpPr txBox="1"/>
            <p:nvPr/>
          </p:nvSpPr>
          <p:spPr>
            <a:xfrm>
              <a:off x="9252923" y="5890882"/>
              <a:ext cx="1699347" cy="307777"/>
            </a:xfrm>
            <a:prstGeom prst="rect">
              <a:avLst/>
            </a:prstGeom>
            <a:noFill/>
          </p:spPr>
          <p:txBody>
            <a:bodyPr wrap="square" rtlCol="0">
              <a:spAutoFit/>
            </a:bodyPr>
            <a:lstStyle/>
            <a:p>
              <a:r>
                <a:rPr lang="fr-FR" sz="1400" cap="small" dirty="0"/>
                <a:t>Données application</a:t>
              </a:r>
            </a:p>
          </p:txBody>
        </p:sp>
        <p:cxnSp>
          <p:nvCxnSpPr>
            <p:cNvPr id="51" name="Connecteur droit avec flèche 50">
              <a:extLst>
                <a:ext uri="{FF2B5EF4-FFF2-40B4-BE49-F238E27FC236}">
                  <a16:creationId xmlns:a16="http://schemas.microsoft.com/office/drawing/2014/main" id="{843ACF65-CCF2-E866-8CC4-E12D21C632AC}"/>
                </a:ext>
              </a:extLst>
            </p:cNvPr>
            <p:cNvCxnSpPr>
              <a:cxnSpLocks/>
            </p:cNvCxnSpPr>
            <p:nvPr/>
          </p:nvCxnSpPr>
          <p:spPr>
            <a:xfrm flipH="1" flipV="1">
              <a:off x="8203452" y="5995156"/>
              <a:ext cx="1059077" cy="496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 name="Image 1" descr="Une image contenant dessin humoristique, capture d’écran, mammifère, Graphique&#10;&#10;Description générée automatiquement">
            <a:extLst>
              <a:ext uri="{FF2B5EF4-FFF2-40B4-BE49-F238E27FC236}">
                <a16:creationId xmlns:a16="http://schemas.microsoft.com/office/drawing/2014/main" id="{FE506230-A14A-FBE4-175B-6528ACC6167B}"/>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0106371" y="63917"/>
            <a:ext cx="1521440" cy="856667"/>
          </a:xfrm>
          <a:prstGeom prst="rect">
            <a:avLst/>
          </a:prstGeom>
        </p:spPr>
      </p:pic>
    </p:spTree>
    <p:extLst>
      <p:ext uri="{BB962C8B-B14F-4D97-AF65-F5344CB8AC3E}">
        <p14:creationId xmlns:p14="http://schemas.microsoft.com/office/powerpoint/2010/main" val="2838750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1000"/>
                                        <p:tgtEl>
                                          <p:spTgt spid="59"/>
                                        </p:tgtEl>
                                      </p:cBhvr>
                                    </p:animEffect>
                                    <p:anim calcmode="lin" valueType="num">
                                      <p:cBhvr>
                                        <p:cTn id="13" dur="1000" fill="hold"/>
                                        <p:tgtEl>
                                          <p:spTgt spid="59"/>
                                        </p:tgtEl>
                                        <p:attrNameLst>
                                          <p:attrName>ppt_x</p:attrName>
                                        </p:attrNameLst>
                                      </p:cBhvr>
                                      <p:tavLst>
                                        <p:tav tm="0">
                                          <p:val>
                                            <p:strVal val="#ppt_x"/>
                                          </p:val>
                                        </p:tav>
                                        <p:tav tm="100000">
                                          <p:val>
                                            <p:strVal val="#ppt_x"/>
                                          </p:val>
                                        </p:tav>
                                      </p:tavLst>
                                    </p:anim>
                                    <p:anim calcmode="lin" valueType="num">
                                      <p:cBhvr>
                                        <p:cTn id="14"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anim calcmode="lin" valueType="num">
                                      <p:cBhvr>
                                        <p:cTn id="20" dur="1000" fill="hold"/>
                                        <p:tgtEl>
                                          <p:spTgt spid="60"/>
                                        </p:tgtEl>
                                        <p:attrNameLst>
                                          <p:attrName>ppt_x</p:attrName>
                                        </p:attrNameLst>
                                      </p:cBhvr>
                                      <p:tavLst>
                                        <p:tav tm="0">
                                          <p:val>
                                            <p:strVal val="#ppt_x"/>
                                          </p:val>
                                        </p:tav>
                                        <p:tav tm="100000">
                                          <p:val>
                                            <p:strVal val="#ppt_x"/>
                                          </p:val>
                                        </p:tav>
                                      </p:tavLst>
                                    </p:anim>
                                    <p:anim calcmode="lin" valueType="num">
                                      <p:cBhvr>
                                        <p:cTn id="21"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1000"/>
                                        <p:tgtEl>
                                          <p:spTgt spid="61"/>
                                        </p:tgtEl>
                                      </p:cBhvr>
                                    </p:animEffect>
                                    <p:anim calcmode="lin" valueType="num">
                                      <p:cBhvr>
                                        <p:cTn id="27" dur="1000" fill="hold"/>
                                        <p:tgtEl>
                                          <p:spTgt spid="61"/>
                                        </p:tgtEl>
                                        <p:attrNameLst>
                                          <p:attrName>ppt_x</p:attrName>
                                        </p:attrNameLst>
                                      </p:cBhvr>
                                      <p:tavLst>
                                        <p:tav tm="0">
                                          <p:val>
                                            <p:strVal val="#ppt_x"/>
                                          </p:val>
                                        </p:tav>
                                        <p:tav tm="100000">
                                          <p:val>
                                            <p:strVal val="#ppt_x"/>
                                          </p:val>
                                        </p:tav>
                                      </p:tavLst>
                                    </p:anim>
                                    <p:anim calcmode="lin" valueType="num">
                                      <p:cBhvr>
                                        <p:cTn id="2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fade">
                                      <p:cBhvr>
                                        <p:cTn id="33" dur="1000"/>
                                        <p:tgtEl>
                                          <p:spTgt spid="62"/>
                                        </p:tgtEl>
                                      </p:cBhvr>
                                    </p:animEffect>
                                    <p:anim calcmode="lin" valueType="num">
                                      <p:cBhvr>
                                        <p:cTn id="34" dur="1000" fill="hold"/>
                                        <p:tgtEl>
                                          <p:spTgt spid="62"/>
                                        </p:tgtEl>
                                        <p:attrNameLst>
                                          <p:attrName>ppt_x</p:attrName>
                                        </p:attrNameLst>
                                      </p:cBhvr>
                                      <p:tavLst>
                                        <p:tav tm="0">
                                          <p:val>
                                            <p:strVal val="#ppt_x"/>
                                          </p:val>
                                        </p:tav>
                                        <p:tav tm="100000">
                                          <p:val>
                                            <p:strVal val="#ppt_x"/>
                                          </p:val>
                                        </p:tav>
                                      </p:tavLst>
                                    </p:anim>
                                    <p:anim calcmode="lin" valueType="num">
                                      <p:cBhvr>
                                        <p:cTn id="35"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2444</TotalTime>
  <Words>4262</Words>
  <Application>Microsoft Office PowerPoint</Application>
  <PresentationFormat>Grand écran</PresentationFormat>
  <Paragraphs>1726</Paragraphs>
  <Slides>136</Slides>
  <Notes>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136</vt:i4>
      </vt:variant>
    </vt:vector>
  </HeadingPairs>
  <TitlesOfParts>
    <vt:vector size="143" baseType="lpstr">
      <vt:lpstr>Aptos</vt:lpstr>
      <vt:lpstr>Arial</vt:lpstr>
      <vt:lpstr>Arial Black</vt:lpstr>
      <vt:lpstr>Calibri</vt:lpstr>
      <vt:lpstr>Calibri Light</vt:lpstr>
      <vt:lpstr>Symbol</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good angel</dc:creator>
  <cp:lastModifiedBy>good angel</cp:lastModifiedBy>
  <cp:revision>5</cp:revision>
  <dcterms:created xsi:type="dcterms:W3CDTF">2024-02-12T14:09:17Z</dcterms:created>
  <dcterms:modified xsi:type="dcterms:W3CDTF">2024-02-22T12:43:38Z</dcterms:modified>
</cp:coreProperties>
</file>